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5" r:id="rId5"/>
    <p:sldId id="260" r:id="rId6"/>
    <p:sldId id="328" r:id="rId7"/>
    <p:sldId id="330" r:id="rId8"/>
    <p:sldId id="331" r:id="rId9"/>
    <p:sldId id="332" r:id="rId10"/>
    <p:sldId id="333" r:id="rId11"/>
    <p:sldId id="334" r:id="rId12"/>
    <p:sldId id="342" r:id="rId13"/>
    <p:sldId id="343" r:id="rId14"/>
    <p:sldId id="335" r:id="rId15"/>
    <p:sldId id="336" r:id="rId16"/>
    <p:sldId id="337" r:id="rId17"/>
    <p:sldId id="338" r:id="rId18"/>
    <p:sldId id="341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9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3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5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5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D8D9-73E1-4978-876D-512EFDFC2BF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0943-2661-4551-A917-0EFC340FE8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6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BD8D9-73E1-4978-876D-512EFDFC2BF6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0943-2661-4551-A917-0EFC340FE8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4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compose-file/" TargetMode="External"/><Relationship Id="rId2" Type="http://schemas.openxmlformats.org/officeDocument/2006/relationships/hyperlink" Target="https://github.com/docker/compo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center.heroku.com/articles/local-development-with-docker-compo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docker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994" y="2235201"/>
            <a:ext cx="9144000" cy="2387600"/>
          </a:xfrm>
        </p:spPr>
        <p:txBody>
          <a:bodyPr/>
          <a:lstStyle/>
          <a:p>
            <a:r>
              <a:rPr lang="en-US" dirty="0" smtClean="0"/>
              <a:t>Docker Compose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9021"/>
            <a:ext cx="9144000" cy="1655762"/>
          </a:xfrm>
        </p:spPr>
        <p:txBody>
          <a:bodyPr/>
          <a:lstStyle/>
          <a:p>
            <a:r>
              <a:rPr lang="en-US" dirty="0" smtClean="0"/>
              <a:t>The open platform to build, ship and run any application anywhere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Docker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API used by other Docker commands. </a:t>
            </a:r>
          </a:p>
          <a:p>
            <a:r>
              <a:rPr lang="en-US" dirty="0" smtClean="0"/>
              <a:t>The </a:t>
            </a:r>
            <a:r>
              <a:rPr lang="en-US" dirty="0"/>
              <a:t>same API used by other Docker tools.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same API exposed by Docker Swarm. </a:t>
            </a:r>
            <a:endParaRPr lang="en-US" dirty="0" smtClean="0"/>
          </a:p>
          <a:p>
            <a:r>
              <a:rPr lang="en-US" dirty="0" smtClean="0"/>
              <a:t>Multi-container </a:t>
            </a:r>
            <a:r>
              <a:rPr lang="en-US" dirty="0"/>
              <a:t>apps on multi-host clusters.</a:t>
            </a:r>
          </a:p>
        </p:txBody>
      </p:sp>
    </p:spTree>
    <p:extLst>
      <p:ext uri="{BB962C8B-B14F-4D97-AF65-F5344CB8AC3E}">
        <p14:creationId xmlns:p14="http://schemas.microsoft.com/office/powerpoint/2010/main" val="8668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into the Docker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command: docker up </a:t>
            </a:r>
          </a:p>
          <a:p>
            <a:r>
              <a:rPr lang="en-US" dirty="0" smtClean="0"/>
              <a:t>Enhanced </a:t>
            </a:r>
            <a:r>
              <a:rPr lang="en-US" dirty="0"/>
              <a:t>commands: docker build, pull, run, start, stop, kill, rm...</a:t>
            </a:r>
          </a:p>
        </p:txBody>
      </p:sp>
    </p:spTree>
    <p:extLst>
      <p:ext uri="{BB962C8B-B14F-4D97-AF65-F5344CB8AC3E}">
        <p14:creationId xmlns:p14="http://schemas.microsoft.com/office/powerpoint/2010/main" val="264265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Docker-compose</a:t>
            </a:r>
          </a:p>
          <a:p>
            <a:pPr marL="457200" lvl="1" indent="0">
              <a:buNone/>
            </a:pPr>
            <a:r>
              <a:rPr lang="en-US" dirty="0" smtClean="0"/>
              <a:t>Up</a:t>
            </a:r>
          </a:p>
          <a:p>
            <a:pPr marL="457200" lvl="1" indent="0">
              <a:buNone/>
            </a:pPr>
            <a:r>
              <a:rPr lang="en-US" dirty="0" smtClean="0"/>
              <a:t>Down</a:t>
            </a:r>
          </a:p>
          <a:p>
            <a:pPr marL="457200" lvl="1" indent="0">
              <a:buNone/>
            </a:pPr>
            <a:r>
              <a:rPr lang="en-US" dirty="0" smtClean="0"/>
              <a:t>Scale</a:t>
            </a:r>
          </a:p>
          <a:p>
            <a:pPr marL="457200" lvl="1" indent="0">
              <a:buNone/>
            </a:pPr>
            <a:r>
              <a:rPr lang="en-US" dirty="0" smtClean="0"/>
              <a:t>Build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5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75" y="0"/>
            <a:ext cx="35909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7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flask import Flask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redis import Redis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app </a:t>
            </a:r>
            <a:r>
              <a:rPr lang="en-US" dirty="0"/>
              <a:t>= Flask(__name__) redis = Redis(host="redis", port=6379)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@@</a:t>
            </a:r>
            <a:r>
              <a:rPr lang="en-US" dirty="0"/>
              <a:t>app.route('/')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 </a:t>
            </a:r>
            <a:r>
              <a:rPr lang="en-US" dirty="0"/>
              <a:t>hello():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redis.incr</a:t>
            </a:r>
            <a:r>
              <a:rPr lang="en-US" dirty="0"/>
              <a:t>('hits')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'Hello World! I have been seen %s times.\n' % redis.get('hits')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__name__ == "__main__":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app.run(host</a:t>
            </a:r>
            <a:r>
              <a:rPr lang="en-US" dirty="0"/>
              <a:t>="0.0.0.0", debug=True) requirem</a:t>
            </a:r>
          </a:p>
        </p:txBody>
      </p:sp>
    </p:spTree>
    <p:extLst>
      <p:ext uri="{BB962C8B-B14F-4D97-AF65-F5344CB8AC3E}">
        <p14:creationId xmlns:p14="http://schemas.microsoft.com/office/powerpoint/2010/main" val="207006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python:2.7</a:t>
            </a:r>
          </a:p>
          <a:p>
            <a:pPr marL="0" indent="0">
              <a:buNone/>
            </a:pPr>
            <a:r>
              <a:rPr lang="en-US" dirty="0"/>
              <a:t>ADD . /code</a:t>
            </a:r>
          </a:p>
          <a:p>
            <a:pPr marL="0" indent="0">
              <a:buNone/>
            </a:pPr>
            <a:r>
              <a:rPr lang="en-US" dirty="0"/>
              <a:t>WORKDIR /code</a:t>
            </a:r>
          </a:p>
          <a:p>
            <a:pPr marL="0" indent="0">
              <a:buNone/>
            </a:pPr>
            <a:r>
              <a:rPr lang="en-US" dirty="0"/>
              <a:t>RUN pip install -r flask redis</a:t>
            </a:r>
          </a:p>
        </p:txBody>
      </p:sp>
    </p:spTree>
    <p:extLst>
      <p:ext uri="{BB962C8B-B14F-4D97-AF65-F5344CB8AC3E}">
        <p14:creationId xmlns:p14="http://schemas.microsoft.com/office/powerpoint/2010/main" val="416719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Group.yml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name: counter</a:t>
            </a:r>
          </a:p>
          <a:p>
            <a:pPr marL="0" indent="0">
              <a:buNone/>
            </a:pPr>
            <a:r>
              <a:rPr lang="en-US" dirty="0"/>
              <a:t>containers:</a:t>
            </a:r>
          </a:p>
          <a:p>
            <a:pPr marL="0" indent="0">
              <a:buNone/>
            </a:pPr>
            <a:r>
              <a:rPr lang="en-US" dirty="0"/>
              <a:t> web:</a:t>
            </a:r>
          </a:p>
          <a:p>
            <a:pPr marL="0" indent="0">
              <a:buNone/>
            </a:pPr>
            <a:r>
              <a:rPr lang="en-US" dirty="0"/>
              <a:t> build: .</a:t>
            </a:r>
          </a:p>
          <a:p>
            <a:pPr marL="0" indent="0">
              <a:buNone/>
            </a:pPr>
            <a:r>
              <a:rPr lang="en-US" dirty="0"/>
              <a:t> command: python app.py</a:t>
            </a:r>
          </a:p>
          <a:p>
            <a:pPr marL="0" indent="0">
              <a:buNone/>
            </a:pPr>
            <a:r>
              <a:rPr lang="en-US" dirty="0"/>
              <a:t> ports:</a:t>
            </a:r>
          </a:p>
          <a:p>
            <a:pPr marL="0" indent="0">
              <a:buNone/>
            </a:pPr>
            <a:r>
              <a:rPr lang="en-US" dirty="0"/>
              <a:t> - "5000:5000"</a:t>
            </a:r>
          </a:p>
          <a:p>
            <a:pPr marL="0" indent="0">
              <a:buNone/>
            </a:pPr>
            <a:r>
              <a:rPr lang="en-US" dirty="0"/>
              <a:t> volumes:</a:t>
            </a:r>
          </a:p>
          <a:p>
            <a:pPr marL="0" indent="0">
              <a:buNone/>
            </a:pPr>
            <a:r>
              <a:rPr lang="en-US" dirty="0"/>
              <a:t> - .:/code</a:t>
            </a:r>
          </a:p>
          <a:p>
            <a:pPr marL="0" indent="0">
              <a:buNone/>
            </a:pPr>
            <a:r>
              <a:rPr lang="en-US" dirty="0"/>
              <a:t> links:</a:t>
            </a:r>
          </a:p>
          <a:p>
            <a:pPr marL="0" indent="0">
              <a:buNone/>
            </a:pPr>
            <a:r>
              <a:rPr lang="en-US" dirty="0"/>
              <a:t> - redis</a:t>
            </a:r>
          </a:p>
          <a:p>
            <a:pPr marL="0" indent="0">
              <a:buNone/>
            </a:pPr>
            <a:r>
              <a:rPr lang="en-US" dirty="0"/>
              <a:t> redis:</a:t>
            </a:r>
          </a:p>
          <a:p>
            <a:pPr marL="0" indent="0">
              <a:buNone/>
            </a:pPr>
            <a:r>
              <a:rPr lang="en-US" dirty="0"/>
              <a:t> image: redis:latest</a:t>
            </a:r>
          </a:p>
        </p:txBody>
      </p:sp>
    </p:spTree>
    <p:extLst>
      <p:ext uri="{BB962C8B-B14F-4D97-AF65-F5344CB8AC3E}">
        <p14:creationId xmlns:p14="http://schemas.microsoft.com/office/powerpoint/2010/main" val="270983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75" y="0"/>
            <a:ext cx="35909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5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example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75" y="0"/>
            <a:ext cx="3590925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4438" y="-319088"/>
            <a:ext cx="14620875" cy="74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20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github.com/docker/compose</a:t>
            </a:r>
            <a:endParaRPr lang="en-US" dirty="0" smtClean="0"/>
          </a:p>
          <a:p>
            <a:r>
              <a:rPr lang="en-US" dirty="0" smtClean="0"/>
              <a:t>Docker-compose reference guide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https://docs.docker.com/compose/compose-file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Local Development with </a:t>
            </a:r>
            <a:r>
              <a:rPr lang="en-US" dirty="0" err="1" smtClean="0"/>
              <a:t>docker</a:t>
            </a:r>
            <a:r>
              <a:rPr lang="en-US" dirty="0" smtClean="0"/>
              <a:t>-compose by </a:t>
            </a:r>
            <a:r>
              <a:rPr lang="en-US" dirty="0" err="1" smtClean="0"/>
              <a:t>Heroku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devcenter.heroku.com/articles/local-development-with-docker-compose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Google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1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10" y="2675427"/>
            <a:ext cx="7019380" cy="3410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14+ Engineering experience (Cisco Systems, VMware ) </a:t>
            </a:r>
          </a:p>
          <a:p>
            <a:r>
              <a:rPr lang="en-US" dirty="0" smtClean="0"/>
              <a:t>Continuous Operations freak and AWS enthusiast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hours (exercising time included)</a:t>
            </a:r>
          </a:p>
          <a:p>
            <a:r>
              <a:rPr lang="en-US" dirty="0" smtClean="0"/>
              <a:t>“Introduction to Docker” and Docker Fundamentals courses required</a:t>
            </a:r>
          </a:p>
          <a:p>
            <a:r>
              <a:rPr lang="en-US" dirty="0" smtClean="0"/>
              <a:t>You will need:</a:t>
            </a:r>
          </a:p>
          <a:p>
            <a:pPr lvl="1"/>
            <a:r>
              <a:rPr lang="en-US" dirty="0" smtClean="0"/>
              <a:t>Linux machine</a:t>
            </a:r>
          </a:p>
          <a:p>
            <a:pPr lvl="2"/>
            <a:r>
              <a:rPr lang="en-US" dirty="0" smtClean="0"/>
              <a:t>Dedicated</a:t>
            </a:r>
          </a:p>
          <a:p>
            <a:pPr lvl="2"/>
            <a:r>
              <a:rPr lang="en-US" dirty="0" smtClean="0"/>
              <a:t>VM</a:t>
            </a:r>
          </a:p>
          <a:p>
            <a:pPr lvl="2"/>
            <a:r>
              <a:rPr lang="en-US" dirty="0" smtClean="0"/>
              <a:t>Cloud provided</a:t>
            </a:r>
          </a:p>
          <a:p>
            <a:pPr lvl="1"/>
            <a:r>
              <a:rPr lang="en-US" dirty="0" smtClean="0"/>
              <a:t>Enthusiasm</a:t>
            </a:r>
          </a:p>
        </p:txBody>
      </p:sp>
    </p:spTree>
    <p:extLst>
      <p:ext uri="{BB962C8B-B14F-4D97-AF65-F5344CB8AC3E}">
        <p14:creationId xmlns:p14="http://schemas.microsoft.com/office/powerpoint/2010/main" val="38798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</a:t>
            </a:r>
            <a:r>
              <a:rPr lang="en-US" dirty="0" smtClean="0"/>
              <a:t>“Docker Fundamentals”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Layers</a:t>
            </a:r>
          </a:p>
          <a:p>
            <a:r>
              <a:rPr lang="en-US" dirty="0" smtClean="0"/>
              <a:t>Docker Commit</a:t>
            </a:r>
          </a:p>
          <a:p>
            <a:r>
              <a:rPr lang="en-US" dirty="0" smtClean="0"/>
              <a:t>Dockerfile syntax</a:t>
            </a:r>
          </a:p>
          <a:p>
            <a:r>
              <a:rPr lang="en-US" dirty="0" smtClean="0"/>
              <a:t>CMD vs ENTRYPOINT</a:t>
            </a:r>
          </a:p>
          <a:p>
            <a:r>
              <a:rPr lang="en-US" dirty="0" smtClean="0"/>
              <a:t>Docker TAG and PUSH</a:t>
            </a:r>
          </a:p>
          <a:p>
            <a:r>
              <a:rPr lang="en-US" dirty="0"/>
              <a:t>Volumes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Linking containers</a:t>
            </a:r>
          </a:p>
        </p:txBody>
      </p:sp>
    </p:spTree>
    <p:extLst>
      <p:ext uri="{BB962C8B-B14F-4D97-AF65-F5344CB8AC3E}">
        <p14:creationId xmlns:p14="http://schemas.microsoft.com/office/powerpoint/2010/main" val="9336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Docker-compose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Docker compose commands</a:t>
            </a:r>
          </a:p>
          <a:p>
            <a:r>
              <a:rPr lang="en-US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3190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Multi-container apps are a hassle.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images from Dockerfiles </a:t>
            </a:r>
            <a:endParaRPr lang="en-US" dirty="0" smtClean="0"/>
          </a:p>
          <a:p>
            <a:r>
              <a:rPr lang="en-US" dirty="0" smtClean="0"/>
              <a:t>Pull </a:t>
            </a:r>
            <a:r>
              <a:rPr lang="en-US" dirty="0"/>
              <a:t>images from the Hub or a private </a:t>
            </a:r>
            <a:r>
              <a:rPr lang="en-US" dirty="0" smtClean="0"/>
              <a:t>registry</a:t>
            </a:r>
          </a:p>
          <a:p>
            <a:r>
              <a:rPr lang="en-US" dirty="0" smtClean="0"/>
              <a:t>Configure </a:t>
            </a:r>
            <a:r>
              <a:rPr lang="en-US" dirty="0"/>
              <a:t>and create </a:t>
            </a:r>
            <a:r>
              <a:rPr lang="en-US" dirty="0" smtClean="0"/>
              <a:t>containers</a:t>
            </a:r>
          </a:p>
          <a:p>
            <a:r>
              <a:rPr lang="en-US" dirty="0" smtClean="0"/>
              <a:t>Start </a:t>
            </a:r>
            <a:r>
              <a:rPr lang="en-US" dirty="0"/>
              <a:t>and stop </a:t>
            </a:r>
            <a:r>
              <a:rPr lang="en-US" dirty="0" smtClean="0"/>
              <a:t>containers</a:t>
            </a:r>
          </a:p>
          <a:p>
            <a:r>
              <a:rPr lang="en-US" dirty="0" smtClean="0"/>
              <a:t>Stream </a:t>
            </a:r>
            <a:r>
              <a:rPr lang="en-US" dirty="0"/>
              <a:t>their logs</a:t>
            </a:r>
          </a:p>
        </p:txBody>
      </p:sp>
    </p:spTree>
    <p:extLst>
      <p:ext uri="{BB962C8B-B14F-4D97-AF65-F5344CB8AC3E}">
        <p14:creationId xmlns:p14="http://schemas.microsoft.com/office/powerpoint/2010/main" val="112110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Multi-container apps are a hassle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74" y="1958109"/>
            <a:ext cx="10500026" cy="35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Multi-container apps are a hassle.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365" y="1810958"/>
            <a:ext cx="5953269" cy="38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957"/>
          </a:xfrm>
        </p:spPr>
        <p:txBody>
          <a:bodyPr/>
          <a:lstStyle/>
          <a:p>
            <a:r>
              <a:rPr lang="en-US" dirty="0"/>
              <a:t>Get an app running in one command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75" y="2484582"/>
            <a:ext cx="9213650" cy="37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8942</TotalTime>
  <Words>369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Docker Compose</vt:lpstr>
      <vt:lpstr>About me</vt:lpstr>
      <vt:lpstr>Session Logistics</vt:lpstr>
      <vt:lpstr>Recap from “Docker Fundamentals”</vt:lpstr>
      <vt:lpstr>Agenda</vt:lpstr>
      <vt:lpstr>Multi-container apps are a hassle.</vt:lpstr>
      <vt:lpstr>Multi-container apps are a hassle</vt:lpstr>
      <vt:lpstr>Multi-container apps are a hassle.</vt:lpstr>
      <vt:lpstr>Docker Compose</vt:lpstr>
      <vt:lpstr>Native Docker API</vt:lpstr>
      <vt:lpstr>Built into the Docker client</vt:lpstr>
      <vt:lpstr>Basic commands</vt:lpstr>
      <vt:lpstr>Demo</vt:lpstr>
      <vt:lpstr>app.py</vt:lpstr>
      <vt:lpstr>Dockerfile</vt:lpstr>
      <vt:lpstr>Group.yml</vt:lpstr>
      <vt:lpstr>Demo</vt:lpstr>
      <vt:lpstr>Advanced 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Ivaylo Sharkov</dc:creator>
  <cp:lastModifiedBy>Ivaylo Sharkov</cp:lastModifiedBy>
  <cp:revision>60</cp:revision>
  <dcterms:created xsi:type="dcterms:W3CDTF">2017-09-21T07:31:12Z</dcterms:created>
  <dcterms:modified xsi:type="dcterms:W3CDTF">2017-11-24T12:17:21Z</dcterms:modified>
</cp:coreProperties>
</file>