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1" r:id="rId29"/>
    <p:sldId id="602" r:id="rId30"/>
    <p:sldId id="603" r:id="rId31"/>
    <p:sldId id="604" r:id="rId32"/>
    <p:sldId id="605" r:id="rId33"/>
    <p:sldId id="606" r:id="rId34"/>
    <p:sldId id="496" r:id="rId35"/>
    <p:sldId id="598" r:id="rId36"/>
    <p:sldId id="485" r:id="rId37"/>
    <p:sldId id="464" r:id="rId38"/>
    <p:sldId id="582" r:id="rId39"/>
    <p:sldId id="583" r:id="rId40"/>
    <p:sldId id="585" r:id="rId41"/>
    <p:sldId id="32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ключение" id="{2E895855-CCDA-43A4-85FA-659499351AE5}">
          <p14:sldIdLst>
            <p14:sldId id="585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0628-041F-49A1-A0BE-0A8C10D66F03}" v="48" dt="2020-11-06T22:16:43.3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57A30628-041F-49A1-A0BE-0A8C10D66F03}"/>
    <pc:docChg chg="modSld">
      <pc:chgData name="Desislava Topuzakova" userId="3992f0759b71ec9c" providerId="LiveId" clId="{57A30628-041F-49A1-A0BE-0A8C10D66F03}" dt="2020-11-06T22:16:43.384" v="47"/>
      <pc:docMkLst>
        <pc:docMk/>
      </pc:docMkLst>
      <pc:sldChg chg="modAnim">
        <pc:chgData name="Desislava Topuzakova" userId="3992f0759b71ec9c" providerId="LiveId" clId="{57A30628-041F-49A1-A0BE-0A8C10D66F03}" dt="2020-11-06T21:45:38.553" v="26"/>
        <pc:sldMkLst>
          <pc:docMk/>
          <pc:sldMk cId="1383867887" sldId="476"/>
        </pc:sldMkLst>
      </pc:sldChg>
      <pc:sldChg chg="modAnim">
        <pc:chgData name="Desislava Topuzakova" userId="3992f0759b71ec9c" providerId="LiveId" clId="{57A30628-041F-49A1-A0BE-0A8C10D66F03}" dt="2020-11-06T22:16:30.558" v="44"/>
        <pc:sldMkLst>
          <pc:docMk/>
          <pc:sldMk cId="1851727406" sldId="485"/>
        </pc:sldMkLst>
      </pc:sldChg>
      <pc:sldChg chg="modAnim">
        <pc:chgData name="Desislava Topuzakova" userId="3992f0759b71ec9c" providerId="LiveId" clId="{57A30628-041F-49A1-A0BE-0A8C10D66F03}" dt="2020-11-06T22:14:47.889" v="34"/>
        <pc:sldMkLst>
          <pc:docMk/>
          <pc:sldMk cId="1786579805" sldId="494"/>
        </pc:sldMkLst>
      </pc:sldChg>
      <pc:sldChg chg="modAnim">
        <pc:chgData name="Desislava Topuzakova" userId="3992f0759b71ec9c" providerId="LiveId" clId="{57A30628-041F-49A1-A0BE-0A8C10D66F03}" dt="2020-11-06T22:14:42.171" v="33"/>
        <pc:sldMkLst>
          <pc:docMk/>
          <pc:sldMk cId="2372977741" sldId="495"/>
        </pc:sldMkLst>
      </pc:sldChg>
      <pc:sldChg chg="modAnim">
        <pc:chgData name="Desislava Topuzakova" userId="3992f0759b71ec9c" providerId="LiveId" clId="{57A30628-041F-49A1-A0BE-0A8C10D66F03}" dt="2020-11-06T21:43:38.292" v="10"/>
        <pc:sldMkLst>
          <pc:docMk/>
          <pc:sldMk cId="769699262" sldId="542"/>
        </pc:sldMkLst>
      </pc:sldChg>
      <pc:sldChg chg="modAnim">
        <pc:chgData name="Desislava Topuzakova" userId="3992f0759b71ec9c" providerId="LiveId" clId="{57A30628-041F-49A1-A0BE-0A8C10D66F03}" dt="2020-11-06T21:43:59.575" v="12"/>
        <pc:sldMkLst>
          <pc:docMk/>
          <pc:sldMk cId="3485649683" sldId="544"/>
        </pc:sldMkLst>
      </pc:sldChg>
      <pc:sldChg chg="modAnim">
        <pc:chgData name="Desislava Topuzakova" userId="3992f0759b71ec9c" providerId="LiveId" clId="{57A30628-041F-49A1-A0BE-0A8C10D66F03}" dt="2020-11-06T21:44:13.590" v="15"/>
        <pc:sldMkLst>
          <pc:docMk/>
          <pc:sldMk cId="508875464" sldId="546"/>
        </pc:sldMkLst>
      </pc:sldChg>
      <pc:sldChg chg="modAnim">
        <pc:chgData name="Desislava Topuzakova" userId="3992f0759b71ec9c" providerId="LiveId" clId="{57A30628-041F-49A1-A0BE-0A8C10D66F03}" dt="2020-11-06T21:44:30.386" v="18"/>
        <pc:sldMkLst>
          <pc:docMk/>
          <pc:sldMk cId="2496136843" sldId="548"/>
        </pc:sldMkLst>
      </pc:sldChg>
      <pc:sldChg chg="modAnim">
        <pc:chgData name="Desislava Topuzakova" userId="3992f0759b71ec9c" providerId="LiveId" clId="{57A30628-041F-49A1-A0BE-0A8C10D66F03}" dt="2020-11-06T21:44:47.330" v="21"/>
        <pc:sldMkLst>
          <pc:docMk/>
          <pc:sldMk cId="2034755188" sldId="550"/>
        </pc:sldMkLst>
      </pc:sldChg>
      <pc:sldChg chg="modAnim">
        <pc:chgData name="Desislava Topuzakova" userId="3992f0759b71ec9c" providerId="LiveId" clId="{57A30628-041F-49A1-A0BE-0A8C10D66F03}" dt="2020-11-06T21:45:03.076" v="24"/>
        <pc:sldMkLst>
          <pc:docMk/>
          <pc:sldMk cId="3915066652" sldId="552"/>
        </pc:sldMkLst>
      </pc:sldChg>
      <pc:sldChg chg="modAnim">
        <pc:chgData name="Desislava Topuzakova" userId="3992f0759b71ec9c" providerId="LiveId" clId="{57A30628-041F-49A1-A0BE-0A8C10D66F03}" dt="2020-11-06T22:16:34.769" v="45"/>
        <pc:sldMkLst>
          <pc:docMk/>
          <pc:sldMk cId="231256479" sldId="582"/>
        </pc:sldMkLst>
      </pc:sldChg>
      <pc:sldChg chg="modAnim">
        <pc:chgData name="Desislava Topuzakova" userId="3992f0759b71ec9c" providerId="LiveId" clId="{57A30628-041F-49A1-A0BE-0A8C10D66F03}" dt="2020-11-06T22:16:37.115" v="46"/>
        <pc:sldMkLst>
          <pc:docMk/>
          <pc:sldMk cId="2087158659" sldId="583"/>
        </pc:sldMkLst>
      </pc:sldChg>
      <pc:sldChg chg="modAnim">
        <pc:chgData name="Desislava Topuzakova" userId="3992f0759b71ec9c" providerId="LiveId" clId="{57A30628-041F-49A1-A0BE-0A8C10D66F03}" dt="2020-11-06T22:16:43.384" v="47"/>
        <pc:sldMkLst>
          <pc:docMk/>
          <pc:sldMk cId="924884386" sldId="585"/>
        </pc:sldMkLst>
      </pc:sldChg>
      <pc:sldChg chg="modAnim">
        <pc:chgData name="Desislava Topuzakova" userId="3992f0759b71ec9c" providerId="LiveId" clId="{57A30628-041F-49A1-A0BE-0A8C10D66F03}" dt="2020-11-06T21:45:23.939" v="25"/>
        <pc:sldMkLst>
          <pc:docMk/>
          <pc:sldMk cId="1651541876" sldId="590"/>
        </pc:sldMkLst>
      </pc:sldChg>
      <pc:sldChg chg="modAnim">
        <pc:chgData name="Desislava Topuzakova" userId="3992f0759b71ec9c" providerId="LiveId" clId="{57A30628-041F-49A1-A0BE-0A8C10D66F03}" dt="2020-11-06T21:45:59.162" v="29"/>
        <pc:sldMkLst>
          <pc:docMk/>
          <pc:sldMk cId="2996261329" sldId="591"/>
        </pc:sldMkLst>
      </pc:sldChg>
      <pc:sldChg chg="modAnim">
        <pc:chgData name="Desislava Topuzakova" userId="3992f0759b71ec9c" providerId="LiveId" clId="{57A30628-041F-49A1-A0BE-0A8C10D66F03}" dt="2020-11-06T21:59:35.514" v="30"/>
        <pc:sldMkLst>
          <pc:docMk/>
          <pc:sldMk cId="1434230752" sldId="592"/>
        </pc:sldMkLst>
      </pc:sldChg>
      <pc:sldChg chg="modAnim">
        <pc:chgData name="Desislava Topuzakova" userId="3992f0759b71ec9c" providerId="LiveId" clId="{57A30628-041F-49A1-A0BE-0A8C10D66F03}" dt="2020-11-06T22:14:29.902" v="31"/>
        <pc:sldMkLst>
          <pc:docMk/>
          <pc:sldMk cId="3467921828" sldId="593"/>
        </pc:sldMkLst>
      </pc:sldChg>
      <pc:sldChg chg="modAnim">
        <pc:chgData name="Desislava Topuzakova" userId="3992f0759b71ec9c" providerId="LiveId" clId="{57A30628-041F-49A1-A0BE-0A8C10D66F03}" dt="2020-11-06T22:14:36.811" v="32"/>
        <pc:sldMkLst>
          <pc:docMk/>
          <pc:sldMk cId="156510428" sldId="594"/>
        </pc:sldMkLst>
      </pc:sldChg>
      <pc:sldChg chg="modAnim">
        <pc:chgData name="Desislava Topuzakova" userId="3992f0759b71ec9c" providerId="LiveId" clId="{57A30628-041F-49A1-A0BE-0A8C10D66F03}" dt="2020-11-06T22:14:57.478" v="35"/>
        <pc:sldMkLst>
          <pc:docMk/>
          <pc:sldMk cId="937054354" sldId="595"/>
        </pc:sldMkLst>
      </pc:sldChg>
      <pc:sldChg chg="modAnim">
        <pc:chgData name="Desislava Topuzakova" userId="3992f0759b71ec9c" providerId="LiveId" clId="{57A30628-041F-49A1-A0BE-0A8C10D66F03}" dt="2020-11-06T22:15:07.911" v="36"/>
        <pc:sldMkLst>
          <pc:docMk/>
          <pc:sldMk cId="906176835" sldId="596"/>
        </pc:sldMkLst>
      </pc:sldChg>
      <pc:sldChg chg="modAnim">
        <pc:chgData name="Desislava Topuzakova" userId="3992f0759b71ec9c" providerId="LiveId" clId="{57A30628-041F-49A1-A0BE-0A8C10D66F03}" dt="2020-11-06T22:15:17.615" v="37"/>
        <pc:sldMkLst>
          <pc:docMk/>
          <pc:sldMk cId="847911841" sldId="597"/>
        </pc:sldMkLst>
      </pc:sldChg>
      <pc:sldChg chg="modAnim">
        <pc:chgData name="Desislava Topuzakova" userId="3992f0759b71ec9c" providerId="LiveId" clId="{57A30628-041F-49A1-A0BE-0A8C10D66F03}" dt="2020-11-06T22:16:26.997" v="43"/>
        <pc:sldMkLst>
          <pc:docMk/>
          <pc:sldMk cId="3107534664" sldId="598"/>
        </pc:sldMkLst>
      </pc:sldChg>
      <pc:sldChg chg="modAnim">
        <pc:chgData name="Desislava Topuzakova" userId="3992f0759b71ec9c" providerId="LiveId" clId="{57A30628-041F-49A1-A0BE-0A8C10D66F03}" dt="2020-11-06T22:16:04.578" v="40"/>
        <pc:sldMkLst>
          <pc:docMk/>
          <pc:sldMk cId="2796720123" sldId="602"/>
        </pc:sldMkLst>
      </pc:sldChg>
      <pc:sldChg chg="modAnim">
        <pc:chgData name="Desislava Topuzakova" userId="3992f0759b71ec9c" providerId="LiveId" clId="{57A30628-041F-49A1-A0BE-0A8C10D66F03}" dt="2020-11-06T22:16:21.111" v="42"/>
        <pc:sldMkLst>
          <pc:docMk/>
          <pc:sldMk cId="854356764" sldId="603"/>
        </pc:sldMkLst>
      </pc:sldChg>
      <pc:sldChg chg="modAnim">
        <pc:chgData name="Desislava Topuzakova" userId="3992f0759b71ec9c" providerId="LiveId" clId="{57A30628-041F-49A1-A0BE-0A8C10D66F03}" dt="2020-11-06T22:15:27.843" v="38"/>
        <pc:sldMkLst>
          <pc:docMk/>
          <pc:sldMk cId="823279123" sldId="605"/>
        </pc:sldMkLst>
      </pc:sldChg>
      <pc:sldChg chg="modAnim">
        <pc:chgData name="Desislava Topuzakova" userId="3992f0759b71ec9c" providerId="LiveId" clId="{57A30628-041F-49A1-A0BE-0A8C10D66F03}" dt="2020-11-06T22:15:50.127" v="39"/>
        <pc:sldMkLst>
          <pc:docMk/>
          <pc:sldMk cId="3433548957" sldId="606"/>
        </pc:sldMkLst>
      </pc:sldChg>
      <pc:sldChg chg="modAnim">
        <pc:chgData name="Desislava Topuzakova" userId="3992f0759b71ec9c" providerId="LiveId" clId="{57A30628-041F-49A1-A0BE-0A8C10D66F03}" dt="2020-11-06T21:45:45.462" v="27"/>
        <pc:sldMkLst>
          <pc:docMk/>
          <pc:sldMk cId="2173979948" sldId="607"/>
        </pc:sldMkLst>
      </pc:sldChg>
      <pc:sldChg chg="modAnim">
        <pc:chgData name="Desislava Topuzakova" userId="3992f0759b71ec9c" providerId="LiveId" clId="{57A30628-041F-49A1-A0BE-0A8C10D66F03}" dt="2020-11-06T21:45:49.535" v="28"/>
        <pc:sldMkLst>
          <pc:docMk/>
          <pc:sldMk cId="1013337031" sldId="6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40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23831" y="459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1" y="2476847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051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/>
              <a:t>Отпечатва </a:t>
            </a:r>
            <a:r>
              <a:rPr lang="bg-BG" sz="3400" dirty="0"/>
              <a:t>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621000" y="144946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00417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183041" y="318709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5989" y="376600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314513" y="32061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482868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650164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836952" y="321378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075043" y="319853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1531</Words>
  <Application>Microsoft Macintosh PowerPoint</Application>
  <PresentationFormat>Widescreen</PresentationFormat>
  <Paragraphs>356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във PyCharm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Живот на променлива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55</cp:revision>
  <dcterms:created xsi:type="dcterms:W3CDTF">2018-05-23T13:08:44Z</dcterms:created>
  <dcterms:modified xsi:type="dcterms:W3CDTF">2024-09-06T21:50:54Z</dcterms:modified>
  <cp:category>computer programming;programming;Python;програмиране;кодиране</cp:category>
</cp:coreProperties>
</file>