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20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615" r:id="rId42"/>
    <p:sldId id="32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20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615"/>
            <p14:sldId id="324"/>
          </p14:sldIdLst>
        </p14:section>
        <p14:section name="End Section" id="{3D68EA67-1687-4AE1-9295-3D17302FFB6E}">
          <p14:sldIdLst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5238" autoAdjust="0"/>
  </p:normalViewPr>
  <p:slideViewPr>
    <p:cSldViewPr showGuides="1">
      <p:cViewPr varScale="1">
        <p:scale>
          <a:sx n="84" d="100"/>
          <a:sy n="84" d="100"/>
        </p:scale>
        <p:origin x="624" y="8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27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1" y="4747189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1" y="2438733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12/02/2024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460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 например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/>
              <a:t> </a:t>
            </a:r>
            <a:r>
              <a:rPr lang="bg-BG" dirty="0">
                <a:latin typeface="Consolas" panose="020B0609020204030204" pitchFamily="49" charset="0"/>
              </a:rPr>
              <a:t>със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8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range(0,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576000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3955417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138041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0989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269513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437868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605164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791952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030043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2249</Words>
  <Application>Microsoft Office PowerPoint</Application>
  <PresentationFormat>Широк екран</PresentationFormat>
  <Paragraphs>490</Paragraphs>
  <Slides>44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Презентация на PowerPoint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Презентация на PowerPoint</vt:lpstr>
      <vt:lpstr>Редица цели числа – условие</vt:lpstr>
      <vt:lpstr>Презентация на PowerPoint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48</cp:revision>
  <dcterms:created xsi:type="dcterms:W3CDTF">2018-05-23T13:08:44Z</dcterms:created>
  <dcterms:modified xsi:type="dcterms:W3CDTF">2024-12-02T07:51:44Z</dcterms:modified>
  <cp:category>computer programming;programming;Python;програмиране;кодиране</cp:category>
</cp:coreProperties>
</file>