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601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32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601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32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0" y="473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772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61000" y="1764000"/>
            <a:ext cx="53100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max_number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number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int(number)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max_number: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max_number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number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print(max_number)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print(min)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18857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98274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80898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3846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12370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8072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48021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34809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72900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</a:t>
            </a:r>
            <a:r>
              <a:rPr lang="en-US" sz="3000" noProof="1">
                <a:hlinkClick r:id="rId5"/>
              </a:rPr>
              <a:t>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</TotalTime>
  <Words>1922</Words>
  <Application>Microsoft Macintosh PowerPoint</Application>
  <PresentationFormat>Widescreen</PresentationFormat>
  <Paragraphs>465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68</cp:revision>
  <dcterms:created xsi:type="dcterms:W3CDTF">2018-05-23T13:08:44Z</dcterms:created>
  <dcterms:modified xsi:type="dcterms:W3CDTF">2024-09-06T21:55:03Z</dcterms:modified>
  <cp:category>computer programming;programming;software development;software engineering</cp:category>
</cp:coreProperties>
</file>