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69" r:id="rId5"/>
    <p:sldId id="271" r:id="rId6"/>
    <p:sldId id="270" r:id="rId7"/>
    <p:sldId id="272" r:id="rId8"/>
    <p:sldId id="273" r:id="rId9"/>
    <p:sldId id="274" r:id="rId10"/>
    <p:sldId id="278" r:id="rId11"/>
    <p:sldId id="275" r:id="rId12"/>
    <p:sldId id="276" r:id="rId13"/>
    <p:sldId id="277" r:id="rId14"/>
    <p:sldId id="262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2" autoAdjust="0"/>
    <p:restoredTop sz="94660"/>
  </p:normalViewPr>
  <p:slideViewPr>
    <p:cSldViewPr>
      <p:cViewPr>
        <p:scale>
          <a:sx n="75" d="100"/>
          <a:sy n="75" d="100"/>
        </p:scale>
        <p:origin x="-1842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6FC0EC-1C16-408A-8FCF-58407043A16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CD789AF-A855-4805-A5F8-0C8D625A0835}">
      <dgm:prSet phldrT="[Текст]"/>
      <dgm:spPr/>
      <dgm:t>
        <a:bodyPr/>
        <a:lstStyle/>
        <a:p>
          <a:r>
            <a:rPr lang="ru-RU" dirty="0" smtClean="0"/>
            <a:t>Файлы</a:t>
          </a:r>
          <a:endParaRPr lang="ru-RU" dirty="0"/>
        </a:p>
      </dgm:t>
    </dgm:pt>
    <dgm:pt modelId="{CD1C5D37-FFFA-4602-A017-E97018253EEC}" type="parTrans" cxnId="{D9B87915-72EB-4848-8B30-8AACE4671795}">
      <dgm:prSet/>
      <dgm:spPr/>
      <dgm:t>
        <a:bodyPr/>
        <a:lstStyle/>
        <a:p>
          <a:endParaRPr lang="ru-RU"/>
        </a:p>
      </dgm:t>
    </dgm:pt>
    <dgm:pt modelId="{F661161D-65BE-457C-8BE8-FA16786F2DB1}" type="sibTrans" cxnId="{D9B87915-72EB-4848-8B30-8AACE4671795}">
      <dgm:prSet/>
      <dgm:spPr/>
      <dgm:t>
        <a:bodyPr/>
        <a:lstStyle/>
        <a:p>
          <a:endParaRPr lang="ru-RU"/>
        </a:p>
      </dgm:t>
    </dgm:pt>
    <dgm:pt modelId="{EF91DF75-D9F6-4977-ADA4-40848AC624C0}">
      <dgm:prSet phldrT="[Текст]"/>
      <dgm:spPr/>
      <dgm:t>
        <a:bodyPr/>
        <a:lstStyle/>
        <a:p>
          <a:r>
            <a:rPr lang="ru-RU" dirty="0" smtClean="0"/>
            <a:t>Двоичные</a:t>
          </a:r>
          <a:endParaRPr lang="ru-RU" dirty="0"/>
        </a:p>
      </dgm:t>
    </dgm:pt>
    <dgm:pt modelId="{D173546E-16C4-4BAE-94D0-9AB21CA7195E}" type="parTrans" cxnId="{074F46A5-8EAC-475C-A912-D8E6C1357110}">
      <dgm:prSet/>
      <dgm:spPr/>
      <dgm:t>
        <a:bodyPr/>
        <a:lstStyle/>
        <a:p>
          <a:endParaRPr lang="ru-RU"/>
        </a:p>
      </dgm:t>
    </dgm:pt>
    <dgm:pt modelId="{C7EFB557-A01A-41C4-9D05-0187D5E3D5DF}" type="sibTrans" cxnId="{074F46A5-8EAC-475C-A912-D8E6C1357110}">
      <dgm:prSet/>
      <dgm:spPr/>
      <dgm:t>
        <a:bodyPr/>
        <a:lstStyle/>
        <a:p>
          <a:endParaRPr lang="ru-RU"/>
        </a:p>
      </dgm:t>
    </dgm:pt>
    <dgm:pt modelId="{D057604E-FA81-43C9-974F-C5E0E41CE3A1}">
      <dgm:prSet phldrT="[Текст]"/>
      <dgm:spPr/>
      <dgm:t>
        <a:bodyPr/>
        <a:lstStyle/>
        <a:p>
          <a:r>
            <a:rPr lang="ru-RU" dirty="0" smtClean="0"/>
            <a:t>Типизированные</a:t>
          </a:r>
          <a:endParaRPr lang="ru-RU" dirty="0"/>
        </a:p>
      </dgm:t>
    </dgm:pt>
    <dgm:pt modelId="{4AC356BB-EE0E-4B5D-9E0B-210A1E840176}" type="parTrans" cxnId="{0FA70C5B-D967-4B8C-A5DC-F82968A9BD58}">
      <dgm:prSet/>
      <dgm:spPr/>
      <dgm:t>
        <a:bodyPr/>
        <a:lstStyle/>
        <a:p>
          <a:endParaRPr lang="ru-RU"/>
        </a:p>
      </dgm:t>
    </dgm:pt>
    <dgm:pt modelId="{3B21C92F-14EC-4F3F-9342-2DD06C5E2709}" type="sibTrans" cxnId="{0FA70C5B-D967-4B8C-A5DC-F82968A9BD58}">
      <dgm:prSet/>
      <dgm:spPr/>
      <dgm:t>
        <a:bodyPr/>
        <a:lstStyle/>
        <a:p>
          <a:endParaRPr lang="ru-RU"/>
        </a:p>
      </dgm:t>
    </dgm:pt>
    <dgm:pt modelId="{FD16BA10-8532-43CA-AE76-CC7ECDDAAA46}">
      <dgm:prSet phldrT="[Текст]"/>
      <dgm:spPr/>
      <dgm:t>
        <a:bodyPr/>
        <a:lstStyle/>
        <a:p>
          <a:r>
            <a:rPr lang="ru-RU" dirty="0" err="1" smtClean="0"/>
            <a:t>Бестиповые</a:t>
          </a:r>
          <a:endParaRPr lang="ru-RU" dirty="0"/>
        </a:p>
      </dgm:t>
    </dgm:pt>
    <dgm:pt modelId="{FF0852CA-A021-4E7D-81BE-4CCD63F06E43}" type="parTrans" cxnId="{8E8E925D-2969-47EC-9E11-FFFB67E33435}">
      <dgm:prSet/>
      <dgm:spPr/>
      <dgm:t>
        <a:bodyPr/>
        <a:lstStyle/>
        <a:p>
          <a:endParaRPr lang="ru-RU"/>
        </a:p>
      </dgm:t>
    </dgm:pt>
    <dgm:pt modelId="{45C485BB-78FC-4D49-877B-06A0A35E6D02}" type="sibTrans" cxnId="{8E8E925D-2969-47EC-9E11-FFFB67E33435}">
      <dgm:prSet/>
      <dgm:spPr/>
      <dgm:t>
        <a:bodyPr/>
        <a:lstStyle/>
        <a:p>
          <a:endParaRPr lang="ru-RU"/>
        </a:p>
      </dgm:t>
    </dgm:pt>
    <dgm:pt modelId="{E063C1E1-DB94-4B55-8E1E-6305D944E760}">
      <dgm:prSet phldrT="[Текст]"/>
      <dgm:spPr/>
      <dgm:t>
        <a:bodyPr/>
        <a:lstStyle/>
        <a:p>
          <a:r>
            <a:rPr lang="ru-RU" dirty="0" smtClean="0"/>
            <a:t>Текстовые</a:t>
          </a:r>
          <a:endParaRPr lang="ru-RU" dirty="0"/>
        </a:p>
      </dgm:t>
    </dgm:pt>
    <dgm:pt modelId="{93D5C2F4-C69F-4E60-BFFD-CFD03073DE26}" type="parTrans" cxnId="{1B36BFBC-CA0C-4430-8D7F-CF71D263D26E}">
      <dgm:prSet/>
      <dgm:spPr/>
      <dgm:t>
        <a:bodyPr/>
        <a:lstStyle/>
        <a:p>
          <a:endParaRPr lang="ru-RU"/>
        </a:p>
      </dgm:t>
    </dgm:pt>
    <dgm:pt modelId="{636CFAEB-E41A-40EA-88E2-9A943E212A17}" type="sibTrans" cxnId="{1B36BFBC-CA0C-4430-8D7F-CF71D263D26E}">
      <dgm:prSet/>
      <dgm:spPr/>
      <dgm:t>
        <a:bodyPr/>
        <a:lstStyle/>
        <a:p>
          <a:endParaRPr lang="ru-RU"/>
        </a:p>
      </dgm:t>
    </dgm:pt>
    <dgm:pt modelId="{0857B222-5C96-477F-A789-1993A1F86C58}">
      <dgm:prSet phldrT="[Текст]"/>
      <dgm:spPr/>
      <dgm:t>
        <a:bodyPr/>
        <a:lstStyle/>
        <a:p>
          <a:r>
            <a:rPr lang="ru-RU" dirty="0" smtClean="0"/>
            <a:t>хранят символы, разделенные на строки символами #13#10 (</a:t>
          </a:r>
          <a:r>
            <a:rPr lang="ru-RU" dirty="0" err="1" smtClean="0"/>
            <a:t>Windows</a:t>
          </a:r>
          <a:r>
            <a:rPr lang="ru-RU" dirty="0" smtClean="0"/>
            <a:t>) и символом #10 (</a:t>
          </a:r>
          <a:r>
            <a:rPr lang="ru-RU" dirty="0" err="1" smtClean="0"/>
            <a:t>Linux</a:t>
          </a:r>
          <a:r>
            <a:rPr lang="ru-RU" dirty="0" smtClean="0"/>
            <a:t>). Последовательность символов для перехода на новую строку хранится в константе </a:t>
          </a:r>
          <a:r>
            <a:rPr lang="ru-RU" dirty="0" err="1" smtClean="0"/>
            <a:t>NewLine</a:t>
          </a:r>
          <a:r>
            <a:rPr lang="ru-RU" dirty="0" smtClean="0"/>
            <a:t>.</a:t>
          </a:r>
          <a:endParaRPr lang="ru-RU" dirty="0"/>
        </a:p>
      </dgm:t>
    </dgm:pt>
    <dgm:pt modelId="{685994DD-20F1-4C1F-AE62-83C2FAA0817F}" type="parTrans" cxnId="{1418FC28-4E1F-41B5-8BF3-5583E9976C30}">
      <dgm:prSet/>
      <dgm:spPr/>
      <dgm:t>
        <a:bodyPr/>
        <a:lstStyle/>
        <a:p>
          <a:endParaRPr lang="ru-RU"/>
        </a:p>
      </dgm:t>
    </dgm:pt>
    <dgm:pt modelId="{7F131742-4D8B-4C5D-A20A-FECEACD925A9}" type="sibTrans" cxnId="{1418FC28-4E1F-41B5-8BF3-5583E9976C30}">
      <dgm:prSet/>
      <dgm:spPr/>
      <dgm:t>
        <a:bodyPr/>
        <a:lstStyle/>
        <a:p>
          <a:endParaRPr lang="ru-RU"/>
        </a:p>
      </dgm:t>
    </dgm:pt>
    <dgm:pt modelId="{C1EE0C27-7AFB-4E26-8233-A06DD08E425C}">
      <dgm:prSet phldrT="[Текст]"/>
      <dgm:spPr/>
      <dgm:t>
        <a:bodyPr/>
        <a:lstStyle/>
        <a:p>
          <a:r>
            <a:rPr lang="ru-RU" dirty="0" smtClean="0"/>
            <a:t>Хранят данные одного типа</a:t>
          </a:r>
          <a:endParaRPr lang="ru-RU" dirty="0"/>
        </a:p>
      </dgm:t>
    </dgm:pt>
    <dgm:pt modelId="{D334B102-FBC0-4913-BCB3-285A27B75C00}" type="parTrans" cxnId="{F8CAC278-1C9E-4DC4-901D-4E10C1A7E737}">
      <dgm:prSet/>
      <dgm:spPr/>
      <dgm:t>
        <a:bodyPr/>
        <a:lstStyle/>
        <a:p>
          <a:endParaRPr lang="ru-RU"/>
        </a:p>
      </dgm:t>
    </dgm:pt>
    <dgm:pt modelId="{CACFFF55-3710-4CDD-A0ED-E931F0C3D3A5}" type="sibTrans" cxnId="{F8CAC278-1C9E-4DC4-901D-4E10C1A7E737}">
      <dgm:prSet/>
      <dgm:spPr/>
      <dgm:t>
        <a:bodyPr/>
        <a:lstStyle/>
        <a:p>
          <a:endParaRPr lang="ru-RU"/>
        </a:p>
      </dgm:t>
    </dgm:pt>
    <dgm:pt modelId="{B4E44CEE-3FBB-459E-A392-7EA167FCF90F}">
      <dgm:prSet phldrT="[Текст]"/>
      <dgm:spPr/>
      <dgm:t>
        <a:bodyPr/>
        <a:lstStyle/>
        <a:p>
          <a:r>
            <a:rPr lang="ru-RU" dirty="0" smtClean="0"/>
            <a:t>рассматриваются как бинарная последовательность </a:t>
          </a:r>
          <a:endParaRPr lang="ru-RU" dirty="0"/>
        </a:p>
      </dgm:t>
    </dgm:pt>
    <dgm:pt modelId="{F4E7B335-2D4A-4ABD-9476-35F9CC92C7C2}" type="parTrans" cxnId="{8EED9F42-4CEC-498F-846A-24A351CA8011}">
      <dgm:prSet/>
      <dgm:spPr/>
      <dgm:t>
        <a:bodyPr/>
        <a:lstStyle/>
        <a:p>
          <a:endParaRPr lang="ru-RU"/>
        </a:p>
      </dgm:t>
    </dgm:pt>
    <dgm:pt modelId="{EA517BDD-B4AF-4616-BA49-905718007107}" type="sibTrans" cxnId="{8EED9F42-4CEC-498F-846A-24A351CA8011}">
      <dgm:prSet/>
      <dgm:spPr/>
      <dgm:t>
        <a:bodyPr/>
        <a:lstStyle/>
        <a:p>
          <a:endParaRPr lang="ru-RU"/>
        </a:p>
      </dgm:t>
    </dgm:pt>
    <dgm:pt modelId="{6C8D49E9-49BC-457D-B8C4-B071A59C01A4}" type="pres">
      <dgm:prSet presAssocID="{7A6FC0EC-1C16-408A-8FCF-58407043A16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0C766C3-6A95-4BFF-9BF0-2F6F22112A77}" type="pres">
      <dgm:prSet presAssocID="{2CD789AF-A855-4805-A5F8-0C8D625A0835}" presName="hierRoot1" presStyleCnt="0"/>
      <dgm:spPr/>
    </dgm:pt>
    <dgm:pt modelId="{746AE3F1-C3CF-4D1B-8BA2-CD02E780D43A}" type="pres">
      <dgm:prSet presAssocID="{2CD789AF-A855-4805-A5F8-0C8D625A0835}" presName="composite" presStyleCnt="0"/>
      <dgm:spPr/>
    </dgm:pt>
    <dgm:pt modelId="{4FB0C268-F66A-4147-8EEC-9C96920D291E}" type="pres">
      <dgm:prSet presAssocID="{2CD789AF-A855-4805-A5F8-0C8D625A0835}" presName="background" presStyleLbl="node0" presStyleIdx="0" presStyleCnt="1"/>
      <dgm:spPr/>
    </dgm:pt>
    <dgm:pt modelId="{DFE25EAE-9B66-4C79-8792-01ADD4013A90}" type="pres">
      <dgm:prSet presAssocID="{2CD789AF-A855-4805-A5F8-0C8D625A083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3E058C7-8DCE-40C7-957A-CF465975F4E9}" type="pres">
      <dgm:prSet presAssocID="{2CD789AF-A855-4805-A5F8-0C8D625A0835}" presName="hierChild2" presStyleCnt="0"/>
      <dgm:spPr/>
    </dgm:pt>
    <dgm:pt modelId="{D36722EF-D142-4DC3-9990-296FB1765CB8}" type="pres">
      <dgm:prSet presAssocID="{D173546E-16C4-4BAE-94D0-9AB21CA7195E}" presName="Name10" presStyleLbl="parChTrans1D2" presStyleIdx="0" presStyleCnt="2"/>
      <dgm:spPr/>
      <dgm:t>
        <a:bodyPr/>
        <a:lstStyle/>
        <a:p>
          <a:endParaRPr lang="ru-RU"/>
        </a:p>
      </dgm:t>
    </dgm:pt>
    <dgm:pt modelId="{F5571953-F45E-43EE-BCF8-D805CF809525}" type="pres">
      <dgm:prSet presAssocID="{EF91DF75-D9F6-4977-ADA4-40848AC624C0}" presName="hierRoot2" presStyleCnt="0"/>
      <dgm:spPr/>
    </dgm:pt>
    <dgm:pt modelId="{939B84C3-5CF1-4EC9-B83C-A8659B47709D}" type="pres">
      <dgm:prSet presAssocID="{EF91DF75-D9F6-4977-ADA4-40848AC624C0}" presName="composite2" presStyleCnt="0"/>
      <dgm:spPr/>
    </dgm:pt>
    <dgm:pt modelId="{5850299B-734F-498D-B12E-6BCC08E6A325}" type="pres">
      <dgm:prSet presAssocID="{EF91DF75-D9F6-4977-ADA4-40848AC624C0}" presName="background2" presStyleLbl="node2" presStyleIdx="0" presStyleCnt="2"/>
      <dgm:spPr/>
    </dgm:pt>
    <dgm:pt modelId="{3E15C6B0-7716-47CB-8FA2-9F414AB2A85B}" type="pres">
      <dgm:prSet presAssocID="{EF91DF75-D9F6-4977-ADA4-40848AC624C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CCAA053-2CD8-4AE0-9B5F-0A99E2B1C4DF}" type="pres">
      <dgm:prSet presAssocID="{EF91DF75-D9F6-4977-ADA4-40848AC624C0}" presName="hierChild3" presStyleCnt="0"/>
      <dgm:spPr/>
    </dgm:pt>
    <dgm:pt modelId="{5B6E49A1-1AF7-4091-924C-41185E88EC89}" type="pres">
      <dgm:prSet presAssocID="{4AC356BB-EE0E-4B5D-9E0B-210A1E840176}" presName="Name17" presStyleLbl="parChTrans1D3" presStyleIdx="0" presStyleCnt="3"/>
      <dgm:spPr/>
      <dgm:t>
        <a:bodyPr/>
        <a:lstStyle/>
        <a:p>
          <a:endParaRPr lang="ru-RU"/>
        </a:p>
      </dgm:t>
    </dgm:pt>
    <dgm:pt modelId="{CBE848AC-88AD-4A1A-913A-1DD87E837CD1}" type="pres">
      <dgm:prSet presAssocID="{D057604E-FA81-43C9-974F-C5E0E41CE3A1}" presName="hierRoot3" presStyleCnt="0"/>
      <dgm:spPr/>
    </dgm:pt>
    <dgm:pt modelId="{9F88AC0A-012F-418F-A1CA-71344157E64A}" type="pres">
      <dgm:prSet presAssocID="{D057604E-FA81-43C9-974F-C5E0E41CE3A1}" presName="composite3" presStyleCnt="0"/>
      <dgm:spPr/>
    </dgm:pt>
    <dgm:pt modelId="{C5B68BA2-538A-4F3E-AD82-7FA9B47AB11C}" type="pres">
      <dgm:prSet presAssocID="{D057604E-FA81-43C9-974F-C5E0E41CE3A1}" presName="background3" presStyleLbl="node3" presStyleIdx="0" presStyleCnt="3"/>
      <dgm:spPr/>
    </dgm:pt>
    <dgm:pt modelId="{0912F456-8C70-4234-B049-0436D18329F9}" type="pres">
      <dgm:prSet presAssocID="{D057604E-FA81-43C9-974F-C5E0E41CE3A1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7E8E13-00E4-48E1-88E4-5FB3556AAD84}" type="pres">
      <dgm:prSet presAssocID="{D057604E-FA81-43C9-974F-C5E0E41CE3A1}" presName="hierChild4" presStyleCnt="0"/>
      <dgm:spPr/>
    </dgm:pt>
    <dgm:pt modelId="{CC703E00-4250-49D2-A443-3AEC9BA06CC1}" type="pres">
      <dgm:prSet presAssocID="{D334B102-FBC0-4913-BCB3-285A27B75C00}" presName="Name23" presStyleLbl="parChTrans1D4" presStyleIdx="0" presStyleCnt="2"/>
      <dgm:spPr/>
      <dgm:t>
        <a:bodyPr/>
        <a:lstStyle/>
        <a:p>
          <a:endParaRPr lang="ru-RU"/>
        </a:p>
      </dgm:t>
    </dgm:pt>
    <dgm:pt modelId="{58074B5C-F4DE-4F4E-A9AB-EFA0FA07177A}" type="pres">
      <dgm:prSet presAssocID="{C1EE0C27-7AFB-4E26-8233-A06DD08E425C}" presName="hierRoot4" presStyleCnt="0"/>
      <dgm:spPr/>
    </dgm:pt>
    <dgm:pt modelId="{8BA48F54-05DA-4367-939B-379355499EF0}" type="pres">
      <dgm:prSet presAssocID="{C1EE0C27-7AFB-4E26-8233-A06DD08E425C}" presName="composite4" presStyleCnt="0"/>
      <dgm:spPr/>
    </dgm:pt>
    <dgm:pt modelId="{F8D7A935-20B9-489B-B472-35C12ACC3AC0}" type="pres">
      <dgm:prSet presAssocID="{C1EE0C27-7AFB-4E26-8233-A06DD08E425C}" presName="background4" presStyleLbl="node4" presStyleIdx="0" presStyleCnt="2"/>
      <dgm:spPr/>
    </dgm:pt>
    <dgm:pt modelId="{D7FA757E-A679-4A14-BC8F-B2B55987E73E}" type="pres">
      <dgm:prSet presAssocID="{C1EE0C27-7AFB-4E26-8233-A06DD08E425C}" presName="text4" presStyleLbl="fgAcc4" presStyleIdx="0" presStyleCnt="2" custScaleX="14852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F644B9C-7CE7-4E5D-A3CA-D813BF5CF96F}" type="pres">
      <dgm:prSet presAssocID="{C1EE0C27-7AFB-4E26-8233-A06DD08E425C}" presName="hierChild5" presStyleCnt="0"/>
      <dgm:spPr/>
    </dgm:pt>
    <dgm:pt modelId="{0F3E5013-61A4-4773-82CE-7A8CA2FE8249}" type="pres">
      <dgm:prSet presAssocID="{FF0852CA-A021-4E7D-81BE-4CCD63F06E43}" presName="Name17" presStyleLbl="parChTrans1D3" presStyleIdx="1" presStyleCnt="3"/>
      <dgm:spPr/>
      <dgm:t>
        <a:bodyPr/>
        <a:lstStyle/>
        <a:p>
          <a:endParaRPr lang="ru-RU"/>
        </a:p>
      </dgm:t>
    </dgm:pt>
    <dgm:pt modelId="{D79FB6B6-1714-4560-B08D-E22380D0042D}" type="pres">
      <dgm:prSet presAssocID="{FD16BA10-8532-43CA-AE76-CC7ECDDAAA46}" presName="hierRoot3" presStyleCnt="0"/>
      <dgm:spPr/>
    </dgm:pt>
    <dgm:pt modelId="{A91D8579-7AD7-4F91-A876-E127ACB85418}" type="pres">
      <dgm:prSet presAssocID="{FD16BA10-8532-43CA-AE76-CC7ECDDAAA46}" presName="composite3" presStyleCnt="0"/>
      <dgm:spPr/>
    </dgm:pt>
    <dgm:pt modelId="{23F42552-9C4E-41B3-B3B2-328B5BF662F7}" type="pres">
      <dgm:prSet presAssocID="{FD16BA10-8532-43CA-AE76-CC7ECDDAAA46}" presName="background3" presStyleLbl="node3" presStyleIdx="1" presStyleCnt="3"/>
      <dgm:spPr/>
    </dgm:pt>
    <dgm:pt modelId="{F3A4A51C-78A7-483A-AB16-C31E587171EC}" type="pres">
      <dgm:prSet presAssocID="{FD16BA10-8532-43CA-AE76-CC7ECDDAAA46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972080F-26C6-47BB-85BC-18E7F54543D7}" type="pres">
      <dgm:prSet presAssocID="{FD16BA10-8532-43CA-AE76-CC7ECDDAAA46}" presName="hierChild4" presStyleCnt="0"/>
      <dgm:spPr/>
    </dgm:pt>
    <dgm:pt modelId="{A018E753-729D-42EC-8727-98E22F00ED19}" type="pres">
      <dgm:prSet presAssocID="{F4E7B335-2D4A-4ABD-9476-35F9CC92C7C2}" presName="Name23" presStyleLbl="parChTrans1D4" presStyleIdx="1" presStyleCnt="2"/>
      <dgm:spPr/>
      <dgm:t>
        <a:bodyPr/>
        <a:lstStyle/>
        <a:p>
          <a:endParaRPr lang="ru-RU"/>
        </a:p>
      </dgm:t>
    </dgm:pt>
    <dgm:pt modelId="{89F667F8-E688-409C-9839-9CEB50B21724}" type="pres">
      <dgm:prSet presAssocID="{B4E44CEE-3FBB-459E-A392-7EA167FCF90F}" presName="hierRoot4" presStyleCnt="0"/>
      <dgm:spPr/>
    </dgm:pt>
    <dgm:pt modelId="{1D344E6E-3A6F-42B1-98BA-14EAC0AD4792}" type="pres">
      <dgm:prSet presAssocID="{B4E44CEE-3FBB-459E-A392-7EA167FCF90F}" presName="composite4" presStyleCnt="0"/>
      <dgm:spPr/>
    </dgm:pt>
    <dgm:pt modelId="{C9A9317C-0EDF-43A9-BD21-F514EFD0CB23}" type="pres">
      <dgm:prSet presAssocID="{B4E44CEE-3FBB-459E-A392-7EA167FCF90F}" presName="background4" presStyleLbl="node4" presStyleIdx="1" presStyleCnt="2"/>
      <dgm:spPr/>
    </dgm:pt>
    <dgm:pt modelId="{403F4A6B-6CBA-48FF-969A-6AD71EA69B16}" type="pres">
      <dgm:prSet presAssocID="{B4E44CEE-3FBB-459E-A392-7EA167FCF90F}" presName="text4" presStyleLbl="fgAcc4" presStyleIdx="1" presStyleCnt="2" custScaleX="14852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C0BB9D5-7E42-47E6-9688-8A60094DC328}" type="pres">
      <dgm:prSet presAssocID="{B4E44CEE-3FBB-459E-A392-7EA167FCF90F}" presName="hierChild5" presStyleCnt="0"/>
      <dgm:spPr/>
    </dgm:pt>
    <dgm:pt modelId="{0AC2A179-211F-45A4-BD7C-59E30AC712CD}" type="pres">
      <dgm:prSet presAssocID="{93D5C2F4-C69F-4E60-BFFD-CFD03073DE26}" presName="Name10" presStyleLbl="parChTrans1D2" presStyleIdx="1" presStyleCnt="2"/>
      <dgm:spPr/>
      <dgm:t>
        <a:bodyPr/>
        <a:lstStyle/>
        <a:p>
          <a:endParaRPr lang="ru-RU"/>
        </a:p>
      </dgm:t>
    </dgm:pt>
    <dgm:pt modelId="{6A9784F8-6E33-42FB-BF4B-5F8697C6A524}" type="pres">
      <dgm:prSet presAssocID="{E063C1E1-DB94-4B55-8E1E-6305D944E760}" presName="hierRoot2" presStyleCnt="0"/>
      <dgm:spPr/>
    </dgm:pt>
    <dgm:pt modelId="{3EFAB064-56F8-4157-966F-E13CFC1E636A}" type="pres">
      <dgm:prSet presAssocID="{E063C1E1-DB94-4B55-8E1E-6305D944E760}" presName="composite2" presStyleCnt="0"/>
      <dgm:spPr/>
    </dgm:pt>
    <dgm:pt modelId="{F2288C0A-A1E9-4770-A823-105665D3B203}" type="pres">
      <dgm:prSet presAssocID="{E063C1E1-DB94-4B55-8E1E-6305D944E760}" presName="background2" presStyleLbl="node2" presStyleIdx="1" presStyleCnt="2"/>
      <dgm:spPr/>
    </dgm:pt>
    <dgm:pt modelId="{D824D4F9-B13B-43B2-8E22-E0AE17F97E55}" type="pres">
      <dgm:prSet presAssocID="{E063C1E1-DB94-4B55-8E1E-6305D944E76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800CB60-B99C-401D-A005-C9995170FD5B}" type="pres">
      <dgm:prSet presAssocID="{E063C1E1-DB94-4B55-8E1E-6305D944E760}" presName="hierChild3" presStyleCnt="0"/>
      <dgm:spPr/>
    </dgm:pt>
    <dgm:pt modelId="{FE240E5A-E2D4-4332-A1E9-EAC4A03629AF}" type="pres">
      <dgm:prSet presAssocID="{685994DD-20F1-4C1F-AE62-83C2FAA0817F}" presName="Name17" presStyleLbl="parChTrans1D3" presStyleIdx="2" presStyleCnt="3"/>
      <dgm:spPr/>
      <dgm:t>
        <a:bodyPr/>
        <a:lstStyle/>
        <a:p>
          <a:endParaRPr lang="ru-RU"/>
        </a:p>
      </dgm:t>
    </dgm:pt>
    <dgm:pt modelId="{4725FCB8-C5BE-4D9B-851C-B824C73E0AA1}" type="pres">
      <dgm:prSet presAssocID="{0857B222-5C96-477F-A789-1993A1F86C58}" presName="hierRoot3" presStyleCnt="0"/>
      <dgm:spPr/>
    </dgm:pt>
    <dgm:pt modelId="{DF1997E6-E49E-4A2B-AE34-4EC1823449EF}" type="pres">
      <dgm:prSet presAssocID="{0857B222-5C96-477F-A789-1993A1F86C58}" presName="composite3" presStyleCnt="0"/>
      <dgm:spPr/>
    </dgm:pt>
    <dgm:pt modelId="{EB733330-C452-419B-B6EB-2D23ADED39E0}" type="pres">
      <dgm:prSet presAssocID="{0857B222-5C96-477F-A789-1993A1F86C58}" presName="background3" presStyleLbl="node3" presStyleIdx="2" presStyleCnt="3"/>
      <dgm:spPr/>
    </dgm:pt>
    <dgm:pt modelId="{5A7237DB-9858-4F3D-869A-CA3B90BE7628}" type="pres">
      <dgm:prSet presAssocID="{0857B222-5C96-477F-A789-1993A1F86C58}" presName="text3" presStyleLbl="fgAcc3" presStyleIdx="2" presStyleCnt="3" custScaleX="26569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D6DACF2-EFBA-4FA1-9F89-4BCD099247D3}" type="pres">
      <dgm:prSet presAssocID="{0857B222-5C96-477F-A789-1993A1F86C58}" presName="hierChild4" presStyleCnt="0"/>
      <dgm:spPr/>
    </dgm:pt>
  </dgm:ptLst>
  <dgm:cxnLst>
    <dgm:cxn modelId="{47B5C10E-5836-47A0-B100-0736DE9CA2E1}" type="presOf" srcId="{FF0852CA-A021-4E7D-81BE-4CCD63F06E43}" destId="{0F3E5013-61A4-4773-82CE-7A8CA2FE8249}" srcOrd="0" destOrd="0" presId="urn:microsoft.com/office/officeart/2005/8/layout/hierarchy1"/>
    <dgm:cxn modelId="{1B36BFBC-CA0C-4430-8D7F-CF71D263D26E}" srcId="{2CD789AF-A855-4805-A5F8-0C8D625A0835}" destId="{E063C1E1-DB94-4B55-8E1E-6305D944E760}" srcOrd="1" destOrd="0" parTransId="{93D5C2F4-C69F-4E60-BFFD-CFD03073DE26}" sibTransId="{636CFAEB-E41A-40EA-88E2-9A943E212A17}"/>
    <dgm:cxn modelId="{E620B2E3-BD46-49B7-8B2A-4B9290C20751}" type="presOf" srcId="{93D5C2F4-C69F-4E60-BFFD-CFD03073DE26}" destId="{0AC2A179-211F-45A4-BD7C-59E30AC712CD}" srcOrd="0" destOrd="0" presId="urn:microsoft.com/office/officeart/2005/8/layout/hierarchy1"/>
    <dgm:cxn modelId="{26108E6A-8DE4-4284-9780-6D00B0961158}" type="presOf" srcId="{D057604E-FA81-43C9-974F-C5E0E41CE3A1}" destId="{0912F456-8C70-4234-B049-0436D18329F9}" srcOrd="0" destOrd="0" presId="urn:microsoft.com/office/officeart/2005/8/layout/hierarchy1"/>
    <dgm:cxn modelId="{46B1766F-6A8A-42BE-BEF7-D8E9EC01995E}" type="presOf" srcId="{2CD789AF-A855-4805-A5F8-0C8D625A0835}" destId="{DFE25EAE-9B66-4C79-8792-01ADD4013A90}" srcOrd="0" destOrd="0" presId="urn:microsoft.com/office/officeart/2005/8/layout/hierarchy1"/>
    <dgm:cxn modelId="{7847309F-541E-4CDA-B800-5347BE477695}" type="presOf" srcId="{B4E44CEE-3FBB-459E-A392-7EA167FCF90F}" destId="{403F4A6B-6CBA-48FF-969A-6AD71EA69B16}" srcOrd="0" destOrd="0" presId="urn:microsoft.com/office/officeart/2005/8/layout/hierarchy1"/>
    <dgm:cxn modelId="{1418FC28-4E1F-41B5-8BF3-5583E9976C30}" srcId="{E063C1E1-DB94-4B55-8E1E-6305D944E760}" destId="{0857B222-5C96-477F-A789-1993A1F86C58}" srcOrd="0" destOrd="0" parTransId="{685994DD-20F1-4C1F-AE62-83C2FAA0817F}" sibTransId="{7F131742-4D8B-4C5D-A20A-FECEACD925A9}"/>
    <dgm:cxn modelId="{DFAC6C38-BC70-40BB-B65A-5F3623F14A06}" type="presOf" srcId="{0857B222-5C96-477F-A789-1993A1F86C58}" destId="{5A7237DB-9858-4F3D-869A-CA3B90BE7628}" srcOrd="0" destOrd="0" presId="urn:microsoft.com/office/officeart/2005/8/layout/hierarchy1"/>
    <dgm:cxn modelId="{20E94769-DCF4-4231-812D-B24B7D6ABA42}" type="presOf" srcId="{4AC356BB-EE0E-4B5D-9E0B-210A1E840176}" destId="{5B6E49A1-1AF7-4091-924C-41185E88EC89}" srcOrd="0" destOrd="0" presId="urn:microsoft.com/office/officeart/2005/8/layout/hierarchy1"/>
    <dgm:cxn modelId="{074F46A5-8EAC-475C-A912-D8E6C1357110}" srcId="{2CD789AF-A855-4805-A5F8-0C8D625A0835}" destId="{EF91DF75-D9F6-4977-ADA4-40848AC624C0}" srcOrd="0" destOrd="0" parTransId="{D173546E-16C4-4BAE-94D0-9AB21CA7195E}" sibTransId="{C7EFB557-A01A-41C4-9D05-0187D5E3D5DF}"/>
    <dgm:cxn modelId="{D9B87915-72EB-4848-8B30-8AACE4671795}" srcId="{7A6FC0EC-1C16-408A-8FCF-58407043A16B}" destId="{2CD789AF-A855-4805-A5F8-0C8D625A0835}" srcOrd="0" destOrd="0" parTransId="{CD1C5D37-FFFA-4602-A017-E97018253EEC}" sibTransId="{F661161D-65BE-457C-8BE8-FA16786F2DB1}"/>
    <dgm:cxn modelId="{F8CAC278-1C9E-4DC4-901D-4E10C1A7E737}" srcId="{D057604E-FA81-43C9-974F-C5E0E41CE3A1}" destId="{C1EE0C27-7AFB-4E26-8233-A06DD08E425C}" srcOrd="0" destOrd="0" parTransId="{D334B102-FBC0-4913-BCB3-285A27B75C00}" sibTransId="{CACFFF55-3710-4CDD-A0ED-E931F0C3D3A5}"/>
    <dgm:cxn modelId="{93BF45E1-9994-4CAC-8BB2-44EA8664CA89}" type="presOf" srcId="{EF91DF75-D9F6-4977-ADA4-40848AC624C0}" destId="{3E15C6B0-7716-47CB-8FA2-9F414AB2A85B}" srcOrd="0" destOrd="0" presId="urn:microsoft.com/office/officeart/2005/8/layout/hierarchy1"/>
    <dgm:cxn modelId="{96DD0A9B-BE3B-4DD5-87C5-894E9914F532}" type="presOf" srcId="{C1EE0C27-7AFB-4E26-8233-A06DD08E425C}" destId="{D7FA757E-A679-4A14-BC8F-B2B55987E73E}" srcOrd="0" destOrd="0" presId="urn:microsoft.com/office/officeart/2005/8/layout/hierarchy1"/>
    <dgm:cxn modelId="{24B9EB3A-C9FC-42D4-91DE-5CD24C7F8AC9}" type="presOf" srcId="{7A6FC0EC-1C16-408A-8FCF-58407043A16B}" destId="{6C8D49E9-49BC-457D-B8C4-B071A59C01A4}" srcOrd="0" destOrd="0" presId="urn:microsoft.com/office/officeart/2005/8/layout/hierarchy1"/>
    <dgm:cxn modelId="{081698C7-6602-45E3-80B2-C944650DC516}" type="presOf" srcId="{E063C1E1-DB94-4B55-8E1E-6305D944E760}" destId="{D824D4F9-B13B-43B2-8E22-E0AE17F97E55}" srcOrd="0" destOrd="0" presId="urn:microsoft.com/office/officeart/2005/8/layout/hierarchy1"/>
    <dgm:cxn modelId="{F59077DD-C33E-4857-9A8D-C473C3668CD7}" type="presOf" srcId="{F4E7B335-2D4A-4ABD-9476-35F9CC92C7C2}" destId="{A018E753-729D-42EC-8727-98E22F00ED19}" srcOrd="0" destOrd="0" presId="urn:microsoft.com/office/officeart/2005/8/layout/hierarchy1"/>
    <dgm:cxn modelId="{3A24E0F4-F379-457A-9474-67569EC4036C}" type="presOf" srcId="{FD16BA10-8532-43CA-AE76-CC7ECDDAAA46}" destId="{F3A4A51C-78A7-483A-AB16-C31E587171EC}" srcOrd="0" destOrd="0" presId="urn:microsoft.com/office/officeart/2005/8/layout/hierarchy1"/>
    <dgm:cxn modelId="{8E8E925D-2969-47EC-9E11-FFFB67E33435}" srcId="{EF91DF75-D9F6-4977-ADA4-40848AC624C0}" destId="{FD16BA10-8532-43CA-AE76-CC7ECDDAAA46}" srcOrd="1" destOrd="0" parTransId="{FF0852CA-A021-4E7D-81BE-4CCD63F06E43}" sibTransId="{45C485BB-78FC-4D49-877B-06A0A35E6D02}"/>
    <dgm:cxn modelId="{8EED9F42-4CEC-498F-846A-24A351CA8011}" srcId="{FD16BA10-8532-43CA-AE76-CC7ECDDAAA46}" destId="{B4E44CEE-3FBB-459E-A392-7EA167FCF90F}" srcOrd="0" destOrd="0" parTransId="{F4E7B335-2D4A-4ABD-9476-35F9CC92C7C2}" sibTransId="{EA517BDD-B4AF-4616-BA49-905718007107}"/>
    <dgm:cxn modelId="{FB9281CB-F1FF-4D4C-BB85-480A7BA8A71F}" type="presOf" srcId="{D173546E-16C4-4BAE-94D0-9AB21CA7195E}" destId="{D36722EF-D142-4DC3-9990-296FB1765CB8}" srcOrd="0" destOrd="0" presId="urn:microsoft.com/office/officeart/2005/8/layout/hierarchy1"/>
    <dgm:cxn modelId="{E7B48365-F57D-499F-90D1-7D7247471594}" type="presOf" srcId="{685994DD-20F1-4C1F-AE62-83C2FAA0817F}" destId="{FE240E5A-E2D4-4332-A1E9-EAC4A03629AF}" srcOrd="0" destOrd="0" presId="urn:microsoft.com/office/officeart/2005/8/layout/hierarchy1"/>
    <dgm:cxn modelId="{0FA70C5B-D967-4B8C-A5DC-F82968A9BD58}" srcId="{EF91DF75-D9F6-4977-ADA4-40848AC624C0}" destId="{D057604E-FA81-43C9-974F-C5E0E41CE3A1}" srcOrd="0" destOrd="0" parTransId="{4AC356BB-EE0E-4B5D-9E0B-210A1E840176}" sibTransId="{3B21C92F-14EC-4F3F-9342-2DD06C5E2709}"/>
    <dgm:cxn modelId="{A900B451-A740-494C-998C-7A4E970AAF58}" type="presOf" srcId="{D334B102-FBC0-4913-BCB3-285A27B75C00}" destId="{CC703E00-4250-49D2-A443-3AEC9BA06CC1}" srcOrd="0" destOrd="0" presId="urn:microsoft.com/office/officeart/2005/8/layout/hierarchy1"/>
    <dgm:cxn modelId="{0DBA9012-6A00-4446-B376-2A0C9F0EF324}" type="presParOf" srcId="{6C8D49E9-49BC-457D-B8C4-B071A59C01A4}" destId="{F0C766C3-6A95-4BFF-9BF0-2F6F22112A77}" srcOrd="0" destOrd="0" presId="urn:microsoft.com/office/officeart/2005/8/layout/hierarchy1"/>
    <dgm:cxn modelId="{95258FC7-E5DC-402E-9933-B238FA75D019}" type="presParOf" srcId="{F0C766C3-6A95-4BFF-9BF0-2F6F22112A77}" destId="{746AE3F1-C3CF-4D1B-8BA2-CD02E780D43A}" srcOrd="0" destOrd="0" presId="urn:microsoft.com/office/officeart/2005/8/layout/hierarchy1"/>
    <dgm:cxn modelId="{CF529A67-CE9A-40F7-8F54-7C7B3CF93B6E}" type="presParOf" srcId="{746AE3F1-C3CF-4D1B-8BA2-CD02E780D43A}" destId="{4FB0C268-F66A-4147-8EEC-9C96920D291E}" srcOrd="0" destOrd="0" presId="urn:microsoft.com/office/officeart/2005/8/layout/hierarchy1"/>
    <dgm:cxn modelId="{E8196670-0210-4082-86CB-E189508FE306}" type="presParOf" srcId="{746AE3F1-C3CF-4D1B-8BA2-CD02E780D43A}" destId="{DFE25EAE-9B66-4C79-8792-01ADD4013A90}" srcOrd="1" destOrd="0" presId="urn:microsoft.com/office/officeart/2005/8/layout/hierarchy1"/>
    <dgm:cxn modelId="{4193FAD2-818D-4E99-AF41-9199D2A4CF77}" type="presParOf" srcId="{F0C766C3-6A95-4BFF-9BF0-2F6F22112A77}" destId="{A3E058C7-8DCE-40C7-957A-CF465975F4E9}" srcOrd="1" destOrd="0" presId="urn:microsoft.com/office/officeart/2005/8/layout/hierarchy1"/>
    <dgm:cxn modelId="{FFDACCC4-66FF-4155-9D23-F94922522022}" type="presParOf" srcId="{A3E058C7-8DCE-40C7-957A-CF465975F4E9}" destId="{D36722EF-D142-4DC3-9990-296FB1765CB8}" srcOrd="0" destOrd="0" presId="urn:microsoft.com/office/officeart/2005/8/layout/hierarchy1"/>
    <dgm:cxn modelId="{776CF08F-4DA8-435D-A723-F2EE1DB5AA6B}" type="presParOf" srcId="{A3E058C7-8DCE-40C7-957A-CF465975F4E9}" destId="{F5571953-F45E-43EE-BCF8-D805CF809525}" srcOrd="1" destOrd="0" presId="urn:microsoft.com/office/officeart/2005/8/layout/hierarchy1"/>
    <dgm:cxn modelId="{048AAAA2-7E08-4D92-B730-BD8C3632A71A}" type="presParOf" srcId="{F5571953-F45E-43EE-BCF8-D805CF809525}" destId="{939B84C3-5CF1-4EC9-B83C-A8659B47709D}" srcOrd="0" destOrd="0" presId="urn:microsoft.com/office/officeart/2005/8/layout/hierarchy1"/>
    <dgm:cxn modelId="{425A8ED3-F329-4BA1-A757-EC1DEBC2F676}" type="presParOf" srcId="{939B84C3-5CF1-4EC9-B83C-A8659B47709D}" destId="{5850299B-734F-498D-B12E-6BCC08E6A325}" srcOrd="0" destOrd="0" presId="urn:microsoft.com/office/officeart/2005/8/layout/hierarchy1"/>
    <dgm:cxn modelId="{2CA3500D-17D4-4413-A8C8-DB2555986E94}" type="presParOf" srcId="{939B84C3-5CF1-4EC9-B83C-A8659B47709D}" destId="{3E15C6B0-7716-47CB-8FA2-9F414AB2A85B}" srcOrd="1" destOrd="0" presId="urn:microsoft.com/office/officeart/2005/8/layout/hierarchy1"/>
    <dgm:cxn modelId="{90D355D5-BA50-4C2E-9EEC-C9D86C704F1D}" type="presParOf" srcId="{F5571953-F45E-43EE-BCF8-D805CF809525}" destId="{1CCAA053-2CD8-4AE0-9B5F-0A99E2B1C4DF}" srcOrd="1" destOrd="0" presId="urn:microsoft.com/office/officeart/2005/8/layout/hierarchy1"/>
    <dgm:cxn modelId="{579949E2-9F63-4CEB-8FA2-C8BB3C64810B}" type="presParOf" srcId="{1CCAA053-2CD8-4AE0-9B5F-0A99E2B1C4DF}" destId="{5B6E49A1-1AF7-4091-924C-41185E88EC89}" srcOrd="0" destOrd="0" presId="urn:microsoft.com/office/officeart/2005/8/layout/hierarchy1"/>
    <dgm:cxn modelId="{3FA3E385-C32D-4DA5-BFB5-2DDF0D20EC79}" type="presParOf" srcId="{1CCAA053-2CD8-4AE0-9B5F-0A99E2B1C4DF}" destId="{CBE848AC-88AD-4A1A-913A-1DD87E837CD1}" srcOrd="1" destOrd="0" presId="urn:microsoft.com/office/officeart/2005/8/layout/hierarchy1"/>
    <dgm:cxn modelId="{D2E04563-2BBF-48E9-A841-F42674E28EEE}" type="presParOf" srcId="{CBE848AC-88AD-4A1A-913A-1DD87E837CD1}" destId="{9F88AC0A-012F-418F-A1CA-71344157E64A}" srcOrd="0" destOrd="0" presId="urn:microsoft.com/office/officeart/2005/8/layout/hierarchy1"/>
    <dgm:cxn modelId="{FA8AF74D-5761-4C2D-AB7D-BDE9E66CFBEF}" type="presParOf" srcId="{9F88AC0A-012F-418F-A1CA-71344157E64A}" destId="{C5B68BA2-538A-4F3E-AD82-7FA9B47AB11C}" srcOrd="0" destOrd="0" presId="urn:microsoft.com/office/officeart/2005/8/layout/hierarchy1"/>
    <dgm:cxn modelId="{78AC9069-8DF3-4AD5-AA4F-364F363BC832}" type="presParOf" srcId="{9F88AC0A-012F-418F-A1CA-71344157E64A}" destId="{0912F456-8C70-4234-B049-0436D18329F9}" srcOrd="1" destOrd="0" presId="urn:microsoft.com/office/officeart/2005/8/layout/hierarchy1"/>
    <dgm:cxn modelId="{981C2B9B-E488-454E-8AE2-D6D86E3AA694}" type="presParOf" srcId="{CBE848AC-88AD-4A1A-913A-1DD87E837CD1}" destId="{E97E8E13-00E4-48E1-88E4-5FB3556AAD84}" srcOrd="1" destOrd="0" presId="urn:microsoft.com/office/officeart/2005/8/layout/hierarchy1"/>
    <dgm:cxn modelId="{D86CF4F5-D52E-408A-B5EF-69431F684434}" type="presParOf" srcId="{E97E8E13-00E4-48E1-88E4-5FB3556AAD84}" destId="{CC703E00-4250-49D2-A443-3AEC9BA06CC1}" srcOrd="0" destOrd="0" presId="urn:microsoft.com/office/officeart/2005/8/layout/hierarchy1"/>
    <dgm:cxn modelId="{1F037961-7F4A-4650-B7F0-9B8174BB0767}" type="presParOf" srcId="{E97E8E13-00E4-48E1-88E4-5FB3556AAD84}" destId="{58074B5C-F4DE-4F4E-A9AB-EFA0FA07177A}" srcOrd="1" destOrd="0" presId="urn:microsoft.com/office/officeart/2005/8/layout/hierarchy1"/>
    <dgm:cxn modelId="{CAED02E6-C7C4-410D-8476-3FDB32D1037A}" type="presParOf" srcId="{58074B5C-F4DE-4F4E-A9AB-EFA0FA07177A}" destId="{8BA48F54-05DA-4367-939B-379355499EF0}" srcOrd="0" destOrd="0" presId="urn:microsoft.com/office/officeart/2005/8/layout/hierarchy1"/>
    <dgm:cxn modelId="{DD41D4DF-2FE1-447F-A254-E6820711C8EE}" type="presParOf" srcId="{8BA48F54-05DA-4367-939B-379355499EF0}" destId="{F8D7A935-20B9-489B-B472-35C12ACC3AC0}" srcOrd="0" destOrd="0" presId="urn:microsoft.com/office/officeart/2005/8/layout/hierarchy1"/>
    <dgm:cxn modelId="{8B008CBB-A216-4C59-BC76-CB7A70FC39F1}" type="presParOf" srcId="{8BA48F54-05DA-4367-939B-379355499EF0}" destId="{D7FA757E-A679-4A14-BC8F-B2B55987E73E}" srcOrd="1" destOrd="0" presId="urn:microsoft.com/office/officeart/2005/8/layout/hierarchy1"/>
    <dgm:cxn modelId="{E8BC7A8F-8979-44D7-A8A2-3FF6887D82B3}" type="presParOf" srcId="{58074B5C-F4DE-4F4E-A9AB-EFA0FA07177A}" destId="{BF644B9C-7CE7-4E5D-A3CA-D813BF5CF96F}" srcOrd="1" destOrd="0" presId="urn:microsoft.com/office/officeart/2005/8/layout/hierarchy1"/>
    <dgm:cxn modelId="{72F0B352-1607-4E70-A20E-217CF6C17ED5}" type="presParOf" srcId="{1CCAA053-2CD8-4AE0-9B5F-0A99E2B1C4DF}" destId="{0F3E5013-61A4-4773-82CE-7A8CA2FE8249}" srcOrd="2" destOrd="0" presId="urn:microsoft.com/office/officeart/2005/8/layout/hierarchy1"/>
    <dgm:cxn modelId="{7ED90DCB-5A68-489D-90E6-04578808C93E}" type="presParOf" srcId="{1CCAA053-2CD8-4AE0-9B5F-0A99E2B1C4DF}" destId="{D79FB6B6-1714-4560-B08D-E22380D0042D}" srcOrd="3" destOrd="0" presId="urn:microsoft.com/office/officeart/2005/8/layout/hierarchy1"/>
    <dgm:cxn modelId="{3653687C-5DA2-4A14-BC7C-8895F73ECD00}" type="presParOf" srcId="{D79FB6B6-1714-4560-B08D-E22380D0042D}" destId="{A91D8579-7AD7-4F91-A876-E127ACB85418}" srcOrd="0" destOrd="0" presId="urn:microsoft.com/office/officeart/2005/8/layout/hierarchy1"/>
    <dgm:cxn modelId="{7301AC56-CA2F-4DF4-AB1C-F8ACF0158576}" type="presParOf" srcId="{A91D8579-7AD7-4F91-A876-E127ACB85418}" destId="{23F42552-9C4E-41B3-B3B2-328B5BF662F7}" srcOrd="0" destOrd="0" presId="urn:microsoft.com/office/officeart/2005/8/layout/hierarchy1"/>
    <dgm:cxn modelId="{667546EA-6849-4E62-B07A-1BBD6D1B919D}" type="presParOf" srcId="{A91D8579-7AD7-4F91-A876-E127ACB85418}" destId="{F3A4A51C-78A7-483A-AB16-C31E587171EC}" srcOrd="1" destOrd="0" presId="urn:microsoft.com/office/officeart/2005/8/layout/hierarchy1"/>
    <dgm:cxn modelId="{61CA230C-FAAC-4D32-B607-3A9917EC2B05}" type="presParOf" srcId="{D79FB6B6-1714-4560-B08D-E22380D0042D}" destId="{0972080F-26C6-47BB-85BC-18E7F54543D7}" srcOrd="1" destOrd="0" presId="urn:microsoft.com/office/officeart/2005/8/layout/hierarchy1"/>
    <dgm:cxn modelId="{CF177679-DEEE-4BF1-BDA2-68530C29BDD7}" type="presParOf" srcId="{0972080F-26C6-47BB-85BC-18E7F54543D7}" destId="{A018E753-729D-42EC-8727-98E22F00ED19}" srcOrd="0" destOrd="0" presId="urn:microsoft.com/office/officeart/2005/8/layout/hierarchy1"/>
    <dgm:cxn modelId="{414D8DFB-DE56-4034-86B7-6143AD13A9DE}" type="presParOf" srcId="{0972080F-26C6-47BB-85BC-18E7F54543D7}" destId="{89F667F8-E688-409C-9839-9CEB50B21724}" srcOrd="1" destOrd="0" presId="urn:microsoft.com/office/officeart/2005/8/layout/hierarchy1"/>
    <dgm:cxn modelId="{E3F895B5-B7B2-4875-A1C8-24DBF54FC136}" type="presParOf" srcId="{89F667F8-E688-409C-9839-9CEB50B21724}" destId="{1D344E6E-3A6F-42B1-98BA-14EAC0AD4792}" srcOrd="0" destOrd="0" presId="urn:microsoft.com/office/officeart/2005/8/layout/hierarchy1"/>
    <dgm:cxn modelId="{FBF47BCB-3C22-4F27-8CEC-35EC963AF6D2}" type="presParOf" srcId="{1D344E6E-3A6F-42B1-98BA-14EAC0AD4792}" destId="{C9A9317C-0EDF-43A9-BD21-F514EFD0CB23}" srcOrd="0" destOrd="0" presId="urn:microsoft.com/office/officeart/2005/8/layout/hierarchy1"/>
    <dgm:cxn modelId="{112AEAC4-0B87-42AE-9A72-CF96FE618574}" type="presParOf" srcId="{1D344E6E-3A6F-42B1-98BA-14EAC0AD4792}" destId="{403F4A6B-6CBA-48FF-969A-6AD71EA69B16}" srcOrd="1" destOrd="0" presId="urn:microsoft.com/office/officeart/2005/8/layout/hierarchy1"/>
    <dgm:cxn modelId="{A8DBA882-C836-4C16-8028-5627E5F13EAE}" type="presParOf" srcId="{89F667F8-E688-409C-9839-9CEB50B21724}" destId="{3C0BB9D5-7E42-47E6-9688-8A60094DC328}" srcOrd="1" destOrd="0" presId="urn:microsoft.com/office/officeart/2005/8/layout/hierarchy1"/>
    <dgm:cxn modelId="{AD0293CC-4CBC-4B2C-BCF2-19F6511E5151}" type="presParOf" srcId="{A3E058C7-8DCE-40C7-957A-CF465975F4E9}" destId="{0AC2A179-211F-45A4-BD7C-59E30AC712CD}" srcOrd="2" destOrd="0" presId="urn:microsoft.com/office/officeart/2005/8/layout/hierarchy1"/>
    <dgm:cxn modelId="{0D5B341C-55E4-4C70-B9D2-AE60EB0D8FA0}" type="presParOf" srcId="{A3E058C7-8DCE-40C7-957A-CF465975F4E9}" destId="{6A9784F8-6E33-42FB-BF4B-5F8697C6A524}" srcOrd="3" destOrd="0" presId="urn:microsoft.com/office/officeart/2005/8/layout/hierarchy1"/>
    <dgm:cxn modelId="{370A3FE0-D2A8-4AC1-AF7B-052A8F135FC3}" type="presParOf" srcId="{6A9784F8-6E33-42FB-BF4B-5F8697C6A524}" destId="{3EFAB064-56F8-4157-966F-E13CFC1E636A}" srcOrd="0" destOrd="0" presId="urn:microsoft.com/office/officeart/2005/8/layout/hierarchy1"/>
    <dgm:cxn modelId="{92198891-D979-40CF-9AFD-BF8A19A9E42E}" type="presParOf" srcId="{3EFAB064-56F8-4157-966F-E13CFC1E636A}" destId="{F2288C0A-A1E9-4770-A823-105665D3B203}" srcOrd="0" destOrd="0" presId="urn:microsoft.com/office/officeart/2005/8/layout/hierarchy1"/>
    <dgm:cxn modelId="{378B3F1F-53F4-4DA6-A585-34C602E524D6}" type="presParOf" srcId="{3EFAB064-56F8-4157-966F-E13CFC1E636A}" destId="{D824D4F9-B13B-43B2-8E22-E0AE17F97E55}" srcOrd="1" destOrd="0" presId="urn:microsoft.com/office/officeart/2005/8/layout/hierarchy1"/>
    <dgm:cxn modelId="{0524A6EE-01B2-41CC-9D9D-20D2829B3DD0}" type="presParOf" srcId="{6A9784F8-6E33-42FB-BF4B-5F8697C6A524}" destId="{5800CB60-B99C-401D-A005-C9995170FD5B}" srcOrd="1" destOrd="0" presId="urn:microsoft.com/office/officeart/2005/8/layout/hierarchy1"/>
    <dgm:cxn modelId="{3DC62150-8DBD-41A9-94C2-10297F89188C}" type="presParOf" srcId="{5800CB60-B99C-401D-A005-C9995170FD5B}" destId="{FE240E5A-E2D4-4332-A1E9-EAC4A03629AF}" srcOrd="0" destOrd="0" presId="urn:microsoft.com/office/officeart/2005/8/layout/hierarchy1"/>
    <dgm:cxn modelId="{75036C64-FA34-4753-B86C-E5B0651C3710}" type="presParOf" srcId="{5800CB60-B99C-401D-A005-C9995170FD5B}" destId="{4725FCB8-C5BE-4D9B-851C-B824C73E0AA1}" srcOrd="1" destOrd="0" presId="urn:microsoft.com/office/officeart/2005/8/layout/hierarchy1"/>
    <dgm:cxn modelId="{4034859E-1975-495D-9EA7-5F7860B9D195}" type="presParOf" srcId="{4725FCB8-C5BE-4D9B-851C-B824C73E0AA1}" destId="{DF1997E6-E49E-4A2B-AE34-4EC1823449EF}" srcOrd="0" destOrd="0" presId="urn:microsoft.com/office/officeart/2005/8/layout/hierarchy1"/>
    <dgm:cxn modelId="{23A69B1F-4EAF-4FD7-A732-1ADB0E15A05A}" type="presParOf" srcId="{DF1997E6-E49E-4A2B-AE34-4EC1823449EF}" destId="{EB733330-C452-419B-B6EB-2D23ADED39E0}" srcOrd="0" destOrd="0" presId="urn:microsoft.com/office/officeart/2005/8/layout/hierarchy1"/>
    <dgm:cxn modelId="{461E4775-2DEE-4FF7-88EC-3FE48C17AF3B}" type="presParOf" srcId="{DF1997E6-E49E-4A2B-AE34-4EC1823449EF}" destId="{5A7237DB-9858-4F3D-869A-CA3B90BE7628}" srcOrd="1" destOrd="0" presId="urn:microsoft.com/office/officeart/2005/8/layout/hierarchy1"/>
    <dgm:cxn modelId="{CADBD5DC-A324-4209-8A01-75BDE0273FE8}" type="presParOf" srcId="{4725FCB8-C5BE-4D9B-851C-B824C73E0AA1}" destId="{BD6DACF2-EFBA-4FA1-9F89-4BCD099247D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40E5A-E2D4-4332-A1E9-EAC4A03629AF}">
      <dsp:nvSpPr>
        <dsp:cNvPr id="0" name=""/>
        <dsp:cNvSpPr/>
      </dsp:nvSpPr>
      <dsp:spPr>
        <a:xfrm>
          <a:off x="5683697" y="1803189"/>
          <a:ext cx="91440" cy="335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7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2A179-211F-45A4-BD7C-59E30AC712CD}">
      <dsp:nvSpPr>
        <dsp:cNvPr id="0" name=""/>
        <dsp:cNvSpPr/>
      </dsp:nvSpPr>
      <dsp:spPr>
        <a:xfrm>
          <a:off x="4052870" y="734338"/>
          <a:ext cx="1676547" cy="335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810"/>
              </a:lnTo>
              <a:lnTo>
                <a:pt x="1676547" y="228810"/>
              </a:lnTo>
              <a:lnTo>
                <a:pt x="1676547" y="3357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8E753-729D-42EC-8727-98E22F00ED19}">
      <dsp:nvSpPr>
        <dsp:cNvPr id="0" name=""/>
        <dsp:cNvSpPr/>
      </dsp:nvSpPr>
      <dsp:spPr>
        <a:xfrm>
          <a:off x="3316202" y="2872040"/>
          <a:ext cx="91440" cy="335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7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E5013-61A4-4773-82CE-7A8CA2FE8249}">
      <dsp:nvSpPr>
        <dsp:cNvPr id="0" name=""/>
        <dsp:cNvSpPr/>
      </dsp:nvSpPr>
      <dsp:spPr>
        <a:xfrm>
          <a:off x="2376323" y="1803189"/>
          <a:ext cx="985599" cy="335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810"/>
              </a:lnTo>
              <a:lnTo>
                <a:pt x="985599" y="228810"/>
              </a:lnTo>
              <a:lnTo>
                <a:pt x="985599" y="3357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03E00-4250-49D2-A443-3AEC9BA06CC1}">
      <dsp:nvSpPr>
        <dsp:cNvPr id="0" name=""/>
        <dsp:cNvSpPr/>
      </dsp:nvSpPr>
      <dsp:spPr>
        <a:xfrm>
          <a:off x="1345003" y="2872040"/>
          <a:ext cx="91440" cy="335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7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E49A1-1AF7-4091-924C-41185E88EC89}">
      <dsp:nvSpPr>
        <dsp:cNvPr id="0" name=""/>
        <dsp:cNvSpPr/>
      </dsp:nvSpPr>
      <dsp:spPr>
        <a:xfrm>
          <a:off x="1390723" y="1803189"/>
          <a:ext cx="985599" cy="335759"/>
        </a:xfrm>
        <a:custGeom>
          <a:avLst/>
          <a:gdLst/>
          <a:ahLst/>
          <a:cxnLst/>
          <a:rect l="0" t="0" r="0" b="0"/>
          <a:pathLst>
            <a:path>
              <a:moveTo>
                <a:pt x="985599" y="0"/>
              </a:moveTo>
              <a:lnTo>
                <a:pt x="985599" y="228810"/>
              </a:lnTo>
              <a:lnTo>
                <a:pt x="0" y="228810"/>
              </a:lnTo>
              <a:lnTo>
                <a:pt x="0" y="3357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722EF-D142-4DC3-9990-296FB1765CB8}">
      <dsp:nvSpPr>
        <dsp:cNvPr id="0" name=""/>
        <dsp:cNvSpPr/>
      </dsp:nvSpPr>
      <dsp:spPr>
        <a:xfrm>
          <a:off x="2376323" y="734338"/>
          <a:ext cx="1676547" cy="335759"/>
        </a:xfrm>
        <a:custGeom>
          <a:avLst/>
          <a:gdLst/>
          <a:ahLst/>
          <a:cxnLst/>
          <a:rect l="0" t="0" r="0" b="0"/>
          <a:pathLst>
            <a:path>
              <a:moveTo>
                <a:pt x="1676547" y="0"/>
              </a:moveTo>
              <a:lnTo>
                <a:pt x="1676547" y="228810"/>
              </a:lnTo>
              <a:lnTo>
                <a:pt x="0" y="228810"/>
              </a:lnTo>
              <a:lnTo>
                <a:pt x="0" y="3357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0C268-F66A-4147-8EEC-9C96920D291E}">
      <dsp:nvSpPr>
        <dsp:cNvPr id="0" name=""/>
        <dsp:cNvSpPr/>
      </dsp:nvSpPr>
      <dsp:spPr>
        <a:xfrm>
          <a:off x="3475633" y="1247"/>
          <a:ext cx="1154474" cy="733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25EAE-9B66-4C79-8792-01ADD4013A90}">
      <dsp:nvSpPr>
        <dsp:cNvPr id="0" name=""/>
        <dsp:cNvSpPr/>
      </dsp:nvSpPr>
      <dsp:spPr>
        <a:xfrm>
          <a:off x="3603908" y="123108"/>
          <a:ext cx="1154474" cy="733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Файлы</a:t>
          </a:r>
          <a:endParaRPr lang="ru-RU" sz="900" kern="1200" dirty="0"/>
        </a:p>
      </dsp:txBody>
      <dsp:txXfrm>
        <a:off x="3625380" y="144580"/>
        <a:ext cx="1111530" cy="690147"/>
      </dsp:txXfrm>
    </dsp:sp>
    <dsp:sp modelId="{5850299B-734F-498D-B12E-6BCC08E6A325}">
      <dsp:nvSpPr>
        <dsp:cNvPr id="0" name=""/>
        <dsp:cNvSpPr/>
      </dsp:nvSpPr>
      <dsp:spPr>
        <a:xfrm>
          <a:off x="1799085" y="1070098"/>
          <a:ext cx="1154474" cy="733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5C6B0-7716-47CB-8FA2-9F414AB2A85B}">
      <dsp:nvSpPr>
        <dsp:cNvPr id="0" name=""/>
        <dsp:cNvSpPr/>
      </dsp:nvSpPr>
      <dsp:spPr>
        <a:xfrm>
          <a:off x="1927360" y="1191959"/>
          <a:ext cx="1154474" cy="733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Двоичные</a:t>
          </a:r>
          <a:endParaRPr lang="ru-RU" sz="900" kern="1200" dirty="0"/>
        </a:p>
      </dsp:txBody>
      <dsp:txXfrm>
        <a:off x="1948832" y="1213431"/>
        <a:ext cx="1111530" cy="690147"/>
      </dsp:txXfrm>
    </dsp:sp>
    <dsp:sp modelId="{C5B68BA2-538A-4F3E-AD82-7FA9B47AB11C}">
      <dsp:nvSpPr>
        <dsp:cNvPr id="0" name=""/>
        <dsp:cNvSpPr/>
      </dsp:nvSpPr>
      <dsp:spPr>
        <a:xfrm>
          <a:off x="813486" y="2138949"/>
          <a:ext cx="1154474" cy="733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2F456-8C70-4234-B049-0436D18329F9}">
      <dsp:nvSpPr>
        <dsp:cNvPr id="0" name=""/>
        <dsp:cNvSpPr/>
      </dsp:nvSpPr>
      <dsp:spPr>
        <a:xfrm>
          <a:off x="941761" y="2260810"/>
          <a:ext cx="1154474" cy="733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Типизированные</a:t>
          </a:r>
          <a:endParaRPr lang="ru-RU" sz="900" kern="1200" dirty="0"/>
        </a:p>
      </dsp:txBody>
      <dsp:txXfrm>
        <a:off x="963233" y="2282282"/>
        <a:ext cx="1111530" cy="690147"/>
      </dsp:txXfrm>
    </dsp:sp>
    <dsp:sp modelId="{F8D7A935-20B9-489B-B472-35C12ACC3AC0}">
      <dsp:nvSpPr>
        <dsp:cNvPr id="0" name=""/>
        <dsp:cNvSpPr/>
      </dsp:nvSpPr>
      <dsp:spPr>
        <a:xfrm>
          <a:off x="533399" y="3207800"/>
          <a:ext cx="1714648" cy="733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A757E-A679-4A14-BC8F-B2B55987E73E}">
      <dsp:nvSpPr>
        <dsp:cNvPr id="0" name=""/>
        <dsp:cNvSpPr/>
      </dsp:nvSpPr>
      <dsp:spPr>
        <a:xfrm>
          <a:off x="661674" y="3329661"/>
          <a:ext cx="1714648" cy="733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Хранят данные одного типа</a:t>
          </a:r>
          <a:endParaRPr lang="ru-RU" sz="900" kern="1200" dirty="0"/>
        </a:p>
      </dsp:txBody>
      <dsp:txXfrm>
        <a:off x="683146" y="3351133"/>
        <a:ext cx="1671704" cy="690147"/>
      </dsp:txXfrm>
    </dsp:sp>
    <dsp:sp modelId="{23F42552-9C4E-41B3-B3B2-328B5BF662F7}">
      <dsp:nvSpPr>
        <dsp:cNvPr id="0" name=""/>
        <dsp:cNvSpPr/>
      </dsp:nvSpPr>
      <dsp:spPr>
        <a:xfrm>
          <a:off x="2784685" y="2138949"/>
          <a:ext cx="1154474" cy="733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4A51C-78A7-483A-AB16-C31E587171EC}">
      <dsp:nvSpPr>
        <dsp:cNvPr id="0" name=""/>
        <dsp:cNvSpPr/>
      </dsp:nvSpPr>
      <dsp:spPr>
        <a:xfrm>
          <a:off x="2912960" y="2260810"/>
          <a:ext cx="1154474" cy="733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err="1" smtClean="0"/>
            <a:t>Бестиповые</a:t>
          </a:r>
          <a:endParaRPr lang="ru-RU" sz="900" kern="1200" dirty="0"/>
        </a:p>
      </dsp:txBody>
      <dsp:txXfrm>
        <a:off x="2934432" y="2282282"/>
        <a:ext cx="1111530" cy="690147"/>
      </dsp:txXfrm>
    </dsp:sp>
    <dsp:sp modelId="{C9A9317C-0EDF-43A9-BD21-F514EFD0CB23}">
      <dsp:nvSpPr>
        <dsp:cNvPr id="0" name=""/>
        <dsp:cNvSpPr/>
      </dsp:nvSpPr>
      <dsp:spPr>
        <a:xfrm>
          <a:off x="2504598" y="3207800"/>
          <a:ext cx="1714648" cy="733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F4A6B-6CBA-48FF-969A-6AD71EA69B16}">
      <dsp:nvSpPr>
        <dsp:cNvPr id="0" name=""/>
        <dsp:cNvSpPr/>
      </dsp:nvSpPr>
      <dsp:spPr>
        <a:xfrm>
          <a:off x="2632873" y="3329661"/>
          <a:ext cx="1714648" cy="733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рассматриваются как бинарная последовательность </a:t>
          </a:r>
          <a:endParaRPr lang="ru-RU" sz="900" kern="1200" dirty="0"/>
        </a:p>
      </dsp:txBody>
      <dsp:txXfrm>
        <a:off x="2654345" y="3351133"/>
        <a:ext cx="1671704" cy="690147"/>
      </dsp:txXfrm>
    </dsp:sp>
    <dsp:sp modelId="{F2288C0A-A1E9-4770-A823-105665D3B203}">
      <dsp:nvSpPr>
        <dsp:cNvPr id="0" name=""/>
        <dsp:cNvSpPr/>
      </dsp:nvSpPr>
      <dsp:spPr>
        <a:xfrm>
          <a:off x="5152180" y="1070098"/>
          <a:ext cx="1154474" cy="733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4D4F9-B13B-43B2-8E22-E0AE17F97E55}">
      <dsp:nvSpPr>
        <dsp:cNvPr id="0" name=""/>
        <dsp:cNvSpPr/>
      </dsp:nvSpPr>
      <dsp:spPr>
        <a:xfrm>
          <a:off x="5280455" y="1191959"/>
          <a:ext cx="1154474" cy="733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Текстовые</a:t>
          </a:r>
          <a:endParaRPr lang="ru-RU" sz="900" kern="1200" dirty="0"/>
        </a:p>
      </dsp:txBody>
      <dsp:txXfrm>
        <a:off x="5301927" y="1213431"/>
        <a:ext cx="1111530" cy="690147"/>
      </dsp:txXfrm>
    </dsp:sp>
    <dsp:sp modelId="{EB733330-C452-419B-B6EB-2D23ADED39E0}">
      <dsp:nvSpPr>
        <dsp:cNvPr id="0" name=""/>
        <dsp:cNvSpPr/>
      </dsp:nvSpPr>
      <dsp:spPr>
        <a:xfrm>
          <a:off x="4195709" y="2138949"/>
          <a:ext cx="3067416" cy="733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237DB-9858-4F3D-869A-CA3B90BE7628}">
      <dsp:nvSpPr>
        <dsp:cNvPr id="0" name=""/>
        <dsp:cNvSpPr/>
      </dsp:nvSpPr>
      <dsp:spPr>
        <a:xfrm>
          <a:off x="4323984" y="2260810"/>
          <a:ext cx="3067416" cy="733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900" kern="1200" dirty="0" smtClean="0"/>
            <a:t>хранят символы, разделенные на строки символами #13#10 (</a:t>
          </a:r>
          <a:r>
            <a:rPr lang="ru-RU" sz="900" kern="1200" dirty="0" err="1" smtClean="0"/>
            <a:t>Windows</a:t>
          </a:r>
          <a:r>
            <a:rPr lang="ru-RU" sz="900" kern="1200" dirty="0" smtClean="0"/>
            <a:t>) и символом #10 (</a:t>
          </a:r>
          <a:r>
            <a:rPr lang="ru-RU" sz="900" kern="1200" dirty="0" err="1" smtClean="0"/>
            <a:t>Linux</a:t>
          </a:r>
          <a:r>
            <a:rPr lang="ru-RU" sz="900" kern="1200" dirty="0" smtClean="0"/>
            <a:t>). Последовательность символов для перехода на новую строку хранится в константе </a:t>
          </a:r>
          <a:r>
            <a:rPr lang="ru-RU" sz="900" kern="1200" dirty="0" err="1" smtClean="0"/>
            <a:t>NewLine</a:t>
          </a:r>
          <a:r>
            <a:rPr lang="ru-RU" sz="900" kern="1200" dirty="0" smtClean="0"/>
            <a:t>.</a:t>
          </a:r>
          <a:endParaRPr lang="ru-RU" sz="900" kern="1200" dirty="0"/>
        </a:p>
      </dsp:txBody>
      <dsp:txXfrm>
        <a:off x="4345456" y="2282282"/>
        <a:ext cx="3024472" cy="690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C8881-60CC-467D-8A18-BC61B5766125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7BAF6-3FE8-422B-AE16-F8E33474D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20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3697A-C0FF-4187-B34A-D496E9B253F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91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C9A5A-14C6-4064-8B69-130D966D232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65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6F4A3-9373-4C41-9D78-2841B7E715A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89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1E35D4-A644-4B6B-8CA3-2B9FE5E924C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AE99B-8E3D-453A-9FB6-FB09483C50B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0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C52A7-A134-4884-8C53-1D5B818FF2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64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B81D0-7BBD-46E1-9ED6-7B2FD895C1A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32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74170-5279-4F65-B4B2-9D402FB253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35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1E7A0-1DD0-4FF4-814F-56D271728D5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17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B7CE7-E27E-43F3-9EB8-E26EA864E17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47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B4DD3-B7BA-435D-B474-ACDE4152DDC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55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26DE34-2FEA-49AE-9103-3F41337898D7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3048000"/>
          </a:xfrm>
        </p:spPr>
        <p:txBody>
          <a:bodyPr/>
          <a:lstStyle/>
          <a:p>
            <a:r>
              <a:rPr lang="ru-RU" sz="7200" b="1" dirty="0" smtClean="0">
                <a:solidFill>
                  <a:schemeClr val="tx1"/>
                </a:solidFill>
              </a:rPr>
              <a:t>Паскаль</a:t>
            </a:r>
            <a:br>
              <a:rPr lang="ru-RU" sz="7200" b="1" dirty="0" smtClean="0">
                <a:solidFill>
                  <a:schemeClr val="tx1"/>
                </a:solidFill>
              </a:rPr>
            </a:br>
            <a:r>
              <a:rPr lang="ru-RU" sz="7200" b="1" dirty="0" smtClean="0">
                <a:solidFill>
                  <a:schemeClr val="tx1"/>
                </a:solidFill>
              </a:rPr>
              <a:t> </a:t>
            </a:r>
            <a:r>
              <a:rPr lang="ru-RU" sz="7200" b="1" dirty="0" smtClean="0">
                <a:solidFill>
                  <a:srgbClr val="FF0066"/>
                </a:solidFill>
              </a:rPr>
              <a:t>по-новому</a:t>
            </a:r>
            <a:br>
              <a:rPr lang="ru-RU" sz="7200" b="1" dirty="0" smtClean="0">
                <a:solidFill>
                  <a:srgbClr val="FF0066"/>
                </a:solidFill>
              </a:rPr>
            </a:br>
            <a:r>
              <a:rPr lang="ru-RU" sz="7200" b="1" dirty="0" smtClean="0">
                <a:solidFill>
                  <a:srgbClr val="FF0066"/>
                </a:solidFill>
              </a:rPr>
              <a:t/>
            </a:r>
            <a:br>
              <a:rPr lang="ru-RU" sz="7200" b="1" dirty="0" smtClean="0">
                <a:solidFill>
                  <a:srgbClr val="FF0066"/>
                </a:solidFill>
              </a:rPr>
            </a:br>
            <a:r>
              <a:rPr lang="ru-RU" sz="2000" b="1" dirty="0" smtClean="0">
                <a:solidFill>
                  <a:schemeClr val="tx1"/>
                </a:solidFill>
              </a:rPr>
              <a:t>Файлы</a:t>
            </a:r>
            <a:endParaRPr lang="ru-RU" sz="2000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Текстовый файл в Паскале — это</a:t>
            </a:r>
            <a:r>
              <a:rPr lang="ru-RU" sz="2000" b="1" dirty="0" smtClean="0"/>
              <a:t> совокупность строк произвольной длины, которые разделены между собой метками конца строки</a:t>
            </a:r>
            <a:r>
              <a:rPr lang="ru-RU" sz="2000" dirty="0" smtClean="0"/>
              <a:t>, а весь файл заканчивается меткой конца файла. </a:t>
            </a:r>
            <a:endParaRPr lang="ru-RU" sz="2000" b="1" dirty="0" smtClean="0"/>
          </a:p>
          <a:p>
            <a:pPr marL="540000" indent="0">
              <a:buNone/>
            </a:pPr>
            <a:r>
              <a:rPr lang="ru-RU" sz="2000" b="1" dirty="0" smtClean="0"/>
              <a:t>Важно:</a:t>
            </a:r>
            <a:r>
              <a:rPr lang="ru-RU" sz="2000" dirty="0" smtClean="0"/>
              <a:t> Если быть точными, то каждая строка текстового файла завершается специальной комбинацией, называемой «конец строки».</a:t>
            </a:r>
            <a:br>
              <a:rPr lang="ru-RU" sz="2000" dirty="0" smtClean="0"/>
            </a:br>
            <a:r>
              <a:rPr lang="ru-RU" sz="2000" dirty="0" smtClean="0"/>
              <a:t>Комбинация «конец строки» состоит из двух символов: </a:t>
            </a:r>
            <a:r>
              <a:rPr lang="ru-RU" sz="2000" b="1" dirty="0" smtClean="0"/>
              <a:t>перевод каретки</a:t>
            </a:r>
            <a:r>
              <a:rPr lang="ru-RU" sz="2000" dirty="0" smtClean="0"/>
              <a:t> (ASCII-код #13) и </a:t>
            </a:r>
            <a:r>
              <a:rPr lang="ru-RU" sz="2000" b="1" dirty="0" smtClean="0"/>
              <a:t>перевод строки</a:t>
            </a:r>
            <a:r>
              <a:rPr lang="ru-RU" sz="2000" dirty="0" smtClean="0"/>
              <a:t> (#10). Завершается текстовый файл символом </a:t>
            </a:r>
            <a:r>
              <a:rPr lang="ru-RU" sz="2000" b="1" dirty="0" smtClean="0"/>
              <a:t>конец файла</a:t>
            </a:r>
            <a:r>
              <a:rPr lang="ru-RU" sz="2000" dirty="0" smtClean="0"/>
              <a:t> (#26).</a:t>
            </a:r>
          </a:p>
          <a:p>
            <a:pPr marL="0" indent="0">
              <a:buNone/>
            </a:pPr>
            <a:r>
              <a:rPr lang="ru-RU" sz="2000" b="1" dirty="0" smtClean="0"/>
              <a:t>Возможные расширения файлов: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*.</a:t>
            </a:r>
            <a:r>
              <a:rPr lang="ru-RU" sz="2000" dirty="0" err="1" smtClean="0"/>
              <a:t>txt</a:t>
            </a:r>
            <a:r>
              <a:rPr lang="ru-RU" sz="2000" dirty="0" smtClean="0"/>
              <a:t>, *.</a:t>
            </a:r>
            <a:r>
              <a:rPr lang="ru-RU" sz="2000" dirty="0" err="1" smtClean="0"/>
              <a:t>log</a:t>
            </a:r>
            <a:r>
              <a:rPr lang="ru-RU" sz="2000" dirty="0" smtClean="0"/>
              <a:t>,</a:t>
            </a:r>
            <a:br>
              <a:rPr lang="ru-RU" sz="2000" dirty="0" smtClean="0"/>
            </a:br>
            <a:r>
              <a:rPr lang="ru-RU" sz="2000" dirty="0" smtClean="0"/>
              <a:t>*.</a:t>
            </a:r>
            <a:r>
              <a:rPr lang="ru-RU" sz="2000" dirty="0" err="1" smtClean="0"/>
              <a:t>htm</a:t>
            </a:r>
            <a:r>
              <a:rPr lang="ru-RU" sz="2000" dirty="0" smtClean="0"/>
              <a:t>, *.</a:t>
            </a:r>
            <a:r>
              <a:rPr lang="ru-RU" sz="2000" dirty="0" err="1" smtClean="0"/>
              <a:t>html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80000"/>
              </a:lnSpc>
            </a:pPr>
            <a:r>
              <a:rPr lang="ru-RU" sz="4000" b="1" dirty="0" smtClean="0">
                <a:solidFill>
                  <a:srgbClr val="FF0066"/>
                </a:solidFill>
              </a:rPr>
              <a:t>Текстовые файлы</a:t>
            </a:r>
            <a:endParaRPr lang="ru-RU" sz="40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14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80000"/>
              </a:lnSpc>
            </a:pPr>
            <a:r>
              <a:rPr lang="ru-RU" sz="4000" b="1" dirty="0">
                <a:solidFill>
                  <a:srgbClr val="FF0066"/>
                </a:solidFill>
              </a:rPr>
              <a:t>П</a:t>
            </a:r>
            <a:r>
              <a:rPr lang="ru-RU" sz="4000" b="1" dirty="0" smtClean="0">
                <a:solidFill>
                  <a:srgbClr val="FF0066"/>
                </a:solidFill>
              </a:rPr>
              <a:t>одпрограммы </a:t>
            </a:r>
            <a:r>
              <a:rPr lang="ru-RU" sz="4000" b="1" dirty="0">
                <a:solidFill>
                  <a:srgbClr val="FF0066"/>
                </a:solidFill>
              </a:rPr>
              <a:t>для работы с </a:t>
            </a:r>
            <a:r>
              <a:rPr lang="ru-RU" sz="4000" b="1" dirty="0" smtClean="0">
                <a:solidFill>
                  <a:srgbClr val="FF0066"/>
                </a:solidFill>
              </a:rPr>
              <a:t>текстовыми файлами</a:t>
            </a:r>
            <a:endParaRPr lang="ru-RU" sz="4000" b="1" dirty="0">
              <a:solidFill>
                <a:srgbClr val="FF0066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1238606"/>
            <a:ext cx="8610600" cy="518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ru-RU" b="1" dirty="0" err="1"/>
              <a:t>procedure</a:t>
            </a:r>
            <a:r>
              <a:rPr lang="ru-RU" dirty="0"/>
              <a:t> </a:t>
            </a:r>
            <a:r>
              <a:rPr lang="ru-RU" dirty="0" err="1"/>
              <a:t>Rewrite</a:t>
            </a:r>
            <a:r>
              <a:rPr lang="ru-RU" dirty="0"/>
              <a:t>(f: </a:t>
            </a:r>
            <a:r>
              <a:rPr lang="ru-RU" dirty="0" err="1"/>
              <a:t>Text</a:t>
            </a:r>
            <a:r>
              <a:rPr lang="ru-RU" dirty="0"/>
              <a:t>); </a:t>
            </a:r>
            <a:br>
              <a:rPr lang="ru-RU" dirty="0"/>
            </a:br>
            <a:r>
              <a:rPr lang="ru-RU" dirty="0"/>
              <a:t>        Открывает текстовый файл на запись в кодировке </a:t>
            </a:r>
            <a:r>
              <a:rPr lang="ru-RU" dirty="0" err="1"/>
              <a:t>Windows.Если</a:t>
            </a:r>
            <a:r>
              <a:rPr lang="ru-RU" dirty="0"/>
              <a:t> файл существовал - он обнуляется, если нет - создается </a:t>
            </a:r>
            <a:r>
              <a:rPr lang="ru-RU" dirty="0" smtClean="0"/>
              <a:t>пустой</a:t>
            </a:r>
          </a:p>
          <a:p>
            <a:pPr lvl="0">
              <a:spcBef>
                <a:spcPts val="600"/>
              </a:spcBef>
            </a:pPr>
            <a:r>
              <a:rPr lang="ru-RU" b="1" dirty="0" err="1"/>
              <a:t>procedure</a:t>
            </a:r>
            <a:r>
              <a:rPr lang="ru-RU" dirty="0"/>
              <a:t> </a:t>
            </a:r>
            <a:r>
              <a:rPr lang="ru-RU" dirty="0" err="1"/>
              <a:t>Rewrite</a:t>
            </a:r>
            <a:r>
              <a:rPr lang="ru-RU" dirty="0"/>
              <a:t>(f: </a:t>
            </a:r>
            <a:r>
              <a:rPr lang="ru-RU" dirty="0" err="1"/>
              <a:t>Text</a:t>
            </a:r>
            <a:r>
              <a:rPr lang="ru-RU" dirty="0"/>
              <a:t>; </a:t>
            </a:r>
            <a:r>
              <a:rPr lang="ru-RU" dirty="0" err="1"/>
              <a:t>name</a:t>
            </a:r>
            <a:r>
              <a:rPr lang="ru-RU" dirty="0"/>
              <a:t>: </a:t>
            </a:r>
            <a:r>
              <a:rPr lang="ru-RU" dirty="0" err="1"/>
              <a:t>string</a:t>
            </a:r>
            <a:r>
              <a:rPr lang="ru-RU" dirty="0"/>
              <a:t>); </a:t>
            </a:r>
            <a:br>
              <a:rPr lang="ru-RU" dirty="0"/>
            </a:br>
            <a:r>
              <a:rPr lang="ru-RU" dirty="0"/>
              <a:t>        Связывает файловую переменную с именем файла </a:t>
            </a:r>
            <a:r>
              <a:rPr lang="ru-RU" dirty="0" err="1"/>
              <a:t>name</a:t>
            </a:r>
            <a:r>
              <a:rPr lang="ru-RU" dirty="0"/>
              <a:t> и открывает текстовый файл f на запись в кодировке </a:t>
            </a:r>
            <a:r>
              <a:rPr lang="ru-RU" dirty="0" err="1"/>
              <a:t>Windows.Если</a:t>
            </a:r>
            <a:r>
              <a:rPr lang="ru-RU" dirty="0"/>
              <a:t> файл существовал - он обнуляется, если нет - создается пустой</a:t>
            </a:r>
            <a:endParaRPr lang="ru-RU" b="1" dirty="0" smtClean="0"/>
          </a:p>
          <a:p>
            <a:pPr lvl="0">
              <a:spcBef>
                <a:spcPts val="600"/>
              </a:spcBef>
            </a:pPr>
            <a:r>
              <a:rPr lang="ru-RU" b="1" dirty="0" err="1" smtClean="0"/>
              <a:t>procedure</a:t>
            </a:r>
            <a:r>
              <a:rPr lang="ru-RU" dirty="0" smtClean="0"/>
              <a:t> </a:t>
            </a:r>
            <a:r>
              <a:rPr lang="ru-RU" dirty="0" err="1"/>
              <a:t>Reset</a:t>
            </a:r>
            <a:r>
              <a:rPr lang="ru-RU" dirty="0"/>
              <a:t>(f: </a:t>
            </a:r>
            <a:r>
              <a:rPr lang="ru-RU" dirty="0" err="1"/>
              <a:t>Text</a:t>
            </a:r>
            <a:r>
              <a:rPr lang="ru-RU" dirty="0"/>
              <a:t>); </a:t>
            </a:r>
            <a:br>
              <a:rPr lang="ru-RU" dirty="0"/>
            </a:br>
            <a:r>
              <a:rPr lang="ru-RU" dirty="0"/>
              <a:t>        Открывает текстовый файл на чтение в кодировке </a:t>
            </a:r>
            <a:r>
              <a:rPr lang="ru-RU" dirty="0" err="1" smtClean="0"/>
              <a:t>Windows</a:t>
            </a:r>
            <a:endParaRPr lang="ru-RU" dirty="0" smtClean="0"/>
          </a:p>
          <a:p>
            <a:pPr lvl="0">
              <a:spcBef>
                <a:spcPts val="600"/>
              </a:spcBef>
            </a:pPr>
            <a:r>
              <a:rPr lang="ru-RU" b="1" dirty="0" err="1"/>
              <a:t>procedure</a:t>
            </a:r>
            <a:r>
              <a:rPr lang="ru-RU" dirty="0"/>
              <a:t> </a:t>
            </a:r>
            <a:r>
              <a:rPr lang="ru-RU" dirty="0" err="1"/>
              <a:t>Reset</a:t>
            </a:r>
            <a:r>
              <a:rPr lang="ru-RU" dirty="0"/>
              <a:t>(f: </a:t>
            </a:r>
            <a:r>
              <a:rPr lang="ru-RU" dirty="0" err="1"/>
              <a:t>Text</a:t>
            </a:r>
            <a:r>
              <a:rPr lang="ru-RU" dirty="0"/>
              <a:t>; </a:t>
            </a:r>
            <a:r>
              <a:rPr lang="ru-RU" dirty="0" err="1"/>
              <a:t>name</a:t>
            </a:r>
            <a:r>
              <a:rPr lang="ru-RU" dirty="0"/>
              <a:t>: </a:t>
            </a:r>
            <a:r>
              <a:rPr lang="ru-RU" dirty="0" err="1"/>
              <a:t>string</a:t>
            </a:r>
            <a:r>
              <a:rPr lang="ru-RU" dirty="0"/>
              <a:t>); </a:t>
            </a:r>
            <a:br>
              <a:rPr lang="ru-RU" dirty="0"/>
            </a:br>
            <a:r>
              <a:rPr lang="ru-RU" dirty="0"/>
              <a:t>        Связывает файловую переменную f с именем файла </a:t>
            </a:r>
            <a:r>
              <a:rPr lang="ru-RU" dirty="0" err="1"/>
              <a:t>name</a:t>
            </a:r>
            <a:r>
              <a:rPr lang="ru-RU" dirty="0"/>
              <a:t> и открывает текстовый файл на чтение в кодировке </a:t>
            </a:r>
            <a:r>
              <a:rPr lang="ru-RU" dirty="0" err="1"/>
              <a:t>Windows</a:t>
            </a:r>
            <a:endParaRPr lang="ru-RU" b="1" dirty="0" smtClean="0"/>
          </a:p>
          <a:p>
            <a:pPr lvl="0">
              <a:spcBef>
                <a:spcPts val="600"/>
              </a:spcBef>
            </a:pPr>
            <a:r>
              <a:rPr lang="ru-RU" b="1" dirty="0" err="1" smtClean="0"/>
              <a:t>procedure</a:t>
            </a:r>
            <a:r>
              <a:rPr lang="ru-RU" dirty="0" smtClean="0"/>
              <a:t> </a:t>
            </a:r>
            <a:r>
              <a:rPr lang="ru-RU" dirty="0" err="1"/>
              <a:t>Append</a:t>
            </a:r>
            <a:r>
              <a:rPr lang="ru-RU" dirty="0"/>
              <a:t>(f: </a:t>
            </a:r>
            <a:r>
              <a:rPr lang="ru-RU" dirty="0" err="1"/>
              <a:t>Text</a:t>
            </a:r>
            <a:r>
              <a:rPr lang="ru-RU" dirty="0"/>
              <a:t>); </a:t>
            </a:r>
            <a:br>
              <a:rPr lang="ru-RU" dirty="0"/>
            </a:br>
            <a:r>
              <a:rPr lang="ru-RU" dirty="0"/>
              <a:t>        Открывает текстовый файл на дополнение в кодировке </a:t>
            </a:r>
            <a:r>
              <a:rPr lang="ru-RU" dirty="0" err="1" smtClean="0"/>
              <a:t>Windows</a:t>
            </a:r>
            <a:endParaRPr lang="ru-RU" dirty="0" smtClean="0"/>
          </a:p>
          <a:p>
            <a:pPr lvl="0">
              <a:spcBef>
                <a:spcPts val="600"/>
              </a:spcBef>
            </a:pPr>
            <a:r>
              <a:rPr lang="ru-RU" b="1" dirty="0" err="1"/>
              <a:t>procedure</a:t>
            </a:r>
            <a:r>
              <a:rPr lang="ru-RU" dirty="0"/>
              <a:t> </a:t>
            </a:r>
            <a:r>
              <a:rPr lang="ru-RU" dirty="0" err="1"/>
              <a:t>Append</a:t>
            </a:r>
            <a:r>
              <a:rPr lang="ru-RU" dirty="0"/>
              <a:t>(f: </a:t>
            </a:r>
            <a:r>
              <a:rPr lang="ru-RU" dirty="0" err="1"/>
              <a:t>Text</a:t>
            </a:r>
            <a:r>
              <a:rPr lang="ru-RU" dirty="0"/>
              <a:t>; </a:t>
            </a:r>
            <a:r>
              <a:rPr lang="ru-RU" dirty="0" err="1"/>
              <a:t>name</a:t>
            </a:r>
            <a:r>
              <a:rPr lang="ru-RU" dirty="0"/>
              <a:t>: </a:t>
            </a:r>
            <a:r>
              <a:rPr lang="ru-RU" dirty="0" err="1"/>
              <a:t>string</a:t>
            </a:r>
            <a:r>
              <a:rPr lang="ru-RU" dirty="0"/>
              <a:t>); </a:t>
            </a:r>
            <a:br>
              <a:rPr lang="ru-RU" dirty="0"/>
            </a:br>
            <a:r>
              <a:rPr lang="ru-RU" dirty="0"/>
              <a:t>        Связывает файловую переменную f с именем файла </a:t>
            </a:r>
            <a:r>
              <a:rPr lang="ru-RU" dirty="0" err="1"/>
              <a:t>name</a:t>
            </a:r>
            <a:r>
              <a:rPr lang="ru-RU" dirty="0"/>
              <a:t> и открывает текстовый файл на дополнение в кодировке </a:t>
            </a:r>
            <a:r>
              <a:rPr lang="ru-RU" dirty="0" err="1" smtClean="0"/>
              <a:t>Windows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45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80000"/>
              </a:lnSpc>
            </a:pPr>
            <a:r>
              <a:rPr lang="ru-RU" sz="4000" b="1" dirty="0">
                <a:solidFill>
                  <a:srgbClr val="FF0066"/>
                </a:solidFill>
              </a:rPr>
              <a:t>П</a:t>
            </a:r>
            <a:r>
              <a:rPr lang="ru-RU" sz="4000" b="1" dirty="0" smtClean="0">
                <a:solidFill>
                  <a:srgbClr val="FF0066"/>
                </a:solidFill>
              </a:rPr>
              <a:t>одпрограммы </a:t>
            </a:r>
            <a:r>
              <a:rPr lang="ru-RU" sz="4000" b="1" dirty="0">
                <a:solidFill>
                  <a:srgbClr val="FF0066"/>
                </a:solidFill>
              </a:rPr>
              <a:t>для работы с </a:t>
            </a:r>
            <a:r>
              <a:rPr lang="ru-RU" sz="4000" b="1" dirty="0" smtClean="0">
                <a:solidFill>
                  <a:srgbClr val="FF0066"/>
                </a:solidFill>
              </a:rPr>
              <a:t>текстовыми файлами</a:t>
            </a:r>
            <a:endParaRPr lang="ru-RU" sz="4000" b="1" dirty="0">
              <a:solidFill>
                <a:srgbClr val="FF0066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1692579"/>
            <a:ext cx="86106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ru-RU" b="1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/>
              <a:t>ReadAllLines</a:t>
            </a:r>
            <a:r>
              <a:rPr lang="ru-RU" dirty="0"/>
              <a:t>(</a:t>
            </a:r>
            <a:r>
              <a:rPr lang="ru-RU" dirty="0" err="1"/>
              <a:t>path</a:t>
            </a:r>
            <a:r>
              <a:rPr lang="ru-RU" dirty="0"/>
              <a:t>: </a:t>
            </a:r>
            <a:r>
              <a:rPr lang="ru-RU" dirty="0" err="1"/>
              <a:t>string</a:t>
            </a:r>
            <a:r>
              <a:rPr lang="ru-RU" dirty="0"/>
              <a:t>): </a:t>
            </a:r>
            <a:r>
              <a:rPr lang="ru-RU" b="1" dirty="0" err="1"/>
              <a:t>array</a:t>
            </a:r>
            <a:r>
              <a:rPr lang="ru-RU" dirty="0"/>
              <a:t> </a:t>
            </a:r>
            <a:r>
              <a:rPr lang="ru-RU" b="1" dirty="0" err="1"/>
              <a:t>of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; </a:t>
            </a:r>
            <a:br>
              <a:rPr lang="ru-RU" dirty="0"/>
            </a:br>
            <a:r>
              <a:rPr lang="ru-RU" dirty="0"/>
              <a:t>        Открывает файл, считывает из него строки в кодировке </a:t>
            </a:r>
            <a:r>
              <a:rPr lang="ru-RU" dirty="0" err="1"/>
              <a:t>Windows</a:t>
            </a:r>
            <a:r>
              <a:rPr lang="ru-RU" dirty="0"/>
              <a:t> в виде массива строк, после чего закрывает </a:t>
            </a:r>
            <a:r>
              <a:rPr lang="ru-RU" dirty="0" smtClean="0"/>
              <a:t>файл</a:t>
            </a:r>
          </a:p>
          <a:p>
            <a:pPr lvl="0">
              <a:spcBef>
                <a:spcPts val="600"/>
              </a:spcBef>
            </a:pPr>
            <a:r>
              <a:rPr lang="en-US" b="1" dirty="0"/>
              <a:t>procedure</a:t>
            </a:r>
            <a:r>
              <a:rPr lang="en-US" dirty="0"/>
              <a:t> </a:t>
            </a:r>
            <a:r>
              <a:rPr lang="en-US" dirty="0" err="1"/>
              <a:t>WriteAllLines</a:t>
            </a:r>
            <a:r>
              <a:rPr lang="en-US" dirty="0"/>
              <a:t>(path: string; </a:t>
            </a:r>
            <a:r>
              <a:rPr lang="en-US" dirty="0" err="1"/>
              <a:t>ss</a:t>
            </a:r>
            <a:r>
              <a:rPr lang="en-US" dirty="0"/>
              <a:t>: </a:t>
            </a:r>
            <a:r>
              <a:rPr lang="en-US" b="1" dirty="0"/>
              <a:t>array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string); 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ru-RU" dirty="0"/>
              <a:t>Создает новый файл, записывает в него строки из массива в кодировке </a:t>
            </a:r>
            <a:r>
              <a:rPr lang="en-US" dirty="0"/>
              <a:t>Windows, </a:t>
            </a:r>
            <a:r>
              <a:rPr lang="ru-RU" dirty="0"/>
              <a:t>после чего закрывает файл</a:t>
            </a:r>
            <a:endParaRPr lang="ru-RU" dirty="0" smtClean="0"/>
          </a:p>
          <a:p>
            <a:pPr>
              <a:spcBef>
                <a:spcPts val="600"/>
              </a:spcBef>
            </a:pP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err="1"/>
              <a:t>Eoln</a:t>
            </a:r>
            <a:r>
              <a:rPr lang="en-US" dirty="0"/>
              <a:t>(f: Text): </a:t>
            </a:r>
            <a:r>
              <a:rPr lang="en-US" dirty="0" err="1"/>
              <a:t>boolean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ru-RU" dirty="0"/>
              <a:t>Возвращает </a:t>
            </a:r>
            <a:r>
              <a:rPr lang="en-US" dirty="0"/>
              <a:t>True, </a:t>
            </a:r>
            <a:r>
              <a:rPr lang="ru-RU" dirty="0"/>
              <a:t>если в файле достигнут конец строки</a:t>
            </a:r>
          </a:p>
          <a:p>
            <a:pPr lvl="0">
              <a:spcBef>
                <a:spcPts val="600"/>
              </a:spcBef>
            </a:pPr>
            <a:r>
              <a:rPr lang="ru-RU" b="1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/>
              <a:t>SeekEof</a:t>
            </a:r>
            <a:r>
              <a:rPr lang="ru-RU" dirty="0"/>
              <a:t>(f: </a:t>
            </a:r>
            <a:r>
              <a:rPr lang="ru-RU" dirty="0" err="1"/>
              <a:t>Text</a:t>
            </a:r>
            <a:r>
              <a:rPr lang="ru-RU" dirty="0"/>
              <a:t>): </a:t>
            </a:r>
            <a:r>
              <a:rPr lang="ru-RU" dirty="0" err="1"/>
              <a:t>boolean</a:t>
            </a:r>
            <a:r>
              <a:rPr lang="ru-RU" dirty="0"/>
              <a:t>; </a:t>
            </a:r>
            <a:br>
              <a:rPr lang="ru-RU" dirty="0"/>
            </a:br>
            <a:r>
              <a:rPr lang="ru-RU" dirty="0"/>
              <a:t>        Пропускает пробельные символы, после чего возвращает </a:t>
            </a:r>
            <a:r>
              <a:rPr lang="ru-RU" dirty="0" err="1"/>
              <a:t>True</a:t>
            </a:r>
            <a:r>
              <a:rPr lang="ru-RU" dirty="0"/>
              <a:t>, если достигнут конец </a:t>
            </a:r>
            <a:r>
              <a:rPr lang="ru-RU" dirty="0" smtClean="0"/>
              <a:t>файла</a:t>
            </a:r>
          </a:p>
          <a:p>
            <a:pPr lvl="0">
              <a:spcBef>
                <a:spcPts val="600"/>
              </a:spcBef>
            </a:pPr>
            <a:r>
              <a:rPr lang="ru-RU" b="1" dirty="0" err="1"/>
              <a:t>function</a:t>
            </a:r>
            <a:r>
              <a:rPr lang="ru-RU" dirty="0"/>
              <a:t> </a:t>
            </a:r>
            <a:r>
              <a:rPr lang="ru-RU" dirty="0" err="1"/>
              <a:t>SeekEoln</a:t>
            </a:r>
            <a:r>
              <a:rPr lang="ru-RU" dirty="0"/>
              <a:t>(f: </a:t>
            </a:r>
            <a:r>
              <a:rPr lang="ru-RU" dirty="0" err="1"/>
              <a:t>Text</a:t>
            </a:r>
            <a:r>
              <a:rPr lang="ru-RU" dirty="0"/>
              <a:t>): </a:t>
            </a:r>
            <a:r>
              <a:rPr lang="ru-RU" dirty="0" err="1"/>
              <a:t>boolean</a:t>
            </a:r>
            <a:r>
              <a:rPr lang="ru-RU" dirty="0"/>
              <a:t>; </a:t>
            </a:r>
            <a:br>
              <a:rPr lang="ru-RU" dirty="0"/>
            </a:br>
            <a:r>
              <a:rPr lang="ru-RU" dirty="0"/>
              <a:t>        Пропускает пробельные символы, после чего возвращает </a:t>
            </a:r>
            <a:r>
              <a:rPr lang="ru-RU" dirty="0" err="1"/>
              <a:t>True</a:t>
            </a:r>
            <a:r>
              <a:rPr lang="ru-RU" dirty="0"/>
              <a:t>, если в файле достигнут конец строки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912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80000"/>
              </a:lnSpc>
            </a:pPr>
            <a:r>
              <a:rPr lang="ru-RU" sz="4000" b="1" dirty="0" smtClean="0">
                <a:solidFill>
                  <a:srgbClr val="FF0066"/>
                </a:solidFill>
              </a:rPr>
              <a:t>Пример программы с текстовыми файлами</a:t>
            </a:r>
            <a:endParaRPr lang="ru-RU" sz="4000" b="1" dirty="0">
              <a:solidFill>
                <a:srgbClr val="FF0066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1000" y="2229683"/>
            <a:ext cx="4191000" cy="424731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b="1" dirty="0"/>
              <a:t>begin</a:t>
            </a:r>
            <a:endParaRPr lang="en-US" b="1" dirty="0" smtClean="0"/>
          </a:p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F: Text</a:t>
            </a:r>
            <a:r>
              <a:rPr lang="en-US" dirty="0" smtClean="0"/>
              <a:t>; C:Char</a:t>
            </a:r>
            <a:r>
              <a:rPr lang="en-US" dirty="0"/>
              <a:t>; </a:t>
            </a:r>
            <a:endParaRPr lang="ru-RU" dirty="0" smtClean="0"/>
          </a:p>
          <a:p>
            <a:r>
              <a:rPr lang="en-US" dirty="0" smtClean="0"/>
              <a:t>Reset(</a:t>
            </a:r>
            <a:r>
              <a:rPr lang="en-US" dirty="0" err="1" smtClean="0"/>
              <a:t>F</a:t>
            </a:r>
            <a:r>
              <a:rPr lang="en-US" dirty="0" err="1"/>
              <a:t>,'c</a:t>
            </a:r>
            <a:r>
              <a:rPr lang="en-US" dirty="0"/>
              <a:t>:\text.txt'); </a:t>
            </a:r>
            <a:endParaRPr lang="ru-RU" dirty="0" smtClean="0"/>
          </a:p>
          <a:p>
            <a:r>
              <a:rPr lang="en-US" b="1" dirty="0" err="1"/>
              <a:t>v</a:t>
            </a:r>
            <a:r>
              <a:rPr lang="en-US" b="1" dirty="0" err="1" smtClean="0"/>
              <a:t>ar</a:t>
            </a:r>
            <a:r>
              <a:rPr lang="en-US" dirty="0" smtClean="0"/>
              <a:t> </a:t>
            </a:r>
            <a:r>
              <a:rPr lang="en-US" dirty="0"/>
              <a:t>(N,K):=(0,0); </a:t>
            </a:r>
            <a:endParaRPr lang="ru-RU" dirty="0" smtClean="0"/>
          </a:p>
          <a:p>
            <a:r>
              <a:rPr lang="en-US" b="1" dirty="0" smtClean="0"/>
              <a:t>While</a:t>
            </a:r>
            <a:r>
              <a:rPr lang="en-US" dirty="0" smtClean="0"/>
              <a:t>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 err="1"/>
              <a:t>eof</a:t>
            </a:r>
            <a:r>
              <a:rPr lang="en-US" dirty="0"/>
              <a:t>(F)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begin</a:t>
            </a:r>
            <a:r>
              <a:rPr lang="en-US" dirty="0"/>
              <a:t> </a:t>
            </a:r>
          </a:p>
          <a:p>
            <a:r>
              <a:rPr lang="en-US" dirty="0" smtClean="0"/>
              <a:t>	N+=1; </a:t>
            </a:r>
            <a:endParaRPr lang="ru-RU" dirty="0" smtClean="0"/>
          </a:p>
          <a:p>
            <a:r>
              <a:rPr lang="en-US" b="1" dirty="0" smtClean="0"/>
              <a:t>	While</a:t>
            </a:r>
            <a:r>
              <a:rPr lang="en-US" dirty="0" smtClean="0"/>
              <a:t>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 err="1"/>
              <a:t>eoln</a:t>
            </a:r>
            <a:r>
              <a:rPr lang="en-US" dirty="0"/>
              <a:t>(f)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begin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/>
              <a:t>		K+=1; </a:t>
            </a:r>
            <a:endParaRPr lang="ru-RU" dirty="0" smtClean="0"/>
          </a:p>
          <a:p>
            <a:r>
              <a:rPr lang="en-US" dirty="0" smtClean="0"/>
              <a:t>		C:=ReadChar(F);</a:t>
            </a:r>
            <a:endParaRPr lang="ru-RU" dirty="0" smtClean="0"/>
          </a:p>
          <a:p>
            <a:r>
              <a:rPr lang="en-US" dirty="0" smtClean="0"/>
              <a:t> 	</a:t>
            </a:r>
            <a:r>
              <a:rPr lang="en-US" b="1" dirty="0" smtClean="0"/>
              <a:t>end</a:t>
            </a:r>
            <a:r>
              <a:rPr lang="en-US" dirty="0"/>
              <a:t>; </a:t>
            </a:r>
            <a:endParaRPr lang="ru-RU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Readln</a:t>
            </a:r>
            <a:r>
              <a:rPr lang="en-US" dirty="0" smtClean="0"/>
              <a:t>(F</a:t>
            </a:r>
            <a:r>
              <a:rPr lang="en-US" dirty="0"/>
              <a:t>); </a:t>
            </a:r>
            <a:endParaRPr lang="ru-RU" dirty="0" smtClean="0"/>
          </a:p>
          <a:p>
            <a:r>
              <a:rPr lang="en-US" b="1" dirty="0" smtClean="0"/>
              <a:t>end</a:t>
            </a:r>
            <a:r>
              <a:rPr lang="en-US" dirty="0"/>
              <a:t>; </a:t>
            </a:r>
            <a:endParaRPr lang="ru-RU" dirty="0" smtClean="0"/>
          </a:p>
          <a:p>
            <a:r>
              <a:rPr lang="en-US" dirty="0" smtClean="0"/>
              <a:t>Close(F</a:t>
            </a:r>
            <a:r>
              <a:rPr lang="en-US" dirty="0"/>
              <a:t>); </a:t>
            </a:r>
            <a:endParaRPr lang="ru-RU" dirty="0" smtClean="0"/>
          </a:p>
          <a:p>
            <a:r>
              <a:rPr lang="en-US" dirty="0" smtClean="0"/>
              <a:t>Print($’</a:t>
            </a:r>
            <a:r>
              <a:rPr lang="ru-RU" dirty="0" smtClean="0"/>
              <a:t>Строк </a:t>
            </a:r>
            <a:r>
              <a:rPr lang="en-US" dirty="0" smtClean="0"/>
              <a:t>{N}, </a:t>
            </a:r>
            <a:r>
              <a:rPr lang="ru-RU" dirty="0" smtClean="0"/>
              <a:t>символов </a:t>
            </a:r>
            <a:r>
              <a:rPr lang="en-US" dirty="0" smtClean="0"/>
              <a:t>{K}); </a:t>
            </a:r>
            <a:endParaRPr lang="ru-RU" dirty="0" smtClean="0"/>
          </a:p>
          <a:p>
            <a:r>
              <a:rPr lang="en-US" b="1" dirty="0" smtClean="0"/>
              <a:t>end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334869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// </a:t>
            </a:r>
            <a:r>
              <a:rPr lang="ru-RU" dirty="0">
                <a:solidFill>
                  <a:srgbClr val="006600"/>
                </a:solidFill>
              </a:rPr>
              <a:t>Дан текстовый файл. Вывести количество содержащихся в нем символов и строк (маркеры концов строк </a:t>
            </a:r>
            <a:r>
              <a:rPr lang="ru-RU" i="1" dirty="0">
                <a:solidFill>
                  <a:srgbClr val="006600"/>
                </a:solidFill>
              </a:rPr>
              <a:t>EOLN</a:t>
            </a:r>
            <a:r>
              <a:rPr lang="ru-RU" dirty="0">
                <a:solidFill>
                  <a:srgbClr val="006600"/>
                </a:solidFill>
              </a:rPr>
              <a:t> и конца файла </a:t>
            </a:r>
            <a:r>
              <a:rPr lang="ru-RU" i="1" dirty="0">
                <a:solidFill>
                  <a:srgbClr val="006600"/>
                </a:solidFill>
              </a:rPr>
              <a:t>EOF</a:t>
            </a:r>
            <a:r>
              <a:rPr lang="ru-RU" dirty="0">
                <a:solidFill>
                  <a:srgbClr val="006600"/>
                </a:solidFill>
              </a:rPr>
              <a:t> при подсчете количества символов не учитывать).</a:t>
            </a:r>
          </a:p>
        </p:txBody>
      </p:sp>
    </p:spTree>
    <p:extLst>
      <p:ext uri="{BB962C8B-B14F-4D97-AF65-F5344CB8AC3E}">
        <p14:creationId xmlns:p14="http://schemas.microsoft.com/office/powerpoint/2010/main" val="22393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/>
          <a:lstStyle/>
          <a:p>
            <a:r>
              <a:rPr lang="ru-RU" sz="6000" b="1" i="1" dirty="0">
                <a:solidFill>
                  <a:srgbClr val="FF0066"/>
                </a:solidFill>
              </a:rPr>
              <a:t>КОНЕЦ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b="1" dirty="0" smtClean="0">
                <a:solidFill>
                  <a:srgbClr val="FF0066"/>
                </a:solidFill>
              </a:rPr>
              <a:t>Описание</a:t>
            </a:r>
            <a:endParaRPr lang="ru-RU" sz="4000" b="1" dirty="0">
              <a:solidFill>
                <a:srgbClr val="FF0066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1000" y="12954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Файл представляет собой последовательность элементов одного типа, хранящихся на диске.</a:t>
            </a:r>
            <a:endParaRPr lang="ru-RU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465614190"/>
              </p:ext>
            </p:extLst>
          </p:nvPr>
        </p:nvGraphicFramePr>
        <p:xfrm>
          <a:off x="609600" y="2057400"/>
          <a:ext cx="7924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67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b="1" dirty="0" smtClean="0">
                <a:solidFill>
                  <a:srgbClr val="FF0066"/>
                </a:solidFill>
              </a:rPr>
              <a:t>Описание</a:t>
            </a:r>
            <a:endParaRPr lang="ru-RU" sz="4000" b="1" dirty="0">
              <a:solidFill>
                <a:srgbClr val="FF0066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1571655"/>
            <a:ext cx="8610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для текстового файла используется стандартное имя типа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text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, 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бестиповые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 файлы имеют тип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file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, 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для типизированного файла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-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 конструкция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file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of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&lt;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тип элементов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&gt;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: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00400" y="2931721"/>
            <a:ext cx="2209800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var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 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  f1: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file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of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real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  f2: </a:t>
            </a:r>
            <a:r>
              <a:rPr kumimoji="0" 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text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;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  f3: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file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4800" y="486787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!!! </a:t>
            </a:r>
            <a:r>
              <a:rPr lang="ru-RU" dirty="0" smtClean="0"/>
              <a:t>В </a:t>
            </a:r>
            <a:r>
              <a:rPr lang="ru-RU" dirty="0"/>
              <a:t>качества типа элементов в типизированном файле не могут фигурировать указатели, ссылочные типы, а также тип записи, содержащий ссылочные поля или указатели.</a:t>
            </a:r>
          </a:p>
        </p:txBody>
      </p:sp>
    </p:spTree>
    <p:extLst>
      <p:ext uri="{BB962C8B-B14F-4D97-AF65-F5344CB8AC3E}">
        <p14:creationId xmlns:p14="http://schemas.microsoft.com/office/powerpoint/2010/main" val="16193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b="1" dirty="0" smtClean="0">
                <a:solidFill>
                  <a:srgbClr val="FF0066"/>
                </a:solidFill>
              </a:rPr>
              <a:t>Чтение из файла</a:t>
            </a:r>
            <a:endParaRPr lang="ru-RU" sz="4000" b="1" dirty="0">
              <a:solidFill>
                <a:srgbClr val="FF0066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1307842"/>
            <a:ext cx="861060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000" b="1" dirty="0">
                <a:solidFill>
                  <a:srgbClr val="C00000"/>
                </a:solidFill>
              </a:rPr>
              <a:t>procedure</a:t>
            </a:r>
            <a:r>
              <a:rPr lang="en-US" sz="2000" dirty="0">
                <a:solidFill>
                  <a:srgbClr val="C00000"/>
                </a:solidFill>
              </a:rPr>
              <a:t> Read(f: </a:t>
            </a:r>
            <a:r>
              <a:rPr lang="ru-RU" sz="2000" dirty="0">
                <a:solidFill>
                  <a:srgbClr val="C00000"/>
                </a:solidFill>
              </a:rPr>
              <a:t>файл; </a:t>
            </a:r>
            <a:r>
              <a:rPr lang="en-US" sz="2000" dirty="0" err="1">
                <a:solidFill>
                  <a:srgbClr val="C00000"/>
                </a:solidFill>
              </a:rPr>
              <a:t>a,b</a:t>
            </a:r>
            <a:r>
              <a:rPr lang="en-US" sz="2000" dirty="0">
                <a:solidFill>
                  <a:srgbClr val="C00000"/>
                </a:solidFill>
              </a:rPr>
              <a:t>,...); 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        </a:t>
            </a:r>
            <a:r>
              <a:rPr lang="ru-RU" sz="2000" dirty="0">
                <a:solidFill>
                  <a:srgbClr val="C00000"/>
                </a:solidFill>
              </a:rPr>
              <a:t>Вводит значения </a:t>
            </a:r>
            <a:r>
              <a:rPr lang="en-US" sz="2000" dirty="0" err="1">
                <a:solidFill>
                  <a:srgbClr val="C00000"/>
                </a:solidFill>
              </a:rPr>
              <a:t>a,b</a:t>
            </a:r>
            <a:r>
              <a:rPr lang="en-US" sz="2000" dirty="0">
                <a:solidFill>
                  <a:srgbClr val="C00000"/>
                </a:solidFill>
              </a:rPr>
              <a:t>,... </a:t>
            </a:r>
            <a:r>
              <a:rPr lang="ru-RU" sz="2000" dirty="0">
                <a:solidFill>
                  <a:srgbClr val="C00000"/>
                </a:solidFill>
              </a:rPr>
              <a:t>из файла </a:t>
            </a:r>
            <a:r>
              <a:rPr lang="en-US" sz="2000" dirty="0" smtClean="0">
                <a:solidFill>
                  <a:srgbClr val="C00000"/>
                </a:solidFill>
              </a:rPr>
              <a:t>f</a:t>
            </a:r>
            <a:endParaRPr lang="ru-RU" sz="2000" dirty="0" smtClean="0">
              <a:solidFill>
                <a:srgbClr val="C0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ru-RU" b="1" dirty="0" err="1"/>
              <a:t>procedure</a:t>
            </a:r>
            <a:r>
              <a:rPr lang="ru-RU" dirty="0"/>
              <a:t> </a:t>
            </a:r>
            <a:r>
              <a:rPr lang="ru-RU" dirty="0" err="1"/>
              <a:t>Readln</a:t>
            </a:r>
            <a:r>
              <a:rPr lang="ru-RU" dirty="0"/>
              <a:t>(f: </a:t>
            </a:r>
            <a:r>
              <a:rPr lang="ru-RU" dirty="0" err="1"/>
              <a:t>Text</a:t>
            </a:r>
            <a:r>
              <a:rPr lang="ru-RU" dirty="0"/>
              <a:t>; </a:t>
            </a:r>
            <a:r>
              <a:rPr lang="ru-RU" dirty="0" err="1"/>
              <a:t>a,b</a:t>
            </a:r>
            <a:r>
              <a:rPr lang="ru-RU" dirty="0"/>
              <a:t>,...); </a:t>
            </a:r>
            <a:br>
              <a:rPr lang="ru-RU" dirty="0"/>
            </a:br>
            <a:r>
              <a:rPr lang="ru-RU" dirty="0"/>
              <a:t>        Вводит значения </a:t>
            </a:r>
            <a:r>
              <a:rPr lang="ru-RU" dirty="0" err="1"/>
              <a:t>a,b</a:t>
            </a:r>
            <a:r>
              <a:rPr lang="ru-RU" dirty="0"/>
              <a:t>,... из </a:t>
            </a:r>
            <a:r>
              <a:rPr lang="ru-RU" b="1" i="1" dirty="0"/>
              <a:t>текстового</a:t>
            </a:r>
            <a:r>
              <a:rPr lang="ru-RU" dirty="0"/>
              <a:t> файла f и осуществляет переход на следующую строку</a:t>
            </a:r>
            <a:endParaRPr lang="ru-RU" dirty="0" smtClean="0"/>
          </a:p>
          <a:p>
            <a:pPr lvl="0">
              <a:spcBef>
                <a:spcPts val="600"/>
              </a:spcBef>
            </a:pP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 err="1"/>
              <a:t>ReadInteger</a:t>
            </a:r>
            <a:r>
              <a:rPr lang="en-US" dirty="0"/>
              <a:t>(f: Text): integer; 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ru-RU" dirty="0"/>
              <a:t>Возвращает значение типа </a:t>
            </a:r>
            <a:r>
              <a:rPr lang="en-US" dirty="0"/>
              <a:t>integer, </a:t>
            </a:r>
            <a:r>
              <a:rPr lang="ru-RU" dirty="0"/>
              <a:t>введенное из </a:t>
            </a:r>
            <a:r>
              <a:rPr lang="ru-RU" b="1" i="1" dirty="0"/>
              <a:t>текстового</a:t>
            </a:r>
            <a:r>
              <a:rPr lang="ru-RU" dirty="0"/>
              <a:t> файла </a:t>
            </a:r>
            <a:r>
              <a:rPr lang="en-US" dirty="0" smtClean="0"/>
              <a:t>f</a:t>
            </a:r>
            <a:endParaRPr lang="ru-RU" dirty="0" smtClean="0"/>
          </a:p>
          <a:p>
            <a:pPr lvl="0">
              <a:spcBef>
                <a:spcPts val="600"/>
              </a:spcBef>
            </a:pP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err="1" smtClean="0"/>
              <a:t>ReadLNInteger</a:t>
            </a:r>
            <a:r>
              <a:rPr lang="en-US" dirty="0" smtClean="0"/>
              <a:t>(f</a:t>
            </a:r>
            <a:r>
              <a:rPr lang="en-US" dirty="0"/>
              <a:t>: Text): integer; 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ru-RU" dirty="0"/>
              <a:t>Возвращает значение типа </a:t>
            </a:r>
            <a:r>
              <a:rPr lang="en-US" dirty="0"/>
              <a:t>integer, </a:t>
            </a:r>
            <a:r>
              <a:rPr lang="ru-RU" dirty="0"/>
              <a:t>введенное из </a:t>
            </a:r>
            <a:r>
              <a:rPr lang="ru-RU" b="1" i="1" dirty="0"/>
              <a:t>текстового</a:t>
            </a:r>
            <a:r>
              <a:rPr lang="ru-RU" dirty="0"/>
              <a:t> файла </a:t>
            </a:r>
            <a:r>
              <a:rPr lang="en-US" dirty="0" smtClean="0"/>
              <a:t>f </a:t>
            </a:r>
            <a:r>
              <a:rPr lang="ru-RU" dirty="0"/>
              <a:t>и осуществляет переход на следующую строку</a:t>
            </a:r>
          </a:p>
          <a:p>
            <a:pPr lvl="0">
              <a:spcBef>
                <a:spcPts val="600"/>
              </a:spcBef>
            </a:pPr>
            <a:r>
              <a:rPr lang="ru-RU" b="1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ReadReal</a:t>
            </a:r>
            <a:r>
              <a:rPr lang="ru-RU" dirty="0" smtClean="0"/>
              <a:t>(f</a:t>
            </a:r>
            <a:r>
              <a:rPr lang="ru-RU" dirty="0"/>
              <a:t>: </a:t>
            </a:r>
            <a:r>
              <a:rPr lang="ru-RU" dirty="0" err="1"/>
              <a:t>Text</a:t>
            </a:r>
            <a:r>
              <a:rPr lang="ru-RU" dirty="0"/>
              <a:t>): </a:t>
            </a:r>
            <a:r>
              <a:rPr lang="ru-RU" dirty="0" err="1"/>
              <a:t>real</a:t>
            </a:r>
            <a:r>
              <a:rPr lang="ru-RU" dirty="0"/>
              <a:t>; </a:t>
            </a:r>
            <a:br>
              <a:rPr lang="ru-RU" dirty="0"/>
            </a:br>
            <a:r>
              <a:rPr lang="ru-RU" dirty="0"/>
              <a:t>        Возвращает значение типа </a:t>
            </a:r>
            <a:r>
              <a:rPr lang="ru-RU" dirty="0" err="1"/>
              <a:t>real</a:t>
            </a:r>
            <a:r>
              <a:rPr lang="ru-RU" dirty="0"/>
              <a:t>, введенное из </a:t>
            </a:r>
            <a:r>
              <a:rPr lang="ru-RU" b="1" i="1" dirty="0"/>
              <a:t>текстового</a:t>
            </a:r>
            <a:r>
              <a:rPr lang="ru-RU" dirty="0"/>
              <a:t> </a:t>
            </a:r>
            <a:r>
              <a:rPr lang="ru-RU" dirty="0" smtClean="0"/>
              <a:t>файла</a:t>
            </a:r>
          </a:p>
          <a:p>
            <a:pPr lvl="0">
              <a:spcBef>
                <a:spcPts val="600"/>
              </a:spcBef>
            </a:pP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err="1"/>
              <a:t>ReadBoolean</a:t>
            </a:r>
            <a:r>
              <a:rPr lang="en-US" dirty="0"/>
              <a:t>(f: Text): </a:t>
            </a:r>
            <a:r>
              <a:rPr lang="en-US" dirty="0" err="1"/>
              <a:t>boolean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ru-RU" dirty="0"/>
              <a:t>Возвращает значение типа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ru-RU" dirty="0"/>
              <a:t>введенное из </a:t>
            </a:r>
            <a:r>
              <a:rPr lang="ru-RU" b="1" i="1" dirty="0"/>
              <a:t>текстового</a:t>
            </a:r>
            <a:r>
              <a:rPr lang="ru-RU" dirty="0"/>
              <a:t> файла </a:t>
            </a:r>
            <a:r>
              <a:rPr lang="en-US" dirty="0"/>
              <a:t>f</a:t>
            </a:r>
            <a:endParaRPr lang="ru-RU" dirty="0"/>
          </a:p>
          <a:p>
            <a:pPr lvl="0">
              <a:spcBef>
                <a:spcPts val="600"/>
              </a:spcBef>
            </a:pPr>
            <a:r>
              <a:rPr lang="ru-RU" b="1" dirty="0" err="1"/>
              <a:t>function</a:t>
            </a:r>
            <a:r>
              <a:rPr lang="ru-RU" dirty="0"/>
              <a:t> </a:t>
            </a:r>
            <a:r>
              <a:rPr lang="ru-RU" dirty="0" err="1"/>
              <a:t>ReadChar</a:t>
            </a:r>
            <a:r>
              <a:rPr lang="ru-RU" dirty="0"/>
              <a:t>(f: </a:t>
            </a:r>
            <a:r>
              <a:rPr lang="ru-RU" dirty="0" err="1"/>
              <a:t>Text</a:t>
            </a:r>
            <a:r>
              <a:rPr lang="ru-RU" dirty="0"/>
              <a:t>): </a:t>
            </a:r>
            <a:r>
              <a:rPr lang="ru-RU" dirty="0" err="1"/>
              <a:t>char</a:t>
            </a:r>
            <a:r>
              <a:rPr lang="ru-RU" dirty="0"/>
              <a:t>; </a:t>
            </a:r>
            <a:br>
              <a:rPr lang="ru-RU" dirty="0"/>
            </a:br>
            <a:r>
              <a:rPr lang="ru-RU" dirty="0"/>
              <a:t>        Возвращает значение типа </a:t>
            </a:r>
            <a:r>
              <a:rPr lang="ru-RU" dirty="0" err="1"/>
              <a:t>char</a:t>
            </a:r>
            <a:r>
              <a:rPr lang="ru-RU" dirty="0"/>
              <a:t>, введенное из </a:t>
            </a:r>
            <a:r>
              <a:rPr lang="ru-RU" b="1" i="1" dirty="0"/>
              <a:t>текстового</a:t>
            </a:r>
            <a:r>
              <a:rPr lang="ru-RU" dirty="0"/>
              <a:t> файла </a:t>
            </a:r>
            <a:r>
              <a:rPr lang="ru-RU" dirty="0" smtClean="0"/>
              <a:t>f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b="1" dirty="0" smtClean="0">
                <a:solidFill>
                  <a:srgbClr val="FF0066"/>
                </a:solidFill>
              </a:rPr>
              <a:t>Запись в файл</a:t>
            </a:r>
            <a:endParaRPr lang="ru-RU" sz="4000" b="1" dirty="0">
              <a:solidFill>
                <a:srgbClr val="FF0066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1207819"/>
            <a:ext cx="8610600" cy="524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ru-RU" b="1" dirty="0" err="1"/>
              <a:t>procedure</a:t>
            </a:r>
            <a:r>
              <a:rPr lang="ru-RU" dirty="0"/>
              <a:t> </a:t>
            </a:r>
            <a:r>
              <a:rPr lang="ru-RU" dirty="0" err="1"/>
              <a:t>Print</a:t>
            </a:r>
            <a:r>
              <a:rPr lang="ru-RU" dirty="0"/>
              <a:t>(f: </a:t>
            </a:r>
            <a:r>
              <a:rPr lang="ru-RU" dirty="0" err="1"/>
              <a:t>Text</a:t>
            </a:r>
            <a:r>
              <a:rPr lang="ru-RU" dirty="0"/>
              <a:t>; </a:t>
            </a:r>
            <a:r>
              <a:rPr lang="ru-RU" dirty="0" err="1"/>
              <a:t>a,b</a:t>
            </a:r>
            <a:r>
              <a:rPr lang="ru-RU" dirty="0"/>
              <a:t>,...); </a:t>
            </a:r>
            <a:br>
              <a:rPr lang="ru-RU" dirty="0"/>
            </a:br>
            <a:r>
              <a:rPr lang="ru-RU" dirty="0"/>
              <a:t>        Выводит значения </a:t>
            </a:r>
            <a:r>
              <a:rPr lang="ru-RU" dirty="0" err="1"/>
              <a:t>a,b</a:t>
            </a:r>
            <a:r>
              <a:rPr lang="ru-RU" dirty="0"/>
              <a:t>,... в </a:t>
            </a:r>
            <a:r>
              <a:rPr lang="ru-RU" b="1" i="1" dirty="0"/>
              <a:t>текстовый</a:t>
            </a:r>
            <a:r>
              <a:rPr lang="ru-RU" dirty="0"/>
              <a:t> файл f, после каждого значения выводит </a:t>
            </a:r>
            <a:r>
              <a:rPr lang="ru-RU" dirty="0" smtClean="0"/>
              <a:t>пробел</a:t>
            </a:r>
          </a:p>
          <a:p>
            <a:pPr lvl="0">
              <a:spcBef>
                <a:spcPts val="600"/>
              </a:spcBef>
            </a:pPr>
            <a:r>
              <a:rPr lang="ru-RU" b="1" dirty="0" err="1"/>
              <a:t>procedure</a:t>
            </a:r>
            <a:r>
              <a:rPr lang="ru-RU" dirty="0"/>
              <a:t> </a:t>
            </a:r>
            <a:r>
              <a:rPr lang="ru-RU" dirty="0" err="1"/>
              <a:t>Println</a:t>
            </a:r>
            <a:r>
              <a:rPr lang="ru-RU" dirty="0"/>
              <a:t>(f: </a:t>
            </a:r>
            <a:r>
              <a:rPr lang="ru-RU" dirty="0" err="1"/>
              <a:t>Text</a:t>
            </a:r>
            <a:r>
              <a:rPr lang="ru-RU" dirty="0"/>
              <a:t>; </a:t>
            </a:r>
            <a:r>
              <a:rPr lang="ru-RU" dirty="0" err="1"/>
              <a:t>a,b</a:t>
            </a:r>
            <a:r>
              <a:rPr lang="ru-RU" dirty="0"/>
              <a:t>,...); </a:t>
            </a:r>
            <a:br>
              <a:rPr lang="ru-RU" dirty="0"/>
            </a:br>
            <a:r>
              <a:rPr lang="ru-RU" dirty="0"/>
              <a:t>        Выводит значения </a:t>
            </a:r>
            <a:r>
              <a:rPr lang="ru-RU" dirty="0" err="1"/>
              <a:t>a,b</a:t>
            </a:r>
            <a:r>
              <a:rPr lang="ru-RU" dirty="0"/>
              <a:t>,... в </a:t>
            </a:r>
            <a:r>
              <a:rPr lang="ru-RU" b="1" i="1" dirty="0"/>
              <a:t>текстовый</a:t>
            </a:r>
            <a:r>
              <a:rPr lang="ru-RU" dirty="0"/>
              <a:t> файл f, после каждого значения выводит пробел и переходит на новую </a:t>
            </a:r>
            <a:r>
              <a:rPr lang="ru-RU" dirty="0" smtClean="0"/>
              <a:t>строку</a:t>
            </a:r>
          </a:p>
          <a:p>
            <a:pPr lvl="0">
              <a:spcBef>
                <a:spcPts val="600"/>
              </a:spcBef>
            </a:pPr>
            <a:r>
              <a:rPr lang="en-US" sz="2000" b="1" dirty="0">
                <a:solidFill>
                  <a:srgbClr val="C00000"/>
                </a:solidFill>
              </a:rPr>
              <a:t>procedure</a:t>
            </a:r>
            <a:r>
              <a:rPr lang="en-US" sz="2000" dirty="0">
                <a:solidFill>
                  <a:srgbClr val="C00000"/>
                </a:solidFill>
              </a:rPr>
              <a:t> Write(f: </a:t>
            </a:r>
            <a:r>
              <a:rPr lang="ru-RU" sz="2000" dirty="0">
                <a:solidFill>
                  <a:srgbClr val="C00000"/>
                </a:solidFill>
              </a:rPr>
              <a:t>файл; </a:t>
            </a:r>
            <a:r>
              <a:rPr lang="en-US" sz="2000" dirty="0" err="1">
                <a:solidFill>
                  <a:srgbClr val="C00000"/>
                </a:solidFill>
              </a:rPr>
              <a:t>a,b</a:t>
            </a:r>
            <a:r>
              <a:rPr lang="en-US" sz="2000" dirty="0">
                <a:solidFill>
                  <a:srgbClr val="C00000"/>
                </a:solidFill>
              </a:rPr>
              <a:t>,...); 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        </a:t>
            </a:r>
            <a:r>
              <a:rPr lang="ru-RU" sz="2000" dirty="0">
                <a:solidFill>
                  <a:srgbClr val="C00000"/>
                </a:solidFill>
              </a:rPr>
              <a:t>Выводит значения </a:t>
            </a:r>
            <a:r>
              <a:rPr lang="en-US" sz="2000" dirty="0" err="1">
                <a:solidFill>
                  <a:srgbClr val="C00000"/>
                </a:solidFill>
              </a:rPr>
              <a:t>a,b</a:t>
            </a:r>
            <a:r>
              <a:rPr lang="en-US" sz="2000" dirty="0">
                <a:solidFill>
                  <a:srgbClr val="C00000"/>
                </a:solidFill>
              </a:rPr>
              <a:t>,... </a:t>
            </a:r>
            <a:r>
              <a:rPr lang="ru-RU" sz="2000" dirty="0">
                <a:solidFill>
                  <a:srgbClr val="C00000"/>
                </a:solidFill>
              </a:rPr>
              <a:t>в файл </a:t>
            </a:r>
            <a:r>
              <a:rPr lang="en-US" sz="2000" dirty="0" smtClean="0">
                <a:solidFill>
                  <a:srgbClr val="C00000"/>
                </a:solidFill>
              </a:rPr>
              <a:t>f</a:t>
            </a:r>
            <a:endParaRPr lang="ru-RU" sz="2000" dirty="0" smtClean="0">
              <a:solidFill>
                <a:srgbClr val="C0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ru-RU" b="1" dirty="0" err="1"/>
              <a:t>procedure</a:t>
            </a:r>
            <a:r>
              <a:rPr lang="ru-RU" dirty="0"/>
              <a:t> </a:t>
            </a:r>
            <a:r>
              <a:rPr lang="ru-RU" dirty="0" err="1"/>
              <a:t>Writeln</a:t>
            </a:r>
            <a:r>
              <a:rPr lang="ru-RU" dirty="0"/>
              <a:t>(f: </a:t>
            </a:r>
            <a:r>
              <a:rPr lang="ru-RU" dirty="0" err="1"/>
              <a:t>Text</a:t>
            </a:r>
            <a:r>
              <a:rPr lang="ru-RU" dirty="0"/>
              <a:t>; </a:t>
            </a:r>
            <a:r>
              <a:rPr lang="ru-RU" dirty="0" err="1"/>
              <a:t>a,b</a:t>
            </a:r>
            <a:r>
              <a:rPr lang="ru-RU" dirty="0"/>
              <a:t>,...); </a:t>
            </a:r>
            <a:br>
              <a:rPr lang="ru-RU" dirty="0"/>
            </a:br>
            <a:r>
              <a:rPr lang="ru-RU" dirty="0"/>
              <a:t>        Выводит значения </a:t>
            </a:r>
            <a:r>
              <a:rPr lang="ru-RU" dirty="0" err="1"/>
              <a:t>a,b</a:t>
            </a:r>
            <a:r>
              <a:rPr lang="ru-RU" dirty="0"/>
              <a:t>,... в </a:t>
            </a:r>
            <a:r>
              <a:rPr lang="ru-RU" b="1" i="1" dirty="0"/>
              <a:t>текстовый</a:t>
            </a:r>
            <a:r>
              <a:rPr lang="ru-RU" dirty="0"/>
              <a:t> файл f и осуществляет переход на новую </a:t>
            </a:r>
            <a:r>
              <a:rPr lang="ru-RU" dirty="0" smtClean="0"/>
              <a:t>строку</a:t>
            </a:r>
            <a:endParaRPr lang="ru-RU" dirty="0"/>
          </a:p>
          <a:p>
            <a:pPr lvl="0">
              <a:spcBef>
                <a:spcPts val="600"/>
              </a:spcBef>
            </a:pPr>
            <a:r>
              <a:rPr lang="en-US" b="1" dirty="0"/>
              <a:t>procedure</a:t>
            </a:r>
            <a:r>
              <a:rPr lang="en-US" dirty="0"/>
              <a:t> </a:t>
            </a:r>
            <a:r>
              <a:rPr lang="en-US" dirty="0" err="1"/>
              <a:t>WriteFormat</a:t>
            </a:r>
            <a:r>
              <a:rPr lang="en-US" dirty="0"/>
              <a:t>(f: Text; </a:t>
            </a:r>
            <a:r>
              <a:rPr lang="en-US" dirty="0" err="1"/>
              <a:t>formatstr</a:t>
            </a:r>
            <a:r>
              <a:rPr lang="en-US" dirty="0"/>
              <a:t>: string; </a:t>
            </a:r>
            <a:r>
              <a:rPr lang="en-US" b="1" dirty="0" err="1"/>
              <a:t>params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: </a:t>
            </a:r>
            <a:r>
              <a:rPr lang="en-US" b="1" dirty="0"/>
              <a:t>array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object); 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ru-RU" dirty="0"/>
              <a:t>Выводит значения </a:t>
            </a:r>
            <a:r>
              <a:rPr lang="en-US" dirty="0" err="1"/>
              <a:t>args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ru-RU" b="1" i="1" dirty="0"/>
              <a:t>текстовый</a:t>
            </a:r>
            <a:r>
              <a:rPr lang="ru-RU" dirty="0"/>
              <a:t> файл </a:t>
            </a:r>
            <a:r>
              <a:rPr lang="en-US" dirty="0"/>
              <a:t>f </a:t>
            </a:r>
            <a:r>
              <a:rPr lang="ru-RU" dirty="0"/>
              <a:t>согласно форматной строке </a:t>
            </a:r>
            <a:r>
              <a:rPr lang="en-US" dirty="0" err="1" smtClean="0"/>
              <a:t>formatstr</a:t>
            </a:r>
            <a:endParaRPr lang="ru-RU" dirty="0" smtClean="0"/>
          </a:p>
          <a:p>
            <a:pPr lvl="0">
              <a:spcBef>
                <a:spcPts val="600"/>
              </a:spcBef>
            </a:pPr>
            <a:r>
              <a:rPr lang="en-US" b="1" dirty="0"/>
              <a:t>procedure</a:t>
            </a:r>
            <a:r>
              <a:rPr lang="en-US" dirty="0"/>
              <a:t> </a:t>
            </a:r>
            <a:r>
              <a:rPr lang="en-US" dirty="0" err="1"/>
              <a:t>WritelnFormat</a:t>
            </a:r>
            <a:r>
              <a:rPr lang="en-US" dirty="0"/>
              <a:t>(f: Text; </a:t>
            </a:r>
            <a:r>
              <a:rPr lang="en-US" dirty="0" err="1"/>
              <a:t>formatstr</a:t>
            </a:r>
            <a:r>
              <a:rPr lang="en-US" dirty="0"/>
              <a:t>: string; </a:t>
            </a:r>
            <a:r>
              <a:rPr lang="en-US" b="1" dirty="0" err="1"/>
              <a:t>params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: </a:t>
            </a:r>
            <a:r>
              <a:rPr lang="en-US" b="1" dirty="0"/>
              <a:t>array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object); 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ru-RU" dirty="0"/>
              <a:t>Выводит значения </a:t>
            </a:r>
            <a:r>
              <a:rPr lang="en-US" dirty="0" err="1"/>
              <a:t>args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ru-RU" b="1" i="1" dirty="0"/>
              <a:t>текстовый</a:t>
            </a:r>
            <a:r>
              <a:rPr lang="ru-RU" dirty="0"/>
              <a:t> файл </a:t>
            </a:r>
            <a:r>
              <a:rPr lang="en-US" dirty="0"/>
              <a:t>f </a:t>
            </a:r>
            <a:r>
              <a:rPr lang="ru-RU" dirty="0"/>
              <a:t>согласно форматной строке </a:t>
            </a:r>
            <a:r>
              <a:rPr lang="en-US" dirty="0" err="1"/>
              <a:t>formatstr</a:t>
            </a:r>
            <a:r>
              <a:rPr lang="ru-RU" dirty="0"/>
              <a:t>и осуществляет переход на новую строку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931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80000"/>
              </a:lnSpc>
            </a:pPr>
            <a:r>
              <a:rPr lang="ru-RU" sz="4000" b="1" dirty="0">
                <a:solidFill>
                  <a:srgbClr val="FF0066"/>
                </a:solidFill>
              </a:rPr>
              <a:t>Общие подпрограммы для работы с файлами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9821" y="1836704"/>
            <a:ext cx="8610600" cy="40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ru-RU" b="1" dirty="0" err="1" smtClean="0"/>
              <a:t>procedure</a:t>
            </a:r>
            <a:r>
              <a:rPr lang="ru-RU" dirty="0" smtClean="0"/>
              <a:t> </a:t>
            </a:r>
            <a:r>
              <a:rPr lang="ru-RU" dirty="0" err="1"/>
              <a:t>Assign</a:t>
            </a:r>
            <a:r>
              <a:rPr lang="ru-RU" dirty="0"/>
              <a:t>(f: файл; </a:t>
            </a:r>
            <a:r>
              <a:rPr lang="ru-RU" dirty="0" err="1"/>
              <a:t>name</a:t>
            </a:r>
            <a:r>
              <a:rPr lang="ru-RU" dirty="0"/>
              <a:t>: </a:t>
            </a:r>
            <a:r>
              <a:rPr lang="ru-RU" dirty="0" err="1"/>
              <a:t>string</a:t>
            </a:r>
            <a:r>
              <a:rPr lang="ru-RU" dirty="0"/>
              <a:t>); </a:t>
            </a:r>
            <a:br>
              <a:rPr lang="ru-RU" dirty="0"/>
            </a:br>
            <a:r>
              <a:rPr lang="ru-RU" dirty="0"/>
              <a:t>        Связывает файловую переменную с файлом на </a:t>
            </a:r>
            <a:r>
              <a:rPr lang="ru-RU" dirty="0" smtClean="0"/>
              <a:t>диске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err="1"/>
              <a:t>FileExists</a:t>
            </a:r>
            <a:r>
              <a:rPr lang="en-US" dirty="0"/>
              <a:t>(name: string): </a:t>
            </a:r>
            <a:r>
              <a:rPr lang="en-US" dirty="0" err="1"/>
              <a:t>boolean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ru-RU" dirty="0"/>
              <a:t>Возвращает </a:t>
            </a:r>
            <a:r>
              <a:rPr lang="en-US" dirty="0"/>
              <a:t>True, </a:t>
            </a:r>
            <a:r>
              <a:rPr lang="ru-RU" dirty="0"/>
              <a:t>если файл с именем </a:t>
            </a:r>
            <a:r>
              <a:rPr lang="en-US" dirty="0"/>
              <a:t>name </a:t>
            </a:r>
            <a:r>
              <a:rPr lang="ru-RU" dirty="0"/>
              <a:t>существует</a:t>
            </a:r>
          </a:p>
          <a:p>
            <a:pPr lvl="0">
              <a:spcBef>
                <a:spcPts val="600"/>
              </a:spcBef>
            </a:pPr>
            <a:r>
              <a:rPr lang="en-US" b="1" dirty="0" smtClean="0"/>
              <a:t>procedure</a:t>
            </a:r>
            <a:r>
              <a:rPr lang="en-US" dirty="0" smtClean="0"/>
              <a:t> </a:t>
            </a:r>
            <a:r>
              <a:rPr lang="en-US" dirty="0"/>
              <a:t>Close(f: </a:t>
            </a:r>
            <a:r>
              <a:rPr lang="ru-RU" dirty="0"/>
              <a:t>файл); </a:t>
            </a:r>
            <a:br>
              <a:rPr lang="ru-RU" dirty="0"/>
            </a:br>
            <a:r>
              <a:rPr lang="ru-RU" dirty="0"/>
              <a:t>        Закрывает </a:t>
            </a:r>
            <a:r>
              <a:rPr lang="ru-RU" dirty="0" smtClean="0"/>
              <a:t>файл</a:t>
            </a:r>
          </a:p>
          <a:p>
            <a:pPr lvl="0">
              <a:spcBef>
                <a:spcPts val="600"/>
              </a:spcBef>
            </a:pPr>
            <a:r>
              <a:rPr lang="ru-RU" b="1" dirty="0" err="1"/>
              <a:t>procedure</a:t>
            </a:r>
            <a:r>
              <a:rPr lang="ru-RU" dirty="0"/>
              <a:t> </a:t>
            </a:r>
            <a:r>
              <a:rPr lang="ru-RU" dirty="0" err="1"/>
              <a:t>Erase</a:t>
            </a:r>
            <a:r>
              <a:rPr lang="ru-RU" dirty="0"/>
              <a:t>(f: файл); </a:t>
            </a:r>
            <a:br>
              <a:rPr lang="ru-RU" dirty="0"/>
            </a:br>
            <a:r>
              <a:rPr lang="ru-RU" dirty="0"/>
              <a:t>        Удаляет файл, связанный с файловой </a:t>
            </a:r>
            <a:r>
              <a:rPr lang="ru-RU" dirty="0" smtClean="0"/>
              <a:t>переменной</a:t>
            </a:r>
          </a:p>
          <a:p>
            <a:pPr lvl="0">
              <a:spcBef>
                <a:spcPts val="600"/>
              </a:spcBef>
            </a:pPr>
            <a:r>
              <a:rPr lang="en-US" b="1" dirty="0"/>
              <a:t>procedure</a:t>
            </a:r>
            <a:r>
              <a:rPr lang="en-US" dirty="0"/>
              <a:t> Rename(f: </a:t>
            </a:r>
            <a:r>
              <a:rPr lang="ru-RU" dirty="0"/>
              <a:t>файл; </a:t>
            </a:r>
            <a:r>
              <a:rPr lang="en-US" dirty="0" err="1"/>
              <a:t>newname</a:t>
            </a:r>
            <a:r>
              <a:rPr lang="en-US" dirty="0"/>
              <a:t>: string); 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ru-RU" dirty="0"/>
              <a:t>Переименовывает файл, </a:t>
            </a:r>
            <a:r>
              <a:rPr lang="ru-RU" dirty="0" err="1"/>
              <a:t>связаный</a:t>
            </a:r>
            <a:r>
              <a:rPr lang="ru-RU" dirty="0"/>
              <a:t> с файловой переменной, давая ему имя </a:t>
            </a:r>
            <a:r>
              <a:rPr lang="en-US" dirty="0" err="1"/>
              <a:t>newname</a:t>
            </a:r>
            <a:endParaRPr lang="ru-RU" dirty="0"/>
          </a:p>
          <a:p>
            <a:pPr lvl="0">
              <a:spcBef>
                <a:spcPts val="600"/>
              </a:spcBef>
            </a:pP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err="1"/>
              <a:t>Eof</a:t>
            </a:r>
            <a:r>
              <a:rPr lang="en-US" dirty="0"/>
              <a:t>(f: </a:t>
            </a:r>
            <a:r>
              <a:rPr lang="ru-RU" dirty="0"/>
              <a:t>файл): </a:t>
            </a:r>
            <a:r>
              <a:rPr lang="en-US" dirty="0" err="1"/>
              <a:t>boolean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        </a:t>
            </a:r>
            <a:r>
              <a:rPr lang="ru-RU" dirty="0"/>
              <a:t>Возвращает </a:t>
            </a:r>
            <a:r>
              <a:rPr lang="en-US" dirty="0"/>
              <a:t>True, </a:t>
            </a:r>
            <a:r>
              <a:rPr lang="ru-RU" dirty="0"/>
              <a:t>если достигнут конец </a:t>
            </a:r>
            <a:r>
              <a:rPr lang="ru-RU" dirty="0" smtClean="0"/>
              <a:t>файла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081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80000"/>
              </a:lnSpc>
            </a:pPr>
            <a:r>
              <a:rPr lang="ru-RU" sz="4000" b="1" dirty="0">
                <a:solidFill>
                  <a:srgbClr val="FF0066"/>
                </a:solidFill>
              </a:rPr>
              <a:t>П</a:t>
            </a:r>
            <a:r>
              <a:rPr lang="ru-RU" sz="4000" b="1" dirty="0" smtClean="0">
                <a:solidFill>
                  <a:srgbClr val="FF0066"/>
                </a:solidFill>
              </a:rPr>
              <a:t>одпрограммы </a:t>
            </a:r>
            <a:r>
              <a:rPr lang="ru-RU" sz="4000" b="1" dirty="0">
                <a:solidFill>
                  <a:srgbClr val="FF0066"/>
                </a:solidFill>
              </a:rPr>
              <a:t>для работы с </a:t>
            </a:r>
            <a:r>
              <a:rPr lang="ru-RU" sz="4000" b="1" dirty="0" smtClean="0">
                <a:solidFill>
                  <a:srgbClr val="FF0066"/>
                </a:solidFill>
              </a:rPr>
              <a:t>двоичными файлами</a:t>
            </a:r>
            <a:endParaRPr lang="ru-RU" sz="4000" b="1" dirty="0">
              <a:solidFill>
                <a:srgbClr val="FF0066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1938794"/>
            <a:ext cx="8610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ru-RU" b="1" dirty="0" err="1"/>
              <a:t>procedure</a:t>
            </a:r>
            <a:r>
              <a:rPr lang="ru-RU" dirty="0"/>
              <a:t> </a:t>
            </a:r>
            <a:r>
              <a:rPr lang="ru-RU" dirty="0" err="1"/>
              <a:t>Reset</a:t>
            </a:r>
            <a:r>
              <a:rPr lang="ru-RU" dirty="0"/>
              <a:t>(f: двоичный файл); </a:t>
            </a:r>
            <a:br>
              <a:rPr lang="ru-RU" dirty="0"/>
            </a:br>
            <a:r>
              <a:rPr lang="ru-RU" dirty="0"/>
              <a:t>        Открывает двоичный файл на чтение и запись</a:t>
            </a:r>
            <a:r>
              <a:rPr lang="ru-RU" dirty="0" smtClean="0"/>
              <a:t>.</a:t>
            </a:r>
          </a:p>
          <a:p>
            <a:pPr lvl="0">
              <a:spcBef>
                <a:spcPts val="600"/>
              </a:spcBef>
            </a:pPr>
            <a:r>
              <a:rPr lang="ru-RU" sz="2000" b="1" dirty="0" err="1">
                <a:solidFill>
                  <a:srgbClr val="C00000"/>
                </a:solidFill>
              </a:rPr>
              <a:t>procedure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Reset</a:t>
            </a:r>
            <a:r>
              <a:rPr lang="ru-RU" sz="2000" dirty="0">
                <a:solidFill>
                  <a:srgbClr val="C00000"/>
                </a:solidFill>
              </a:rPr>
              <a:t>(f: двоичный файл; </a:t>
            </a:r>
            <a:r>
              <a:rPr lang="ru-RU" sz="2000" dirty="0" err="1">
                <a:solidFill>
                  <a:srgbClr val="C00000"/>
                </a:solidFill>
              </a:rPr>
              <a:t>name</a:t>
            </a:r>
            <a:r>
              <a:rPr lang="ru-RU" sz="2000" dirty="0">
                <a:solidFill>
                  <a:srgbClr val="C00000"/>
                </a:solidFill>
              </a:rPr>
              <a:t>: </a:t>
            </a:r>
            <a:r>
              <a:rPr lang="ru-RU" sz="2000" dirty="0" err="1">
                <a:solidFill>
                  <a:srgbClr val="C00000"/>
                </a:solidFill>
              </a:rPr>
              <a:t>string</a:t>
            </a:r>
            <a:r>
              <a:rPr lang="ru-RU" sz="2000" dirty="0">
                <a:solidFill>
                  <a:srgbClr val="C00000"/>
                </a:solidFill>
              </a:rPr>
              <a:t>); </a:t>
            </a:r>
            <a:br>
              <a:rPr lang="ru-RU" sz="2000" dirty="0">
                <a:solidFill>
                  <a:srgbClr val="C00000"/>
                </a:solidFill>
              </a:rPr>
            </a:br>
            <a:r>
              <a:rPr lang="ru-RU" dirty="0"/>
              <a:t>        Связывает файловую переменную f с файлом </a:t>
            </a:r>
            <a:r>
              <a:rPr lang="ru-RU" dirty="0" err="1"/>
              <a:t>name</a:t>
            </a:r>
            <a:r>
              <a:rPr lang="ru-RU" dirty="0"/>
              <a:t> на диске и открывает двоичный файл на чтение и запись</a:t>
            </a:r>
            <a:r>
              <a:rPr lang="ru-RU" dirty="0" smtClean="0"/>
              <a:t>.</a:t>
            </a:r>
          </a:p>
          <a:p>
            <a:pPr lvl="0">
              <a:spcBef>
                <a:spcPts val="600"/>
              </a:spcBef>
            </a:pPr>
            <a:r>
              <a:rPr lang="ru-RU" b="1" dirty="0" err="1"/>
              <a:t>procedure</a:t>
            </a:r>
            <a:r>
              <a:rPr lang="ru-RU" dirty="0"/>
              <a:t> </a:t>
            </a:r>
            <a:r>
              <a:rPr lang="ru-RU" dirty="0" err="1"/>
              <a:t>Rewrite</a:t>
            </a:r>
            <a:r>
              <a:rPr lang="ru-RU" dirty="0"/>
              <a:t>(f: двоичный файл); </a:t>
            </a:r>
            <a:br>
              <a:rPr lang="ru-RU" dirty="0"/>
            </a:br>
            <a:r>
              <a:rPr lang="ru-RU" dirty="0"/>
              <a:t>       </a:t>
            </a:r>
            <a:r>
              <a:rPr lang="ru-RU" dirty="0" smtClean="0"/>
              <a:t>Создает двоичный </a:t>
            </a:r>
            <a:r>
              <a:rPr lang="ru-RU" dirty="0"/>
              <a:t>файл на чтение и запись, при этом обнуляя его содержимое. Если файл существовал, он обнуляется</a:t>
            </a:r>
            <a:r>
              <a:rPr lang="ru-RU" dirty="0" smtClean="0"/>
              <a:t>.</a:t>
            </a:r>
          </a:p>
          <a:p>
            <a:pPr lvl="0">
              <a:spcBef>
                <a:spcPts val="600"/>
              </a:spcBef>
            </a:pPr>
            <a:r>
              <a:rPr lang="ru-RU" sz="2000" b="1" dirty="0" err="1">
                <a:solidFill>
                  <a:srgbClr val="C00000"/>
                </a:solidFill>
              </a:rPr>
              <a:t>procedure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Rewrite</a:t>
            </a:r>
            <a:r>
              <a:rPr lang="ru-RU" sz="2000" dirty="0">
                <a:solidFill>
                  <a:srgbClr val="C00000"/>
                </a:solidFill>
              </a:rPr>
              <a:t>(f: двоичный файл; </a:t>
            </a:r>
            <a:r>
              <a:rPr lang="ru-RU" sz="2000" dirty="0" err="1">
                <a:solidFill>
                  <a:srgbClr val="C00000"/>
                </a:solidFill>
              </a:rPr>
              <a:t>name</a:t>
            </a:r>
            <a:r>
              <a:rPr lang="ru-RU" sz="2000" dirty="0">
                <a:solidFill>
                  <a:srgbClr val="C00000"/>
                </a:solidFill>
              </a:rPr>
              <a:t>: </a:t>
            </a:r>
            <a:r>
              <a:rPr lang="ru-RU" sz="2000" dirty="0" err="1">
                <a:solidFill>
                  <a:srgbClr val="C00000"/>
                </a:solidFill>
              </a:rPr>
              <a:t>string</a:t>
            </a:r>
            <a:r>
              <a:rPr lang="ru-RU" sz="2000" dirty="0">
                <a:solidFill>
                  <a:srgbClr val="C00000"/>
                </a:solidFill>
              </a:rPr>
              <a:t>); </a:t>
            </a:r>
            <a:br>
              <a:rPr lang="ru-RU" sz="2000" dirty="0">
                <a:solidFill>
                  <a:srgbClr val="C00000"/>
                </a:solidFill>
              </a:rPr>
            </a:br>
            <a:r>
              <a:rPr lang="ru-RU" dirty="0"/>
              <a:t>        Связывает файловую переменную f с файлом </a:t>
            </a:r>
            <a:r>
              <a:rPr lang="ru-RU" dirty="0" err="1"/>
              <a:t>name</a:t>
            </a:r>
            <a:r>
              <a:rPr lang="ru-RU" dirty="0"/>
              <a:t> на диске и открывает двоичный файл на чтение и запись, при этом обнуляя его содержимое</a:t>
            </a:r>
            <a:r>
              <a:rPr lang="ru-RU" dirty="0" smtClean="0"/>
              <a:t>.</a:t>
            </a:r>
          </a:p>
          <a:p>
            <a:pPr lvl="0">
              <a:spcBef>
                <a:spcPts val="600"/>
              </a:spcBef>
            </a:pP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4597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80000"/>
              </a:lnSpc>
            </a:pPr>
            <a:r>
              <a:rPr lang="ru-RU" sz="4000" b="1" dirty="0">
                <a:solidFill>
                  <a:srgbClr val="FF0066"/>
                </a:solidFill>
              </a:rPr>
              <a:t>П</a:t>
            </a:r>
            <a:r>
              <a:rPr lang="ru-RU" sz="4000" b="1" dirty="0" smtClean="0">
                <a:solidFill>
                  <a:srgbClr val="FF0066"/>
                </a:solidFill>
              </a:rPr>
              <a:t>одпрограммы </a:t>
            </a:r>
            <a:r>
              <a:rPr lang="ru-RU" sz="4000" b="1" dirty="0">
                <a:solidFill>
                  <a:srgbClr val="FF0066"/>
                </a:solidFill>
              </a:rPr>
              <a:t>для работы с </a:t>
            </a:r>
            <a:r>
              <a:rPr lang="ru-RU" sz="4000" b="1" dirty="0" smtClean="0">
                <a:solidFill>
                  <a:srgbClr val="FF0066"/>
                </a:solidFill>
              </a:rPr>
              <a:t>двоичными файлами</a:t>
            </a:r>
            <a:endParaRPr lang="ru-RU" sz="4000" b="1" dirty="0">
              <a:solidFill>
                <a:srgbClr val="FF0066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4800" y="2108071"/>
            <a:ext cx="86106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Bef>
                <a:spcPts val="600"/>
              </a:spcBef>
            </a:pPr>
            <a:r>
              <a:rPr lang="ru-RU" b="1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/>
              <a:t>FileSize</a:t>
            </a:r>
            <a:r>
              <a:rPr lang="ru-RU" dirty="0"/>
              <a:t>(f: двоичный файл): int64; </a:t>
            </a:r>
            <a:br>
              <a:rPr lang="ru-RU" dirty="0"/>
            </a:br>
            <a:r>
              <a:rPr lang="ru-RU" dirty="0"/>
              <a:t>        Возвращает количество элементов в двоичном файле</a:t>
            </a:r>
            <a:endParaRPr lang="ru-RU" dirty="0" smtClean="0"/>
          </a:p>
          <a:p>
            <a:pPr lvl="0">
              <a:spcBef>
                <a:spcPts val="600"/>
              </a:spcBef>
            </a:pPr>
            <a:r>
              <a:rPr lang="ru-RU" b="1" dirty="0" err="1"/>
              <a:t>function</a:t>
            </a:r>
            <a:r>
              <a:rPr lang="ru-RU" dirty="0"/>
              <a:t> </a:t>
            </a:r>
            <a:r>
              <a:rPr lang="ru-RU" dirty="0" err="1"/>
              <a:t>FilePos</a:t>
            </a:r>
            <a:r>
              <a:rPr lang="ru-RU" dirty="0"/>
              <a:t>(f: двоичный файл): int64; </a:t>
            </a:r>
            <a:br>
              <a:rPr lang="ru-RU" dirty="0"/>
            </a:br>
            <a:r>
              <a:rPr lang="ru-RU" dirty="0"/>
              <a:t>        Возвращает текущую позицию файлового указателя в двоичном </a:t>
            </a:r>
            <a:r>
              <a:rPr lang="ru-RU" dirty="0" smtClean="0"/>
              <a:t>файле.</a:t>
            </a:r>
          </a:p>
          <a:p>
            <a:pPr lvl="0">
              <a:spcBef>
                <a:spcPts val="600"/>
              </a:spcBef>
            </a:pPr>
            <a:r>
              <a:rPr lang="ru-RU" b="1" dirty="0" err="1"/>
              <a:t>procedure</a:t>
            </a:r>
            <a:r>
              <a:rPr lang="ru-RU" dirty="0"/>
              <a:t> </a:t>
            </a:r>
            <a:r>
              <a:rPr lang="ru-RU" dirty="0" err="1"/>
              <a:t>Seek</a:t>
            </a:r>
            <a:r>
              <a:rPr lang="ru-RU" dirty="0"/>
              <a:t>(f: двоичный файл; n: int64); </a:t>
            </a:r>
            <a:br>
              <a:rPr lang="ru-RU" dirty="0"/>
            </a:br>
            <a:r>
              <a:rPr lang="ru-RU" dirty="0"/>
              <a:t>        Устанавливает текущую позицию файлового указателя в двоичном файле на элемент с данным </a:t>
            </a:r>
            <a:r>
              <a:rPr lang="ru-RU" dirty="0" smtClean="0"/>
              <a:t>номером.</a:t>
            </a:r>
          </a:p>
          <a:p>
            <a:pPr lvl="0">
              <a:spcBef>
                <a:spcPts val="600"/>
              </a:spcBef>
            </a:pPr>
            <a:r>
              <a:rPr lang="ru-RU" b="1" dirty="0" err="1"/>
              <a:t>procedure</a:t>
            </a:r>
            <a:r>
              <a:rPr lang="ru-RU" dirty="0"/>
              <a:t> </a:t>
            </a:r>
            <a:r>
              <a:rPr lang="ru-RU" dirty="0" err="1"/>
              <a:t>Truncate</a:t>
            </a:r>
            <a:r>
              <a:rPr lang="ru-RU" dirty="0"/>
              <a:t>(f: двоичный файл); </a:t>
            </a:r>
            <a:br>
              <a:rPr lang="ru-RU" dirty="0"/>
            </a:br>
            <a:r>
              <a:rPr lang="ru-RU" dirty="0"/>
              <a:t>        Усекает двоичный файл, отбрасывая все элементы с позиции файлового указателя.</a:t>
            </a:r>
          </a:p>
          <a:p>
            <a:pPr lvl="0">
              <a:spcBef>
                <a:spcPts val="600"/>
              </a:spcBef>
            </a:pP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7046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80000"/>
              </a:lnSpc>
            </a:pPr>
            <a:r>
              <a:rPr lang="ru-RU" sz="4000" b="1" dirty="0" smtClean="0">
                <a:solidFill>
                  <a:srgbClr val="FF0066"/>
                </a:solidFill>
              </a:rPr>
              <a:t>Пример программы с типизированными файлами</a:t>
            </a:r>
            <a:endParaRPr lang="ru-RU" sz="4000" b="1" dirty="0">
              <a:solidFill>
                <a:srgbClr val="FF0066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1000" y="2028885"/>
            <a:ext cx="4191000" cy="452431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b="1" dirty="0"/>
              <a:t>begin</a:t>
            </a:r>
          </a:p>
          <a:p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dirty="0"/>
              <a:t>filename = 'a.dat';</a:t>
            </a:r>
          </a:p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f: </a:t>
            </a:r>
            <a:r>
              <a:rPr lang="en-US" b="1" dirty="0"/>
              <a:t>file of </a:t>
            </a:r>
            <a:r>
              <a:rPr lang="en-US" dirty="0"/>
              <a:t>integer;</a:t>
            </a:r>
          </a:p>
          <a:p>
            <a:r>
              <a:rPr lang="en-US" b="1" dirty="0" smtClean="0"/>
              <a:t>if </a:t>
            </a:r>
            <a:r>
              <a:rPr lang="en-US" b="1" dirty="0"/>
              <a:t>not </a:t>
            </a:r>
            <a:r>
              <a:rPr lang="en-US" dirty="0" err="1"/>
              <a:t>FileExists</a:t>
            </a:r>
            <a:r>
              <a:rPr lang="en-US" dirty="0"/>
              <a:t>(filename) </a:t>
            </a:r>
            <a:r>
              <a:rPr lang="en-US" b="1" dirty="0"/>
              <a:t>then</a:t>
            </a:r>
          </a:p>
          <a:p>
            <a:r>
              <a:rPr lang="en-US" b="1" dirty="0"/>
              <a:t>  begin</a:t>
            </a:r>
          </a:p>
          <a:p>
            <a:r>
              <a:rPr lang="en-US" b="1" dirty="0"/>
              <a:t>    </a:t>
            </a:r>
            <a:r>
              <a:rPr lang="en-US" dirty="0">
                <a:solidFill>
                  <a:srgbClr val="FF0000"/>
                </a:solidFill>
              </a:rPr>
              <a:t>assign(</a:t>
            </a:r>
            <a:r>
              <a:rPr lang="en-US" dirty="0" err="1">
                <a:solidFill>
                  <a:srgbClr val="FF0000"/>
                </a:solidFill>
              </a:rPr>
              <a:t>f,filename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    rewrite(f</a:t>
            </a:r>
            <a:r>
              <a:rPr lang="en-US" dirty="0" smtClean="0">
                <a:solidFill>
                  <a:srgbClr val="FF0000"/>
                </a:solidFill>
              </a:rPr>
              <a:t>); </a:t>
            </a:r>
            <a:r>
              <a:rPr lang="en-US" dirty="0">
                <a:solidFill>
                  <a:srgbClr val="006600"/>
                </a:solidFill>
              </a:rPr>
              <a:t>// </a:t>
            </a:r>
            <a:r>
              <a:rPr lang="en-US" dirty="0" smtClean="0">
                <a:solidFill>
                  <a:srgbClr val="006600"/>
                </a:solidFill>
              </a:rPr>
              <a:t>rewrite(</a:t>
            </a:r>
            <a:r>
              <a:rPr lang="en-US" dirty="0" err="1" smtClean="0">
                <a:solidFill>
                  <a:srgbClr val="006600"/>
                </a:solidFill>
              </a:rPr>
              <a:t>f</a:t>
            </a:r>
            <a:r>
              <a:rPr lang="en-US" dirty="0" err="1">
                <a:solidFill>
                  <a:srgbClr val="006600"/>
                </a:solidFill>
              </a:rPr>
              <a:t>,filename</a:t>
            </a:r>
            <a:r>
              <a:rPr lang="en-US" dirty="0" smtClean="0">
                <a:solidFill>
                  <a:srgbClr val="006600"/>
                </a:solidFill>
              </a:rPr>
              <a:t>); </a:t>
            </a:r>
            <a:endParaRPr lang="en-US" dirty="0">
              <a:solidFill>
                <a:srgbClr val="006600"/>
              </a:solidFill>
            </a:endParaRPr>
          </a:p>
          <a:p>
            <a:r>
              <a:rPr lang="ru-RU" dirty="0"/>
              <a:t>    </a:t>
            </a:r>
            <a:r>
              <a:rPr lang="ru-RU" dirty="0" err="1"/>
              <a:t>writeln</a:t>
            </a:r>
            <a:r>
              <a:rPr lang="ru-RU" dirty="0"/>
              <a:t>('Запись в файл ',</a:t>
            </a:r>
            <a:r>
              <a:rPr lang="ru-RU" dirty="0" err="1"/>
              <a:t>filename</a:t>
            </a:r>
            <a:r>
              <a:rPr lang="ru-RU" dirty="0"/>
              <a:t>);</a:t>
            </a:r>
          </a:p>
          <a:p>
            <a:r>
              <a:rPr lang="en-US" dirty="0"/>
              <a:t>    </a:t>
            </a:r>
            <a:r>
              <a:rPr lang="en-US" b="1" dirty="0" smtClean="0"/>
              <a:t>loop 10</a:t>
            </a:r>
            <a:r>
              <a:rPr lang="en-US" dirty="0" smtClean="0"/>
              <a:t> </a:t>
            </a:r>
            <a:r>
              <a:rPr lang="en-US" b="1" dirty="0"/>
              <a:t>do</a:t>
            </a:r>
          </a:p>
          <a:p>
            <a:r>
              <a:rPr lang="en-US" b="1" dirty="0"/>
              <a:t>    begin</a:t>
            </a:r>
          </a:p>
          <a:p>
            <a:r>
              <a:rPr lang="en-US" b="1" dirty="0"/>
              <a:t>     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x </a:t>
            </a:r>
            <a:r>
              <a:rPr lang="en-US" dirty="0" smtClean="0"/>
              <a:t>:= random(100); 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print(x);</a:t>
            </a:r>
            <a:endParaRPr lang="en-US" dirty="0"/>
          </a:p>
          <a:p>
            <a:r>
              <a:rPr lang="en-US" dirty="0"/>
              <a:t>      write(</a:t>
            </a:r>
            <a:r>
              <a:rPr lang="en-US" dirty="0" err="1"/>
              <a:t>f,x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b="1" dirty="0"/>
              <a:t>end</a:t>
            </a:r>
            <a:r>
              <a:rPr lang="en-US" dirty="0"/>
              <a:t>;  </a:t>
            </a:r>
          </a:p>
          <a:p>
            <a:r>
              <a:rPr lang="en-US" dirty="0"/>
              <a:t>    close(f);  </a:t>
            </a:r>
          </a:p>
          <a:p>
            <a:r>
              <a:rPr lang="en-US" dirty="0"/>
              <a:t>  </a:t>
            </a:r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76800" y="2077283"/>
            <a:ext cx="4648200" cy="424731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b="1" dirty="0" smtClean="0"/>
              <a:t>else </a:t>
            </a:r>
            <a:endParaRPr lang="en-US" b="1" dirty="0"/>
          </a:p>
          <a:p>
            <a:r>
              <a:rPr lang="en-US" b="1" dirty="0"/>
              <a:t>  begin</a:t>
            </a:r>
          </a:p>
          <a:p>
            <a:r>
              <a:rPr lang="en-US" b="1" dirty="0"/>
              <a:t>    </a:t>
            </a:r>
            <a:r>
              <a:rPr lang="en-US" dirty="0">
                <a:solidFill>
                  <a:srgbClr val="FF0000"/>
                </a:solidFill>
              </a:rPr>
              <a:t>assign(</a:t>
            </a:r>
            <a:r>
              <a:rPr lang="en-US" dirty="0" err="1">
                <a:solidFill>
                  <a:srgbClr val="FF0000"/>
                </a:solidFill>
              </a:rPr>
              <a:t>f,filename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    reset(f</a:t>
            </a:r>
            <a:r>
              <a:rPr lang="en-US" dirty="0" smtClean="0">
                <a:solidFill>
                  <a:srgbClr val="FF0000"/>
                </a:solidFill>
              </a:rPr>
              <a:t>); </a:t>
            </a:r>
            <a:r>
              <a:rPr lang="en-US" dirty="0">
                <a:solidFill>
                  <a:srgbClr val="006600"/>
                </a:solidFill>
              </a:rPr>
              <a:t>// </a:t>
            </a:r>
            <a:r>
              <a:rPr lang="en-US" dirty="0" smtClean="0">
                <a:solidFill>
                  <a:srgbClr val="006600"/>
                </a:solidFill>
              </a:rPr>
              <a:t>reset(</a:t>
            </a:r>
            <a:r>
              <a:rPr lang="en-US" dirty="0" err="1" smtClean="0">
                <a:solidFill>
                  <a:srgbClr val="006600"/>
                </a:solidFill>
              </a:rPr>
              <a:t>f,filename</a:t>
            </a:r>
            <a:r>
              <a:rPr lang="en-US" dirty="0">
                <a:solidFill>
                  <a:srgbClr val="006600"/>
                </a:solidFill>
              </a:rPr>
              <a:t>); </a:t>
            </a:r>
          </a:p>
          <a:p>
            <a:r>
              <a:rPr lang="ru-RU" dirty="0" smtClean="0"/>
              <a:t>    </a:t>
            </a:r>
            <a:r>
              <a:rPr lang="ru-RU" dirty="0" err="1"/>
              <a:t>writeln</a:t>
            </a:r>
            <a:r>
              <a:rPr lang="ru-RU" dirty="0"/>
              <a:t>('Чтение из файла </a:t>
            </a:r>
            <a:r>
              <a:rPr lang="ru-RU" dirty="0" smtClean="0"/>
              <a:t>',</a:t>
            </a:r>
            <a:r>
              <a:rPr lang="en-US" dirty="0" smtClean="0"/>
              <a:t> </a:t>
            </a:r>
            <a:r>
              <a:rPr lang="ru-RU" dirty="0" err="1" smtClean="0"/>
              <a:t>filename</a:t>
            </a:r>
            <a:r>
              <a:rPr lang="ru-RU" dirty="0"/>
              <a:t>);</a:t>
            </a:r>
          </a:p>
          <a:p>
            <a:r>
              <a:rPr lang="en-US" dirty="0"/>
              <a:t>    </a:t>
            </a:r>
            <a:r>
              <a:rPr lang="en-US" b="1" dirty="0"/>
              <a:t>loop 10</a:t>
            </a:r>
            <a:r>
              <a:rPr lang="en-US" dirty="0"/>
              <a:t> </a:t>
            </a:r>
            <a:r>
              <a:rPr lang="en-US" b="1" dirty="0"/>
              <a:t>do</a:t>
            </a:r>
          </a:p>
          <a:p>
            <a:r>
              <a:rPr lang="en-US" b="1" dirty="0" smtClean="0"/>
              <a:t>    </a:t>
            </a:r>
            <a:r>
              <a:rPr lang="en-US" b="1" dirty="0"/>
              <a:t>begin</a:t>
            </a:r>
          </a:p>
          <a:p>
            <a:r>
              <a:rPr lang="en-US" b="1" dirty="0"/>
              <a:t>     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x: integer;</a:t>
            </a:r>
          </a:p>
          <a:p>
            <a:r>
              <a:rPr lang="en-US" dirty="0"/>
              <a:t>      read(</a:t>
            </a:r>
            <a:r>
              <a:rPr lang="en-US" dirty="0" err="1"/>
              <a:t>f,x</a:t>
            </a:r>
            <a:r>
              <a:rPr lang="en-US" dirty="0"/>
              <a:t>);</a:t>
            </a:r>
          </a:p>
          <a:p>
            <a:r>
              <a:rPr lang="en-US" dirty="0"/>
              <a:t>      write(x,' ');</a:t>
            </a:r>
          </a:p>
          <a:p>
            <a:r>
              <a:rPr lang="en-US" dirty="0"/>
              <a:t>    </a:t>
            </a:r>
            <a:r>
              <a:rPr lang="en-US" b="1" dirty="0"/>
              <a:t>end</a:t>
            </a:r>
            <a:r>
              <a:rPr lang="en-US" dirty="0"/>
              <a:t>;  </a:t>
            </a:r>
          </a:p>
          <a:p>
            <a:r>
              <a:rPr lang="en-US" dirty="0"/>
              <a:t>    close(f);  </a:t>
            </a:r>
          </a:p>
          <a:p>
            <a:r>
              <a:rPr lang="en-US" dirty="0"/>
              <a:t>    erase(f);</a:t>
            </a:r>
          </a:p>
          <a:p>
            <a:r>
              <a:rPr lang="en-US" dirty="0"/>
              <a:t>  </a:t>
            </a:r>
            <a:r>
              <a:rPr lang="en-US" b="1" dirty="0"/>
              <a:t>end</a:t>
            </a:r>
            <a:r>
              <a:rPr lang="en-US" dirty="0"/>
              <a:t>;  </a:t>
            </a:r>
          </a:p>
          <a:p>
            <a:r>
              <a:rPr lang="en-US" b="1" dirty="0"/>
              <a:t>end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334869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</a:rPr>
              <a:t>// </a:t>
            </a:r>
            <a:r>
              <a:rPr lang="ru-RU" dirty="0" smtClean="0">
                <a:solidFill>
                  <a:srgbClr val="006600"/>
                </a:solidFill>
              </a:rPr>
              <a:t>Запись </a:t>
            </a:r>
            <a:r>
              <a:rPr lang="ru-RU" dirty="0">
                <a:solidFill>
                  <a:srgbClr val="006600"/>
                </a:solidFill>
              </a:rPr>
              <a:t>в файл 10 чисел, при следующем запуске - чтение этих чисел и удаление файла</a:t>
            </a:r>
          </a:p>
        </p:txBody>
      </p:sp>
    </p:spTree>
    <p:extLst>
      <p:ext uri="{BB962C8B-B14F-4D97-AF65-F5344CB8AC3E}">
        <p14:creationId xmlns:p14="http://schemas.microsoft.com/office/powerpoint/2010/main" val="133172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462</Words>
  <Application>Microsoft Office PowerPoint</Application>
  <PresentationFormat>Экран (4:3)</PresentationFormat>
  <Paragraphs>128</Paragraphs>
  <Slides>14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Оформление по умолчанию</vt:lpstr>
      <vt:lpstr>Паскаль  по-новому  Файлы</vt:lpstr>
      <vt:lpstr>Описание</vt:lpstr>
      <vt:lpstr>Описание</vt:lpstr>
      <vt:lpstr>Чтение из файла</vt:lpstr>
      <vt:lpstr>Запись в файл</vt:lpstr>
      <vt:lpstr>Общие подпрограммы для работы с файлами</vt:lpstr>
      <vt:lpstr>Подпрограммы для работы с двоичными файлами</vt:lpstr>
      <vt:lpstr>Подпрограммы для работы с двоичными файлами</vt:lpstr>
      <vt:lpstr>Пример программы с типизированными файлами</vt:lpstr>
      <vt:lpstr>Текстовые файлы</vt:lpstr>
      <vt:lpstr>Подпрограммы для работы с текстовыми файлами</vt:lpstr>
      <vt:lpstr>Подпрограммы для работы с текстовыми файлами</vt:lpstr>
      <vt:lpstr>Пример программы с текстовыми файлами</vt:lpstr>
      <vt:lpstr>КОНЕЦ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Информатика</dc:creator>
  <cp:lastModifiedBy>User</cp:lastModifiedBy>
  <cp:revision>73</cp:revision>
  <cp:lastPrinted>1601-01-01T00:00:00Z</cp:lastPrinted>
  <dcterms:created xsi:type="dcterms:W3CDTF">1601-01-01T00:00:00Z</dcterms:created>
  <dcterms:modified xsi:type="dcterms:W3CDTF">2020-11-13T12:16:11Z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