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5" r:id="rId4"/>
    <p:sldId id="276" r:id="rId5"/>
    <p:sldId id="277" r:id="rId6"/>
    <p:sldId id="262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94660"/>
  </p:normalViewPr>
  <p:slideViewPr>
    <p:cSldViewPr>
      <p:cViewPr>
        <p:scale>
          <a:sx n="75" d="100"/>
          <a:sy n="75" d="100"/>
        </p:scale>
        <p:origin x="-184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8881-60CC-467D-8A18-BC61B5766125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AF6-3FE8-422B-AE16-F8E33474D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3697A-C0FF-4187-B34A-D496E9B253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9A5A-14C6-4064-8B69-130D966D23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F4A3-9373-4C41-9D78-2841B7E715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E35D4-A644-4B6B-8CA3-2B9FE5E924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AE99B-8E3D-453A-9FB6-FB09483C5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52A7-A134-4884-8C53-1D5B818FF2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B81D0-7BBD-46E1-9ED6-7B2FD895C1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4170-5279-4F65-B4B2-9D402FB253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E7A0-1DD0-4FF4-814F-56D271728D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7CE7-E27E-43F3-9EB8-E26EA864E1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4DD3-B7BA-435D-B474-ACDE4152DD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6DE34-2FEA-49AE-9103-3F41337898D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048000"/>
          </a:xfrm>
        </p:spPr>
        <p:txBody>
          <a:bodyPr/>
          <a:lstStyle/>
          <a:p>
            <a:r>
              <a:rPr lang="ru-RU" sz="7200" b="1" dirty="0" smtClean="0">
                <a:solidFill>
                  <a:schemeClr val="tx1"/>
                </a:solidFill>
              </a:rPr>
              <a:t>Паскаль</a:t>
            </a:r>
            <a:br>
              <a:rPr lang="ru-RU" sz="7200" b="1" dirty="0" smtClean="0">
                <a:solidFill>
                  <a:schemeClr val="tx1"/>
                </a:solidFill>
              </a:rPr>
            </a:br>
            <a:r>
              <a:rPr lang="ru-RU" sz="7200" b="1" dirty="0" smtClean="0">
                <a:solidFill>
                  <a:schemeClr val="tx1"/>
                </a:solidFill>
              </a:rPr>
              <a:t> </a:t>
            </a:r>
            <a:r>
              <a:rPr lang="ru-RU" sz="7200" b="1" dirty="0" smtClean="0">
                <a:solidFill>
                  <a:srgbClr val="FF0066"/>
                </a:solidFill>
              </a:rPr>
              <a:t>по-новому</a:t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7200" b="1" dirty="0" smtClean="0">
                <a:solidFill>
                  <a:srgbClr val="FF0066"/>
                </a:solidFill>
              </a:rPr>
              <a:t/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2000" b="1" dirty="0" smtClean="0">
                <a:solidFill>
                  <a:schemeClr val="tx1"/>
                </a:solidFill>
              </a:rPr>
              <a:t>Текстовые ф</a:t>
            </a:r>
            <a:r>
              <a:rPr lang="ru-RU" sz="2000" b="1" dirty="0" smtClean="0">
                <a:solidFill>
                  <a:schemeClr val="tx1"/>
                </a:solidFill>
              </a:rPr>
              <a:t>айлы</a:t>
            </a:r>
            <a:endParaRPr lang="ru-RU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Текстовый файл в Паскале — это</a:t>
            </a:r>
            <a:r>
              <a:rPr lang="ru-RU" sz="2000" b="1" dirty="0" smtClean="0"/>
              <a:t> совокупность строк произвольной длины, которые разделены между собой метками конца строки</a:t>
            </a:r>
            <a:r>
              <a:rPr lang="ru-RU" sz="2000" dirty="0" smtClean="0"/>
              <a:t>, а весь файл заканчивается меткой конца файла. </a:t>
            </a:r>
            <a:endParaRPr lang="ru-RU" sz="2000" b="1" dirty="0" smtClean="0"/>
          </a:p>
          <a:p>
            <a:pPr marL="540000" indent="0">
              <a:buNone/>
            </a:pPr>
            <a:r>
              <a:rPr lang="ru-RU" sz="2000" b="1" dirty="0" smtClean="0"/>
              <a:t>Важно:</a:t>
            </a:r>
            <a:r>
              <a:rPr lang="ru-RU" sz="2000" dirty="0" smtClean="0"/>
              <a:t> Если быть точными, то каждая строка текстового файла завершается специальной комбинацией, называемой «конец строки».</a:t>
            </a:r>
            <a:br>
              <a:rPr lang="ru-RU" sz="2000" dirty="0" smtClean="0"/>
            </a:br>
            <a:r>
              <a:rPr lang="ru-RU" sz="2000" dirty="0" smtClean="0"/>
              <a:t>Комбинация «конец строки» состоит из двух символов: </a:t>
            </a:r>
            <a:r>
              <a:rPr lang="ru-RU" sz="2000" b="1" dirty="0" smtClean="0"/>
              <a:t>перевод каретки</a:t>
            </a:r>
            <a:r>
              <a:rPr lang="ru-RU" sz="2000" dirty="0" smtClean="0"/>
              <a:t> (ASCII-код #13) и </a:t>
            </a:r>
            <a:r>
              <a:rPr lang="ru-RU" sz="2000" b="1" dirty="0" smtClean="0"/>
              <a:t>перевод строки</a:t>
            </a:r>
            <a:r>
              <a:rPr lang="ru-RU" sz="2000" dirty="0" smtClean="0"/>
              <a:t> (#10). Завершается текстовый файл символом </a:t>
            </a:r>
            <a:r>
              <a:rPr lang="ru-RU" sz="2000" b="1" dirty="0" smtClean="0"/>
              <a:t>конец файла</a:t>
            </a:r>
            <a:r>
              <a:rPr lang="ru-RU" sz="2000" dirty="0" smtClean="0"/>
              <a:t> (#26).</a:t>
            </a:r>
          </a:p>
          <a:p>
            <a:pPr marL="0" indent="0">
              <a:buNone/>
            </a:pPr>
            <a:r>
              <a:rPr lang="ru-RU" sz="2000" b="1" dirty="0" smtClean="0"/>
              <a:t>Возможные расширения файлов: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*.</a:t>
            </a:r>
            <a:r>
              <a:rPr lang="ru-RU" sz="2000" dirty="0" err="1" smtClean="0"/>
              <a:t>txt</a:t>
            </a:r>
            <a:r>
              <a:rPr lang="ru-RU" sz="2000" dirty="0" smtClean="0"/>
              <a:t>, *.</a:t>
            </a:r>
            <a:r>
              <a:rPr lang="ru-RU" sz="2000" dirty="0" err="1" smtClean="0"/>
              <a:t>log</a:t>
            </a:r>
            <a:r>
              <a:rPr lang="ru-RU" sz="2000" dirty="0" smtClean="0"/>
              <a:t>,</a:t>
            </a:r>
            <a:br>
              <a:rPr lang="ru-RU" sz="2000" dirty="0" smtClean="0"/>
            </a:br>
            <a:r>
              <a:rPr lang="ru-RU" sz="2000" dirty="0" smtClean="0"/>
              <a:t>*.</a:t>
            </a:r>
            <a:r>
              <a:rPr lang="ru-RU" sz="2000" dirty="0" err="1" smtClean="0"/>
              <a:t>htm</a:t>
            </a:r>
            <a:r>
              <a:rPr lang="ru-RU" sz="2000" dirty="0" smtClean="0"/>
              <a:t>, *.</a:t>
            </a:r>
            <a:r>
              <a:rPr lang="ru-RU" sz="2000" dirty="0" err="1" smtClean="0"/>
              <a:t>html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 smtClean="0">
                <a:solidFill>
                  <a:srgbClr val="FF0066"/>
                </a:solidFill>
              </a:rPr>
              <a:t>Текстовые файлы</a:t>
            </a:r>
            <a:endParaRPr lang="ru-RU" sz="4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</a:t>
            </a:r>
            <a:r>
              <a:rPr lang="ru-RU" sz="4000" b="1" dirty="0" smtClean="0">
                <a:solidFill>
                  <a:srgbClr val="FF0066"/>
                </a:solidFill>
              </a:rPr>
              <a:t>одпрограммы </a:t>
            </a:r>
            <a:r>
              <a:rPr lang="ru-RU" sz="4000" b="1" dirty="0">
                <a:solidFill>
                  <a:srgbClr val="FF0066"/>
                </a:solidFill>
              </a:rPr>
              <a:t>для работы с </a:t>
            </a:r>
            <a:r>
              <a:rPr lang="ru-RU" sz="4000" b="1" dirty="0" smtClean="0">
                <a:solidFill>
                  <a:srgbClr val="FF0066"/>
                </a:solidFill>
              </a:rPr>
              <a:t>текстовыми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238606"/>
            <a:ext cx="8610600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Rewrite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Открывает текстовый файл на запись в кодировке </a:t>
            </a:r>
            <a:r>
              <a:rPr lang="ru-RU" dirty="0" err="1"/>
              <a:t>Windows.Если</a:t>
            </a:r>
            <a:r>
              <a:rPr lang="ru-RU" dirty="0"/>
              <a:t> файл существовал - он обнуляется, если нет - создается </a:t>
            </a:r>
            <a:r>
              <a:rPr lang="ru-RU" dirty="0" smtClean="0"/>
              <a:t>пустой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Rewrite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Связывает файловую переменную с именем файла </a:t>
            </a:r>
            <a:r>
              <a:rPr lang="ru-RU" dirty="0" err="1"/>
              <a:t>name</a:t>
            </a:r>
            <a:r>
              <a:rPr lang="ru-RU" dirty="0"/>
              <a:t> и открывает текстовый файл f на запись в кодировке </a:t>
            </a:r>
            <a:r>
              <a:rPr lang="ru-RU" dirty="0" err="1"/>
              <a:t>Windows.Если</a:t>
            </a:r>
            <a:r>
              <a:rPr lang="ru-RU" dirty="0"/>
              <a:t> файл существовал - он обнуляется, если нет - создается пустой</a:t>
            </a:r>
            <a:endParaRPr lang="ru-RU" b="1" dirty="0" smtClean="0"/>
          </a:p>
          <a:p>
            <a:pPr lvl="0">
              <a:spcBef>
                <a:spcPts val="600"/>
              </a:spcBef>
            </a:pPr>
            <a:r>
              <a:rPr lang="ru-RU" b="1" dirty="0" err="1" smtClean="0"/>
              <a:t>procedure</a:t>
            </a:r>
            <a:r>
              <a:rPr lang="ru-RU" dirty="0" smtClean="0"/>
              <a:t> </a:t>
            </a:r>
            <a:r>
              <a:rPr lang="ru-RU" dirty="0" err="1"/>
              <a:t>Reset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Открывает текстовый файл на чтение в кодировке </a:t>
            </a:r>
            <a:r>
              <a:rPr lang="ru-RU" dirty="0" err="1" smtClean="0"/>
              <a:t>Windows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Связывает файловую переменную f с именем файла </a:t>
            </a:r>
            <a:r>
              <a:rPr lang="ru-RU" dirty="0" err="1"/>
              <a:t>name</a:t>
            </a:r>
            <a:r>
              <a:rPr lang="ru-RU" dirty="0"/>
              <a:t> и открывает текстовый файл на чтение в кодировке </a:t>
            </a:r>
            <a:r>
              <a:rPr lang="ru-RU" dirty="0" err="1"/>
              <a:t>Windows</a:t>
            </a:r>
            <a:endParaRPr lang="ru-RU" b="1" dirty="0" smtClean="0"/>
          </a:p>
          <a:p>
            <a:pPr lvl="0">
              <a:spcBef>
                <a:spcPts val="600"/>
              </a:spcBef>
            </a:pPr>
            <a:r>
              <a:rPr lang="ru-RU" b="1" dirty="0" err="1" smtClean="0"/>
              <a:t>procedure</a:t>
            </a:r>
            <a:r>
              <a:rPr lang="ru-RU" dirty="0" smtClean="0"/>
              <a:t> </a:t>
            </a:r>
            <a:r>
              <a:rPr lang="ru-RU" dirty="0" err="1"/>
              <a:t>Append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Открывает текстовый файл на дополнение в кодировке </a:t>
            </a:r>
            <a:r>
              <a:rPr lang="ru-RU" dirty="0" err="1" smtClean="0"/>
              <a:t>Windows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Append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Связывает файловую переменную f с именем файла </a:t>
            </a:r>
            <a:r>
              <a:rPr lang="ru-RU" dirty="0" err="1"/>
              <a:t>name</a:t>
            </a:r>
            <a:r>
              <a:rPr lang="ru-RU" dirty="0"/>
              <a:t> и открывает текстовый файл на дополнение в кодировке </a:t>
            </a:r>
            <a:r>
              <a:rPr lang="ru-RU" dirty="0" err="1" smtClean="0"/>
              <a:t>Windows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4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</a:t>
            </a:r>
            <a:r>
              <a:rPr lang="ru-RU" sz="4000" b="1" dirty="0" smtClean="0">
                <a:solidFill>
                  <a:srgbClr val="FF0066"/>
                </a:solidFill>
              </a:rPr>
              <a:t>одпрограммы </a:t>
            </a:r>
            <a:r>
              <a:rPr lang="ru-RU" sz="4000" b="1" dirty="0">
                <a:solidFill>
                  <a:srgbClr val="FF0066"/>
                </a:solidFill>
              </a:rPr>
              <a:t>для работы с </a:t>
            </a:r>
            <a:r>
              <a:rPr lang="ru-RU" sz="4000" b="1" dirty="0" smtClean="0">
                <a:solidFill>
                  <a:srgbClr val="FF0066"/>
                </a:solidFill>
              </a:rPr>
              <a:t>текстовыми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692579"/>
            <a:ext cx="86106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/>
              <a:t>ReadAllLines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): </a:t>
            </a:r>
            <a:r>
              <a:rPr lang="ru-RU" b="1" dirty="0" err="1"/>
              <a:t>array</a:t>
            </a:r>
            <a:r>
              <a:rPr lang="ru-RU" dirty="0"/>
              <a:t> </a:t>
            </a:r>
            <a:r>
              <a:rPr lang="ru-RU" b="1" dirty="0" err="1"/>
              <a:t>of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Открывает файл, считывает из него строки в кодировке </a:t>
            </a:r>
            <a:r>
              <a:rPr lang="ru-RU" dirty="0" err="1"/>
              <a:t>Windows</a:t>
            </a:r>
            <a:r>
              <a:rPr lang="ru-RU" dirty="0"/>
              <a:t> в виде массива строк, после чего закрывает </a:t>
            </a:r>
            <a:r>
              <a:rPr lang="ru-RU" dirty="0" smtClean="0"/>
              <a:t>файл</a:t>
            </a:r>
          </a:p>
          <a:p>
            <a:pPr lvl="0">
              <a:spcBef>
                <a:spcPts val="600"/>
              </a:spcBef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dirty="0" err="1"/>
              <a:t>WriteAllLines</a:t>
            </a:r>
            <a:r>
              <a:rPr lang="en-US" dirty="0"/>
              <a:t>(path: string; </a:t>
            </a:r>
            <a:r>
              <a:rPr lang="en-US" dirty="0" err="1"/>
              <a:t>ss</a:t>
            </a:r>
            <a:r>
              <a:rPr lang="en-US" dirty="0"/>
              <a:t>: </a:t>
            </a:r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string);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Создает новый файл, записывает в него строки из массива в кодировке </a:t>
            </a:r>
            <a:r>
              <a:rPr lang="en-US" dirty="0"/>
              <a:t>Windows, </a:t>
            </a:r>
            <a:r>
              <a:rPr lang="ru-RU" dirty="0"/>
              <a:t>после чего закрывает файл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Eoln</a:t>
            </a:r>
            <a:r>
              <a:rPr lang="en-US" dirty="0"/>
              <a:t>(f: Text): </a:t>
            </a:r>
            <a:r>
              <a:rPr lang="en-US" dirty="0" err="1"/>
              <a:t>boolean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Возвращает </a:t>
            </a:r>
            <a:r>
              <a:rPr lang="en-US" dirty="0"/>
              <a:t>True, </a:t>
            </a:r>
            <a:r>
              <a:rPr lang="ru-RU" dirty="0"/>
              <a:t>если в файле достигнут конец строки</a:t>
            </a:r>
          </a:p>
          <a:p>
            <a:pPr lvl="0">
              <a:spcBef>
                <a:spcPts val="600"/>
              </a:spcBef>
            </a:pPr>
            <a:r>
              <a:rPr lang="ru-RU" b="1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/>
              <a:t>SeekEof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): </a:t>
            </a:r>
            <a:r>
              <a:rPr lang="ru-RU" dirty="0" err="1"/>
              <a:t>boolean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Пропускает пробельные символы, после чего возвращает </a:t>
            </a:r>
            <a:r>
              <a:rPr lang="ru-RU" dirty="0" err="1"/>
              <a:t>True</a:t>
            </a:r>
            <a:r>
              <a:rPr lang="ru-RU" dirty="0"/>
              <a:t>, если достигнут конец </a:t>
            </a:r>
            <a:r>
              <a:rPr lang="ru-RU" dirty="0" smtClean="0"/>
              <a:t>файла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function</a:t>
            </a:r>
            <a:r>
              <a:rPr lang="ru-RU" dirty="0"/>
              <a:t> </a:t>
            </a:r>
            <a:r>
              <a:rPr lang="ru-RU" dirty="0" err="1"/>
              <a:t>SeekEoln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): </a:t>
            </a:r>
            <a:r>
              <a:rPr lang="ru-RU" dirty="0" err="1"/>
              <a:t>boolean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Пропускает пробельные символы, после чего возвращает </a:t>
            </a:r>
            <a:r>
              <a:rPr lang="ru-RU" dirty="0" err="1"/>
              <a:t>True</a:t>
            </a:r>
            <a:r>
              <a:rPr lang="ru-RU" dirty="0"/>
              <a:t>, если в файле достигнут конец строки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12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 smtClean="0">
                <a:solidFill>
                  <a:srgbClr val="FF0066"/>
                </a:solidFill>
              </a:rPr>
              <a:t>Пример программы с текстовыми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2229683"/>
            <a:ext cx="4191000" cy="424731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b="1" dirty="0"/>
              <a:t>begin</a:t>
            </a:r>
            <a:endParaRPr lang="en-US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F: Text</a:t>
            </a:r>
            <a:r>
              <a:rPr lang="en-US" dirty="0" smtClean="0"/>
              <a:t>; C:Char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/>
              <a:t>Reset(</a:t>
            </a:r>
            <a:r>
              <a:rPr lang="en-US" dirty="0" err="1" smtClean="0"/>
              <a:t>F</a:t>
            </a:r>
            <a:r>
              <a:rPr lang="en-US" dirty="0" err="1"/>
              <a:t>,'c</a:t>
            </a:r>
            <a:r>
              <a:rPr lang="en-US" dirty="0"/>
              <a:t>:\text.txt'); </a:t>
            </a:r>
            <a:endParaRPr lang="ru-RU" dirty="0" smtClean="0"/>
          </a:p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dirty="0" smtClean="0"/>
              <a:t> </a:t>
            </a:r>
            <a:r>
              <a:rPr lang="en-US" dirty="0"/>
              <a:t>(N,K):=(0,0); </a:t>
            </a:r>
            <a:endParaRPr lang="ru-RU" dirty="0" smtClean="0"/>
          </a:p>
          <a:p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err="1"/>
              <a:t>eof</a:t>
            </a:r>
            <a:r>
              <a:rPr lang="en-US" dirty="0"/>
              <a:t>(F)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begin</a:t>
            </a:r>
            <a:r>
              <a:rPr lang="en-US" dirty="0"/>
              <a:t> </a:t>
            </a:r>
          </a:p>
          <a:p>
            <a:r>
              <a:rPr lang="en-US" dirty="0" smtClean="0"/>
              <a:t>	N+=1; </a:t>
            </a:r>
            <a:endParaRPr lang="ru-RU" dirty="0" smtClean="0"/>
          </a:p>
          <a:p>
            <a:r>
              <a:rPr lang="en-US" b="1" dirty="0" smtClean="0"/>
              <a:t>	While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err="1"/>
              <a:t>eoln</a:t>
            </a:r>
            <a:r>
              <a:rPr lang="en-US" dirty="0"/>
              <a:t>(f)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begin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		K+=1; </a:t>
            </a:r>
            <a:endParaRPr lang="ru-RU" dirty="0" smtClean="0"/>
          </a:p>
          <a:p>
            <a:r>
              <a:rPr lang="en-US" dirty="0" smtClean="0"/>
              <a:t>		C:=ReadChar(F);</a:t>
            </a:r>
            <a:endParaRPr lang="ru-RU" dirty="0" smtClean="0"/>
          </a:p>
          <a:p>
            <a:r>
              <a:rPr lang="en-US" dirty="0" smtClean="0"/>
              <a:t> 	</a:t>
            </a:r>
            <a:r>
              <a:rPr lang="en-US" b="1" dirty="0" smtClean="0"/>
              <a:t>end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Readln</a:t>
            </a:r>
            <a:r>
              <a:rPr lang="en-US" dirty="0" smtClean="0"/>
              <a:t>(F</a:t>
            </a:r>
            <a:r>
              <a:rPr lang="en-US" dirty="0"/>
              <a:t>); </a:t>
            </a:r>
            <a:endParaRPr lang="ru-RU" dirty="0" smtClean="0"/>
          </a:p>
          <a:p>
            <a:r>
              <a:rPr lang="en-US" b="1" dirty="0" smtClean="0"/>
              <a:t>end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/>
              <a:t>Close(F</a:t>
            </a:r>
            <a:r>
              <a:rPr lang="en-US" dirty="0"/>
              <a:t>); </a:t>
            </a:r>
            <a:endParaRPr lang="ru-RU" dirty="0" smtClean="0"/>
          </a:p>
          <a:p>
            <a:r>
              <a:rPr lang="en-US" dirty="0" smtClean="0"/>
              <a:t>Print($’</a:t>
            </a:r>
            <a:r>
              <a:rPr lang="ru-RU" dirty="0" smtClean="0"/>
              <a:t>Строк </a:t>
            </a:r>
            <a:r>
              <a:rPr lang="en-US" dirty="0" smtClean="0"/>
              <a:t>{N}, </a:t>
            </a:r>
            <a:r>
              <a:rPr lang="ru-RU" dirty="0" smtClean="0"/>
              <a:t>символов </a:t>
            </a:r>
            <a:r>
              <a:rPr lang="en-US" dirty="0" smtClean="0"/>
              <a:t>{K}); </a:t>
            </a:r>
            <a:endParaRPr lang="ru-RU" dirty="0" smtClean="0"/>
          </a:p>
          <a:p>
            <a:r>
              <a:rPr lang="en-US" b="1" dirty="0" smtClean="0"/>
              <a:t>end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334869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// </a:t>
            </a:r>
            <a:r>
              <a:rPr lang="ru-RU" dirty="0">
                <a:solidFill>
                  <a:srgbClr val="006600"/>
                </a:solidFill>
              </a:rPr>
              <a:t>Дан текстовый файл. Вывести количество содержащихся в нем символов и строк (маркеры концов строк </a:t>
            </a:r>
            <a:r>
              <a:rPr lang="ru-RU" i="1" dirty="0">
                <a:solidFill>
                  <a:srgbClr val="006600"/>
                </a:solidFill>
              </a:rPr>
              <a:t>EOLN</a:t>
            </a:r>
            <a:r>
              <a:rPr lang="ru-RU" dirty="0">
                <a:solidFill>
                  <a:srgbClr val="006600"/>
                </a:solidFill>
              </a:rPr>
              <a:t> и конца файла </a:t>
            </a:r>
            <a:r>
              <a:rPr lang="ru-RU" i="1" dirty="0">
                <a:solidFill>
                  <a:srgbClr val="006600"/>
                </a:solidFill>
              </a:rPr>
              <a:t>EOF</a:t>
            </a:r>
            <a:r>
              <a:rPr lang="ru-RU" dirty="0">
                <a:solidFill>
                  <a:srgbClr val="006600"/>
                </a:solidFill>
              </a:rPr>
              <a:t> при подсчете количества символов не учитывать).</a:t>
            </a:r>
          </a:p>
        </p:txBody>
      </p:sp>
    </p:spTree>
    <p:extLst>
      <p:ext uri="{BB962C8B-B14F-4D97-AF65-F5344CB8AC3E}">
        <p14:creationId xmlns:p14="http://schemas.microsoft.com/office/powerpoint/2010/main" val="22393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ru-RU" sz="6000" b="1" i="1" dirty="0">
                <a:solidFill>
                  <a:srgbClr val="FF0066"/>
                </a:solidFill>
              </a:rPr>
              <a:t>КОНЕЦ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140</Words>
  <Application>Microsoft Office PowerPoint</Application>
  <PresentationFormat>Экран (4:3)</PresentationFormat>
  <Paragraphs>39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Оформление по умолчанию</vt:lpstr>
      <vt:lpstr>Паскаль  по-новому  Текстовые файлы</vt:lpstr>
      <vt:lpstr>Текстовые файлы</vt:lpstr>
      <vt:lpstr>Подпрограммы для работы с текстовыми файлами</vt:lpstr>
      <vt:lpstr>Подпрограммы для работы с текстовыми файлами</vt:lpstr>
      <vt:lpstr>Пример программы с текстовыми файлами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Информатика</dc:creator>
  <cp:lastModifiedBy>User</cp:lastModifiedBy>
  <cp:revision>74</cp:revision>
  <cp:lastPrinted>1601-01-01T00:00:00Z</cp:lastPrinted>
  <dcterms:created xsi:type="dcterms:W3CDTF">1601-01-01T00:00:00Z</dcterms:created>
  <dcterms:modified xsi:type="dcterms:W3CDTF">2020-11-18T10:08:35Z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