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2" r:id="rId4"/>
    <p:sldId id="269" r:id="rId5"/>
    <p:sldId id="270" r:id="rId6"/>
    <p:sldId id="271" r:id="rId7"/>
    <p:sldId id="267" r:id="rId8"/>
    <p:sldId id="262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4660"/>
  </p:normalViewPr>
  <p:slideViewPr>
    <p:cSldViewPr>
      <p:cViewPr>
        <p:scale>
          <a:sx n="80" d="100"/>
          <a:sy n="80" d="100"/>
        </p:scale>
        <p:origin x="-1860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8881-60CC-467D-8A18-BC61B5766125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7BAF6-3FE8-422B-AE16-F8E33474D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решает сразу несколько проблем: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не говорить о типах в первых программах или лишь упоминать их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забыть инициализировать переменную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описываются по мере необходимости близко к месту их использования. Это улучшает читаемость. Проблема старого Паскаля, когда груда переменных описывалась до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отсутствует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3697A-C0FF-4187-B34A-D496E9B253F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C9A5A-14C6-4064-8B69-130D966D23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6F4A3-9373-4C41-9D78-2841B7E715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E35D4-A644-4B6B-8CA3-2B9FE5E924C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AE99B-8E3D-453A-9FB6-FB09483C50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C52A7-A134-4884-8C53-1D5B818FF2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B81D0-7BBD-46E1-9ED6-7B2FD895C1A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74170-5279-4F65-B4B2-9D402FB253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E7A0-1DD0-4FF4-814F-56D271728D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7CE7-E27E-43F3-9EB8-E26EA864E17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B4DD3-B7BA-435D-B474-ACDE4152DD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26DE34-2FEA-49AE-9103-3F41337898D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3048000"/>
          </a:xfrm>
        </p:spPr>
        <p:txBody>
          <a:bodyPr/>
          <a:lstStyle/>
          <a:p>
            <a:r>
              <a:rPr lang="ru-RU" sz="7200" b="1" dirty="0" smtClean="0">
                <a:solidFill>
                  <a:srgbClr val="FF0066"/>
                </a:solidFill>
              </a:rPr>
              <a:t>Стили</a:t>
            </a:r>
            <a:r>
              <a:rPr lang="ru-RU" sz="7200" b="1" dirty="0" smtClean="0">
                <a:solidFill>
                  <a:schemeClr val="tx1"/>
                </a:solidFill>
              </a:rPr>
              <a:t> </a:t>
            </a:r>
            <a:r>
              <a:rPr lang="ru-RU" sz="6000" b="1" dirty="0" smtClean="0">
                <a:solidFill>
                  <a:schemeClr val="tx1"/>
                </a:solidFill>
              </a:rPr>
              <a:t>программирования</a:t>
            </a:r>
            <a:r>
              <a:rPr lang="ru-RU" sz="7200" b="1" dirty="0" smtClean="0">
                <a:solidFill>
                  <a:srgbClr val="FF0066"/>
                </a:solidFill>
              </a:rPr>
              <a:t/>
            </a:r>
            <a:br>
              <a:rPr lang="ru-RU" sz="7200" b="1" dirty="0" smtClean="0">
                <a:solidFill>
                  <a:srgbClr val="FF0066"/>
                </a:solidFill>
              </a:rPr>
            </a:br>
            <a:r>
              <a:rPr lang="ru-RU" sz="7200" b="1" dirty="0" smtClean="0">
                <a:solidFill>
                  <a:srgbClr val="FF0066"/>
                </a:solidFill>
              </a:rPr>
              <a:t/>
            </a:r>
            <a:br>
              <a:rPr lang="ru-RU" sz="7200" b="1" dirty="0" smtClean="0">
                <a:solidFill>
                  <a:srgbClr val="FF0066"/>
                </a:solidFill>
              </a:rPr>
            </a:br>
            <a:endParaRPr lang="ru-RU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53530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FF0066"/>
                </a:solidFill>
              </a:rPr>
              <a:t>Что делает эта программа?</a:t>
            </a:r>
            <a:endParaRPr lang="ru-RU" dirty="0">
              <a:solidFill>
                <a:srgbClr val="FF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28295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Что плохо?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 smtClean="0">
                <a:solidFill>
                  <a:srgbClr val="FF0066"/>
                </a:solidFill>
              </a:rPr>
              <a:t>Стиль программирования</a:t>
            </a:r>
            <a:endParaRPr lang="ru-RU" sz="4000" dirty="0">
              <a:solidFill>
                <a:srgbClr val="FF00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набор</a:t>
            </a:r>
            <a:r>
              <a:rPr lang="ru-RU" sz="2400" dirty="0"/>
              <a:t> приемов или методов программирования, 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которые</a:t>
            </a:r>
            <a:r>
              <a:rPr lang="ru-RU" sz="2400" dirty="0"/>
              <a:t> </a:t>
            </a:r>
            <a:r>
              <a:rPr lang="ru-RU" sz="2400" dirty="0" smtClean="0"/>
              <a:t>используют программисты</a:t>
            </a:r>
            <a:r>
              <a:rPr lang="ru-RU" sz="2400" dirty="0"/>
              <a:t>, 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чтобы</a:t>
            </a:r>
            <a:r>
              <a:rPr lang="ru-RU" sz="2400" dirty="0"/>
              <a:t> получить правильные, </a:t>
            </a:r>
            <a:r>
              <a:rPr lang="ru-RU" sz="2400" dirty="0" smtClean="0"/>
              <a:t>эффективные,</a:t>
            </a:r>
            <a:r>
              <a:rPr lang="ru-RU" sz="2400" dirty="0"/>
              <a:t> 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удобные</a:t>
            </a:r>
            <a:r>
              <a:rPr lang="ru-RU" sz="2400" dirty="0"/>
              <a:t> для применения и </a:t>
            </a:r>
            <a:r>
              <a:rPr lang="ru-RU" sz="2400" dirty="0" err="1"/>
              <a:t>легкочитаемые</a:t>
            </a:r>
            <a:r>
              <a:rPr lang="ru-RU" sz="2400" dirty="0"/>
              <a:t> программы.</a:t>
            </a:r>
            <a:endParaRPr lang="ru-RU" sz="2400" dirty="0"/>
          </a:p>
        </p:txBody>
      </p:sp>
      <p:pic>
        <p:nvPicPr>
          <p:cNvPr id="6148" name="Picture 4" descr="https://www.it-courses.by/wp-content/uploads/2018/06/20-Most-Common-Work-from-Home-Job-Tit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2895600"/>
            <a:ext cx="6778831" cy="3389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>
                <a:solidFill>
                  <a:srgbClr val="FF0066"/>
                </a:solidFill>
              </a:rPr>
              <a:t>Алгоритмический стиль </a:t>
            </a:r>
            <a:r>
              <a:rPr lang="en-US" sz="4000" dirty="0" smtClean="0">
                <a:solidFill>
                  <a:srgbClr val="FF0066"/>
                </a:solidFill>
              </a:rPr>
              <a:t>PascalABC.NET</a:t>
            </a:r>
            <a:endParaRPr lang="ru-RU" sz="4000" dirty="0">
              <a:solidFill>
                <a:srgbClr val="FF00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0"/>
          <a:stretch/>
        </p:blipFill>
        <p:spPr bwMode="auto">
          <a:xfrm>
            <a:off x="152401" y="2606908"/>
            <a:ext cx="8892000" cy="234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0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 smtClean="0">
                <a:solidFill>
                  <a:srgbClr val="FF0066"/>
                </a:solidFill>
              </a:rPr>
              <a:t>Процедурный стиль</a:t>
            </a:r>
            <a:endParaRPr lang="ru-RU" sz="4000" dirty="0">
              <a:solidFill>
                <a:srgbClr val="FF006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48778"/>
            <a:ext cx="7848600" cy="470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3541693"/>
            <a:ext cx="381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Что появилось нового?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 smtClean="0">
                <a:solidFill>
                  <a:srgbClr val="FF0066"/>
                </a:solidFill>
              </a:rPr>
              <a:t>Функциональный стиль</a:t>
            </a:r>
            <a:endParaRPr lang="ru-RU" sz="4000" dirty="0">
              <a:solidFill>
                <a:srgbClr val="FF0066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9815"/>
            <a:ext cx="4953000" cy="17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496332" y="3086636"/>
            <a:ext cx="7580868" cy="3301242"/>
            <a:chOff x="496332" y="3086636"/>
            <a:chExt cx="7580868" cy="330124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" y="4410075"/>
              <a:ext cx="7562850" cy="1977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96332" y="3086636"/>
              <a:ext cx="75217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>
                  <a:solidFill>
                    <a:srgbClr val="0070C0"/>
                  </a:solidFill>
                </a:rPr>
                <a:t>Сочетание функционального </a:t>
              </a:r>
              <a:r>
                <a:rPr lang="ru-RU" sz="4000" dirty="0" smtClean="0">
                  <a:solidFill>
                    <a:srgbClr val="0070C0"/>
                  </a:solidFill>
                </a:rPr>
                <a:t>и</a:t>
              </a:r>
            </a:p>
            <a:p>
              <a:r>
                <a:rPr lang="ru-RU" sz="4000" dirty="0" smtClean="0">
                  <a:solidFill>
                    <a:srgbClr val="0070C0"/>
                  </a:solidFill>
                </a:rPr>
                <a:t>процедурного стиля</a:t>
              </a:r>
              <a:endParaRPr lang="ru-RU" sz="4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4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9260"/>
            <a:ext cx="8860091" cy="317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FF0066"/>
                </a:solidFill>
              </a:rPr>
              <a:t>Объектный </a:t>
            </a:r>
            <a:r>
              <a:rPr lang="ru-RU" dirty="0" smtClean="0">
                <a:solidFill>
                  <a:srgbClr val="FF0066"/>
                </a:solidFill>
              </a:rPr>
              <a:t>стиль</a:t>
            </a:r>
            <a:endParaRPr lang="ru-RU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ru-RU" sz="6000" b="1" i="1" dirty="0">
                <a:solidFill>
                  <a:srgbClr val="FF0066"/>
                </a:solidFill>
              </a:rPr>
              <a:t>КОНЕЦ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88</Words>
  <Application>Microsoft Office PowerPoint</Application>
  <PresentationFormat>Экран (4:3)</PresentationFormat>
  <Paragraphs>23</Paragraphs>
  <Slides>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Оформление по умолчанию</vt:lpstr>
      <vt:lpstr>Стили программирования  </vt:lpstr>
      <vt:lpstr>Что делает эта программа?</vt:lpstr>
      <vt:lpstr>Стиль программирования</vt:lpstr>
      <vt:lpstr>Алгоритмический стиль PascalABC.NET</vt:lpstr>
      <vt:lpstr>Процедурный стиль</vt:lpstr>
      <vt:lpstr>Функциональный стиль</vt:lpstr>
      <vt:lpstr>Объектный стиль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Информатика</dc:creator>
  <cp:lastModifiedBy>Информатика</cp:lastModifiedBy>
  <cp:revision>45</cp:revision>
  <cp:lastPrinted>1601-01-01T00:00:00Z</cp:lastPrinted>
  <dcterms:created xsi:type="dcterms:W3CDTF">1601-01-01T00:00:00Z</dcterms:created>
  <dcterms:modified xsi:type="dcterms:W3CDTF">2020-09-08T09:43:55Z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