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7" r:id="rId4"/>
    <p:sldId id="278" r:id="rId5"/>
    <p:sldId id="276" r:id="rId6"/>
    <p:sldId id="279" r:id="rId7"/>
    <p:sldId id="262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>
      <p:cViewPr varScale="1">
        <p:scale>
          <a:sx n="78" d="100"/>
          <a:sy n="78" d="100"/>
        </p:scale>
        <p:origin x="153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D2B1E-4370-42EB-9F42-594A85990C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630C03-EBD3-4050-AE9D-741EA25696EE}">
      <dgm:prSet phldrT="[Текст]"/>
      <dgm:spPr/>
      <dgm:t>
        <a:bodyPr/>
        <a:lstStyle/>
        <a:p>
          <a:r>
            <a:rPr lang="ru-RU" dirty="0"/>
            <a:t>циклы</a:t>
          </a:r>
        </a:p>
      </dgm:t>
    </dgm:pt>
    <dgm:pt modelId="{7AB4D2A8-9EBA-4346-8F85-D1CC0DDD6EFB}" type="parTrans" cxnId="{26E62A6A-E20E-4CEC-93A1-27DECCD18435}">
      <dgm:prSet/>
      <dgm:spPr/>
      <dgm:t>
        <a:bodyPr/>
        <a:lstStyle/>
        <a:p>
          <a:endParaRPr lang="ru-RU"/>
        </a:p>
      </dgm:t>
    </dgm:pt>
    <dgm:pt modelId="{11CE7520-22F6-4B9A-BA1F-95C110695261}" type="sibTrans" cxnId="{26E62A6A-E20E-4CEC-93A1-27DECCD18435}">
      <dgm:prSet/>
      <dgm:spPr/>
      <dgm:t>
        <a:bodyPr/>
        <a:lstStyle/>
        <a:p>
          <a:endParaRPr lang="ru-RU"/>
        </a:p>
      </dgm:t>
    </dgm:pt>
    <dgm:pt modelId="{C5D4D78B-F655-4AAF-9A2E-C6C324A99508}">
      <dgm:prSet phldrT="[Текст]"/>
      <dgm:spPr/>
      <dgm:t>
        <a:bodyPr/>
        <a:lstStyle/>
        <a:p>
          <a:r>
            <a:rPr lang="ru-RU" dirty="0"/>
            <a:t>итерационные</a:t>
          </a:r>
        </a:p>
      </dgm:t>
    </dgm:pt>
    <dgm:pt modelId="{280E8A63-8D49-4983-B2BD-09743BD40680}" type="parTrans" cxnId="{AC7776D2-1091-46E1-A7B6-A9ADF768F696}">
      <dgm:prSet/>
      <dgm:spPr/>
      <dgm:t>
        <a:bodyPr/>
        <a:lstStyle/>
        <a:p>
          <a:endParaRPr lang="ru-RU"/>
        </a:p>
      </dgm:t>
    </dgm:pt>
    <dgm:pt modelId="{C05B12B8-B01B-4468-9250-285F59055B1E}" type="sibTrans" cxnId="{AC7776D2-1091-46E1-A7B6-A9ADF768F696}">
      <dgm:prSet/>
      <dgm:spPr/>
      <dgm:t>
        <a:bodyPr/>
        <a:lstStyle/>
        <a:p>
          <a:endParaRPr lang="ru-RU"/>
        </a:p>
      </dgm:t>
    </dgm:pt>
    <dgm:pt modelId="{5EAC4015-5456-49FD-910C-46DC752B2F99}">
      <dgm:prSet phldrT="[Текст]"/>
      <dgm:spPr/>
      <dgm:t>
        <a:bodyPr/>
        <a:lstStyle/>
        <a:p>
          <a:r>
            <a:rPr lang="en-US" dirty="0"/>
            <a:t>While - do</a:t>
          </a:r>
          <a:endParaRPr lang="ru-RU" dirty="0"/>
        </a:p>
      </dgm:t>
    </dgm:pt>
    <dgm:pt modelId="{2464C8AF-0EE9-478E-9770-6F2300E1A80E}" type="parTrans" cxnId="{346B2EE2-B179-46F9-9384-1BEBEC524613}">
      <dgm:prSet/>
      <dgm:spPr/>
      <dgm:t>
        <a:bodyPr/>
        <a:lstStyle/>
        <a:p>
          <a:endParaRPr lang="ru-RU"/>
        </a:p>
      </dgm:t>
    </dgm:pt>
    <dgm:pt modelId="{F3953DF0-17B1-47C9-9702-3BF0FDBC2E2A}" type="sibTrans" cxnId="{346B2EE2-B179-46F9-9384-1BEBEC524613}">
      <dgm:prSet/>
      <dgm:spPr/>
      <dgm:t>
        <a:bodyPr/>
        <a:lstStyle/>
        <a:p>
          <a:endParaRPr lang="ru-RU"/>
        </a:p>
      </dgm:t>
    </dgm:pt>
    <dgm:pt modelId="{BD9D11E6-81CF-47C1-8884-9C2C3765A68E}">
      <dgm:prSet phldrT="[Текст]"/>
      <dgm:spPr/>
      <dgm:t>
        <a:bodyPr/>
        <a:lstStyle/>
        <a:p>
          <a:r>
            <a:rPr lang="en-US" dirty="0"/>
            <a:t>Repeat - until</a:t>
          </a:r>
          <a:endParaRPr lang="ru-RU" dirty="0"/>
        </a:p>
      </dgm:t>
    </dgm:pt>
    <dgm:pt modelId="{F8687C7D-0B13-40ED-A043-65482ED9C8ED}" type="parTrans" cxnId="{24E5D4C1-F628-4632-9547-74720FE9B578}">
      <dgm:prSet/>
      <dgm:spPr/>
      <dgm:t>
        <a:bodyPr/>
        <a:lstStyle/>
        <a:p>
          <a:endParaRPr lang="ru-RU"/>
        </a:p>
      </dgm:t>
    </dgm:pt>
    <dgm:pt modelId="{0D09B565-5004-42DA-971F-E53B65F5D8F2}" type="sibTrans" cxnId="{24E5D4C1-F628-4632-9547-74720FE9B578}">
      <dgm:prSet/>
      <dgm:spPr/>
      <dgm:t>
        <a:bodyPr/>
        <a:lstStyle/>
        <a:p>
          <a:endParaRPr lang="ru-RU"/>
        </a:p>
      </dgm:t>
    </dgm:pt>
    <dgm:pt modelId="{1D36D30F-5986-4EE6-B949-FF71DFF2551D}">
      <dgm:prSet phldrT="[Текст]"/>
      <dgm:spPr/>
      <dgm:t>
        <a:bodyPr/>
        <a:lstStyle/>
        <a:p>
          <a:r>
            <a:rPr lang="ru-RU" dirty="0"/>
            <a:t>арифметические</a:t>
          </a:r>
        </a:p>
      </dgm:t>
    </dgm:pt>
    <dgm:pt modelId="{ED52E57F-E50A-42C8-B5DA-2D98BF0684B9}" type="parTrans" cxnId="{78D0ED47-BAEC-4E14-AD60-8230675F0D49}">
      <dgm:prSet/>
      <dgm:spPr/>
      <dgm:t>
        <a:bodyPr/>
        <a:lstStyle/>
        <a:p>
          <a:endParaRPr lang="ru-RU"/>
        </a:p>
      </dgm:t>
    </dgm:pt>
    <dgm:pt modelId="{BE5D2962-DBE5-4FAB-81E9-7E39CA956DC9}" type="sibTrans" cxnId="{78D0ED47-BAEC-4E14-AD60-8230675F0D49}">
      <dgm:prSet/>
      <dgm:spPr/>
      <dgm:t>
        <a:bodyPr/>
        <a:lstStyle/>
        <a:p>
          <a:endParaRPr lang="ru-RU"/>
        </a:p>
      </dgm:t>
    </dgm:pt>
    <dgm:pt modelId="{ECA34337-AE44-4393-AF3B-B4F64B82B0B1}">
      <dgm:prSet phldrT="[Текст]"/>
      <dgm:spPr/>
      <dgm:t>
        <a:bodyPr/>
        <a:lstStyle/>
        <a:p>
          <a:r>
            <a:rPr lang="en-US" dirty="0"/>
            <a:t>For – do</a:t>
          </a:r>
          <a:endParaRPr lang="ru-RU" dirty="0"/>
        </a:p>
      </dgm:t>
    </dgm:pt>
    <dgm:pt modelId="{25ED9DE2-AAD7-4102-BFB6-397DC0968629}" type="parTrans" cxnId="{B3B814C3-7AE3-4305-8388-9F9FFBE00B03}">
      <dgm:prSet/>
      <dgm:spPr/>
      <dgm:t>
        <a:bodyPr/>
        <a:lstStyle/>
        <a:p>
          <a:endParaRPr lang="ru-RU"/>
        </a:p>
      </dgm:t>
    </dgm:pt>
    <dgm:pt modelId="{04B4281C-8B17-455A-9470-C52A10ABC981}" type="sibTrans" cxnId="{B3B814C3-7AE3-4305-8388-9F9FFBE00B03}">
      <dgm:prSet/>
      <dgm:spPr/>
      <dgm:t>
        <a:bodyPr/>
        <a:lstStyle/>
        <a:p>
          <a:endParaRPr lang="ru-RU"/>
        </a:p>
      </dgm:t>
    </dgm:pt>
    <dgm:pt modelId="{F084D0AE-FAD0-4B4F-86CF-08FEF6842D8A}">
      <dgm:prSet phldrT="[Текст]"/>
      <dgm:spPr/>
      <dgm:t>
        <a:bodyPr/>
        <a:lstStyle/>
        <a:p>
          <a:r>
            <a:rPr lang="en-US" dirty="0"/>
            <a:t>Loop</a:t>
          </a:r>
          <a:endParaRPr lang="ru-RU" dirty="0"/>
        </a:p>
      </dgm:t>
    </dgm:pt>
    <dgm:pt modelId="{973C8425-C2DB-4F34-BEFD-EC042F42FE34}" type="parTrans" cxnId="{832A4E31-7D90-4BB4-870B-B92E76E3D77D}">
      <dgm:prSet/>
      <dgm:spPr/>
      <dgm:t>
        <a:bodyPr/>
        <a:lstStyle/>
        <a:p>
          <a:endParaRPr lang="ru-RU"/>
        </a:p>
      </dgm:t>
    </dgm:pt>
    <dgm:pt modelId="{7BB5D691-E519-4E84-913F-127B2E64089F}" type="sibTrans" cxnId="{832A4E31-7D90-4BB4-870B-B92E76E3D77D}">
      <dgm:prSet/>
      <dgm:spPr/>
      <dgm:t>
        <a:bodyPr/>
        <a:lstStyle/>
        <a:p>
          <a:endParaRPr lang="ru-RU"/>
        </a:p>
      </dgm:t>
    </dgm:pt>
    <dgm:pt modelId="{9437A794-D1A3-4FDD-A033-4A618C23CC79}" type="pres">
      <dgm:prSet presAssocID="{1D6D2B1E-4370-42EB-9F42-594A85990C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EDC164-C3CF-4D69-BD5B-A5880F583A35}" type="pres">
      <dgm:prSet presAssocID="{3E630C03-EBD3-4050-AE9D-741EA25696EE}" presName="hierRoot1" presStyleCnt="0"/>
      <dgm:spPr/>
    </dgm:pt>
    <dgm:pt modelId="{0DE5CE2A-E0BC-49D5-9246-4E5D5489EA19}" type="pres">
      <dgm:prSet presAssocID="{3E630C03-EBD3-4050-AE9D-741EA25696EE}" presName="composite" presStyleCnt="0"/>
      <dgm:spPr/>
    </dgm:pt>
    <dgm:pt modelId="{EC2E4D52-0CD7-4376-8DF9-B700479648FB}" type="pres">
      <dgm:prSet presAssocID="{3E630C03-EBD3-4050-AE9D-741EA25696EE}" presName="background" presStyleLbl="node0" presStyleIdx="0" presStyleCnt="1"/>
      <dgm:spPr/>
    </dgm:pt>
    <dgm:pt modelId="{31B361C2-7264-47FB-BCF2-5845392210DC}" type="pres">
      <dgm:prSet presAssocID="{3E630C03-EBD3-4050-AE9D-741EA25696EE}" presName="text" presStyleLbl="fgAcc0" presStyleIdx="0" presStyleCnt="1">
        <dgm:presLayoutVars>
          <dgm:chPref val="3"/>
        </dgm:presLayoutVars>
      </dgm:prSet>
      <dgm:spPr/>
    </dgm:pt>
    <dgm:pt modelId="{FE512A3E-A578-4E51-9B1C-F4A54A4CF229}" type="pres">
      <dgm:prSet presAssocID="{3E630C03-EBD3-4050-AE9D-741EA25696EE}" presName="hierChild2" presStyleCnt="0"/>
      <dgm:spPr/>
    </dgm:pt>
    <dgm:pt modelId="{6915FEDB-B875-4579-8056-3C2DA83CEDDC}" type="pres">
      <dgm:prSet presAssocID="{280E8A63-8D49-4983-B2BD-09743BD40680}" presName="Name10" presStyleLbl="parChTrans1D2" presStyleIdx="0" presStyleCnt="2"/>
      <dgm:spPr/>
    </dgm:pt>
    <dgm:pt modelId="{9C1CCB50-FADA-4769-9863-B7176C3B806B}" type="pres">
      <dgm:prSet presAssocID="{C5D4D78B-F655-4AAF-9A2E-C6C324A99508}" presName="hierRoot2" presStyleCnt="0"/>
      <dgm:spPr/>
    </dgm:pt>
    <dgm:pt modelId="{54B4A206-0770-430C-98CA-A147128B3EC7}" type="pres">
      <dgm:prSet presAssocID="{C5D4D78B-F655-4AAF-9A2E-C6C324A99508}" presName="composite2" presStyleCnt="0"/>
      <dgm:spPr/>
    </dgm:pt>
    <dgm:pt modelId="{3B57588B-0B20-4CA7-8115-3B5F55DD10C3}" type="pres">
      <dgm:prSet presAssocID="{C5D4D78B-F655-4AAF-9A2E-C6C324A99508}" presName="background2" presStyleLbl="node2" presStyleIdx="0" presStyleCnt="2"/>
      <dgm:spPr/>
    </dgm:pt>
    <dgm:pt modelId="{71BE097E-4F36-46AA-8686-186A4F9CE5DB}" type="pres">
      <dgm:prSet presAssocID="{C5D4D78B-F655-4AAF-9A2E-C6C324A99508}" presName="text2" presStyleLbl="fgAcc2" presStyleIdx="0" presStyleCnt="2">
        <dgm:presLayoutVars>
          <dgm:chPref val="3"/>
        </dgm:presLayoutVars>
      </dgm:prSet>
      <dgm:spPr/>
    </dgm:pt>
    <dgm:pt modelId="{D8419E0F-C4C4-492C-8C63-FA66C847BD87}" type="pres">
      <dgm:prSet presAssocID="{C5D4D78B-F655-4AAF-9A2E-C6C324A99508}" presName="hierChild3" presStyleCnt="0"/>
      <dgm:spPr/>
    </dgm:pt>
    <dgm:pt modelId="{6D641F12-1AEF-495F-9D81-5FCCF43A10A6}" type="pres">
      <dgm:prSet presAssocID="{2464C8AF-0EE9-478E-9770-6F2300E1A80E}" presName="Name17" presStyleLbl="parChTrans1D3" presStyleIdx="0" presStyleCnt="4"/>
      <dgm:spPr/>
    </dgm:pt>
    <dgm:pt modelId="{7FBC575A-8727-4E51-9575-D47C1D31B525}" type="pres">
      <dgm:prSet presAssocID="{5EAC4015-5456-49FD-910C-46DC752B2F99}" presName="hierRoot3" presStyleCnt="0"/>
      <dgm:spPr/>
    </dgm:pt>
    <dgm:pt modelId="{1AE3D635-FB56-4664-8E9B-880A6951EC54}" type="pres">
      <dgm:prSet presAssocID="{5EAC4015-5456-49FD-910C-46DC752B2F99}" presName="composite3" presStyleCnt="0"/>
      <dgm:spPr/>
    </dgm:pt>
    <dgm:pt modelId="{D877EF18-3D9E-47A5-BD2C-FD1225F68EC0}" type="pres">
      <dgm:prSet presAssocID="{5EAC4015-5456-49FD-910C-46DC752B2F99}" presName="background3" presStyleLbl="node3" presStyleIdx="0" presStyleCnt="4"/>
      <dgm:spPr/>
    </dgm:pt>
    <dgm:pt modelId="{A63C77D2-70F1-4DDC-AC20-76536C312A93}" type="pres">
      <dgm:prSet presAssocID="{5EAC4015-5456-49FD-910C-46DC752B2F99}" presName="text3" presStyleLbl="fgAcc3" presStyleIdx="0" presStyleCnt="4">
        <dgm:presLayoutVars>
          <dgm:chPref val="3"/>
        </dgm:presLayoutVars>
      </dgm:prSet>
      <dgm:spPr/>
    </dgm:pt>
    <dgm:pt modelId="{44CEEB4B-F53B-4F76-81C5-38D13AA63D10}" type="pres">
      <dgm:prSet presAssocID="{5EAC4015-5456-49FD-910C-46DC752B2F99}" presName="hierChild4" presStyleCnt="0"/>
      <dgm:spPr/>
    </dgm:pt>
    <dgm:pt modelId="{058D6973-055D-4DEC-BD0A-8997BE10B2F1}" type="pres">
      <dgm:prSet presAssocID="{F8687C7D-0B13-40ED-A043-65482ED9C8ED}" presName="Name17" presStyleLbl="parChTrans1D3" presStyleIdx="1" presStyleCnt="4"/>
      <dgm:spPr/>
    </dgm:pt>
    <dgm:pt modelId="{56FDFCDC-86AA-4C90-B239-DD4BACFC9D24}" type="pres">
      <dgm:prSet presAssocID="{BD9D11E6-81CF-47C1-8884-9C2C3765A68E}" presName="hierRoot3" presStyleCnt="0"/>
      <dgm:spPr/>
    </dgm:pt>
    <dgm:pt modelId="{E10EE9F2-63BA-4D81-83EC-F16484B7303A}" type="pres">
      <dgm:prSet presAssocID="{BD9D11E6-81CF-47C1-8884-9C2C3765A68E}" presName="composite3" presStyleCnt="0"/>
      <dgm:spPr/>
    </dgm:pt>
    <dgm:pt modelId="{8E3042E0-DA79-47DD-BB26-45AA269E2169}" type="pres">
      <dgm:prSet presAssocID="{BD9D11E6-81CF-47C1-8884-9C2C3765A68E}" presName="background3" presStyleLbl="node3" presStyleIdx="1" presStyleCnt="4"/>
      <dgm:spPr/>
    </dgm:pt>
    <dgm:pt modelId="{31CE4E36-7C87-460F-8EC5-4466A53AEDB7}" type="pres">
      <dgm:prSet presAssocID="{BD9D11E6-81CF-47C1-8884-9C2C3765A68E}" presName="text3" presStyleLbl="fgAcc3" presStyleIdx="1" presStyleCnt="4">
        <dgm:presLayoutVars>
          <dgm:chPref val="3"/>
        </dgm:presLayoutVars>
      </dgm:prSet>
      <dgm:spPr/>
    </dgm:pt>
    <dgm:pt modelId="{9719A147-D516-4C2A-8C3C-0805FF5EE389}" type="pres">
      <dgm:prSet presAssocID="{BD9D11E6-81CF-47C1-8884-9C2C3765A68E}" presName="hierChild4" presStyleCnt="0"/>
      <dgm:spPr/>
    </dgm:pt>
    <dgm:pt modelId="{336BD147-03D4-4FFD-BCAA-43674DCAD914}" type="pres">
      <dgm:prSet presAssocID="{ED52E57F-E50A-42C8-B5DA-2D98BF0684B9}" presName="Name10" presStyleLbl="parChTrans1D2" presStyleIdx="1" presStyleCnt="2"/>
      <dgm:spPr/>
    </dgm:pt>
    <dgm:pt modelId="{F45218AE-5478-46F0-8AEC-493B3755A712}" type="pres">
      <dgm:prSet presAssocID="{1D36D30F-5986-4EE6-B949-FF71DFF2551D}" presName="hierRoot2" presStyleCnt="0"/>
      <dgm:spPr/>
    </dgm:pt>
    <dgm:pt modelId="{810FD551-70C8-4DAB-AD0B-7BF1FFB9E2BC}" type="pres">
      <dgm:prSet presAssocID="{1D36D30F-5986-4EE6-B949-FF71DFF2551D}" presName="composite2" presStyleCnt="0"/>
      <dgm:spPr/>
    </dgm:pt>
    <dgm:pt modelId="{55B8D56D-E45B-4DB7-B9A2-8C958661BD17}" type="pres">
      <dgm:prSet presAssocID="{1D36D30F-5986-4EE6-B949-FF71DFF2551D}" presName="background2" presStyleLbl="node2" presStyleIdx="1" presStyleCnt="2"/>
      <dgm:spPr/>
    </dgm:pt>
    <dgm:pt modelId="{30471F6C-C74B-4B03-B098-261389D60A5F}" type="pres">
      <dgm:prSet presAssocID="{1D36D30F-5986-4EE6-B949-FF71DFF2551D}" presName="text2" presStyleLbl="fgAcc2" presStyleIdx="1" presStyleCnt="2">
        <dgm:presLayoutVars>
          <dgm:chPref val="3"/>
        </dgm:presLayoutVars>
      </dgm:prSet>
      <dgm:spPr/>
    </dgm:pt>
    <dgm:pt modelId="{C80E66E9-F874-4A7F-9235-60E9611B15C2}" type="pres">
      <dgm:prSet presAssocID="{1D36D30F-5986-4EE6-B949-FF71DFF2551D}" presName="hierChild3" presStyleCnt="0"/>
      <dgm:spPr/>
    </dgm:pt>
    <dgm:pt modelId="{6F7C5EAF-42BD-46C6-9299-5B1625B0F6A0}" type="pres">
      <dgm:prSet presAssocID="{25ED9DE2-AAD7-4102-BFB6-397DC0968629}" presName="Name17" presStyleLbl="parChTrans1D3" presStyleIdx="2" presStyleCnt="4"/>
      <dgm:spPr/>
    </dgm:pt>
    <dgm:pt modelId="{AA8A84F1-AF0B-47D1-AE83-6741F44ABA41}" type="pres">
      <dgm:prSet presAssocID="{ECA34337-AE44-4393-AF3B-B4F64B82B0B1}" presName="hierRoot3" presStyleCnt="0"/>
      <dgm:spPr/>
    </dgm:pt>
    <dgm:pt modelId="{7A5CDAB1-76F1-45EC-A377-733953C837C3}" type="pres">
      <dgm:prSet presAssocID="{ECA34337-AE44-4393-AF3B-B4F64B82B0B1}" presName="composite3" presStyleCnt="0"/>
      <dgm:spPr/>
    </dgm:pt>
    <dgm:pt modelId="{B1CB9A93-92AF-4FD7-9D48-8AD92E4DCABE}" type="pres">
      <dgm:prSet presAssocID="{ECA34337-AE44-4393-AF3B-B4F64B82B0B1}" presName="background3" presStyleLbl="node3" presStyleIdx="2" presStyleCnt="4"/>
      <dgm:spPr/>
    </dgm:pt>
    <dgm:pt modelId="{3180190A-EC0F-4E58-96F7-AFAD9185E4DD}" type="pres">
      <dgm:prSet presAssocID="{ECA34337-AE44-4393-AF3B-B4F64B82B0B1}" presName="text3" presStyleLbl="fgAcc3" presStyleIdx="2" presStyleCnt="4">
        <dgm:presLayoutVars>
          <dgm:chPref val="3"/>
        </dgm:presLayoutVars>
      </dgm:prSet>
      <dgm:spPr/>
    </dgm:pt>
    <dgm:pt modelId="{229638EF-D030-4B8A-93C0-CD5B434402EC}" type="pres">
      <dgm:prSet presAssocID="{ECA34337-AE44-4393-AF3B-B4F64B82B0B1}" presName="hierChild4" presStyleCnt="0"/>
      <dgm:spPr/>
    </dgm:pt>
    <dgm:pt modelId="{A4900BBD-96D5-43A8-88D9-5A457EB8AEC7}" type="pres">
      <dgm:prSet presAssocID="{973C8425-C2DB-4F34-BEFD-EC042F42FE34}" presName="Name17" presStyleLbl="parChTrans1D3" presStyleIdx="3" presStyleCnt="4"/>
      <dgm:spPr/>
    </dgm:pt>
    <dgm:pt modelId="{43F6EA24-6C60-43AD-A6E0-105EBF43F0DC}" type="pres">
      <dgm:prSet presAssocID="{F084D0AE-FAD0-4B4F-86CF-08FEF6842D8A}" presName="hierRoot3" presStyleCnt="0"/>
      <dgm:spPr/>
    </dgm:pt>
    <dgm:pt modelId="{778DDD88-0344-4A05-9859-337D1738B810}" type="pres">
      <dgm:prSet presAssocID="{F084D0AE-FAD0-4B4F-86CF-08FEF6842D8A}" presName="composite3" presStyleCnt="0"/>
      <dgm:spPr/>
    </dgm:pt>
    <dgm:pt modelId="{2BDC8434-906C-4882-A08F-3143C00E7FA5}" type="pres">
      <dgm:prSet presAssocID="{F084D0AE-FAD0-4B4F-86CF-08FEF6842D8A}" presName="background3" presStyleLbl="node3" presStyleIdx="3" presStyleCnt="4"/>
      <dgm:spPr/>
    </dgm:pt>
    <dgm:pt modelId="{4F9E59E2-CA88-481C-96F3-7AB9C5B659EF}" type="pres">
      <dgm:prSet presAssocID="{F084D0AE-FAD0-4B4F-86CF-08FEF6842D8A}" presName="text3" presStyleLbl="fgAcc3" presStyleIdx="3" presStyleCnt="4">
        <dgm:presLayoutVars>
          <dgm:chPref val="3"/>
        </dgm:presLayoutVars>
      </dgm:prSet>
      <dgm:spPr/>
    </dgm:pt>
    <dgm:pt modelId="{47808FB2-9922-4FA4-B5A4-B5752DA2D3B9}" type="pres">
      <dgm:prSet presAssocID="{F084D0AE-FAD0-4B4F-86CF-08FEF6842D8A}" presName="hierChild4" presStyleCnt="0"/>
      <dgm:spPr/>
    </dgm:pt>
  </dgm:ptLst>
  <dgm:cxnLst>
    <dgm:cxn modelId="{CE4C1B0A-B6E7-4430-ABD2-70B3C997C2B5}" type="presOf" srcId="{3E630C03-EBD3-4050-AE9D-741EA25696EE}" destId="{31B361C2-7264-47FB-BCF2-5845392210DC}" srcOrd="0" destOrd="0" presId="urn:microsoft.com/office/officeart/2005/8/layout/hierarchy1"/>
    <dgm:cxn modelId="{9C08D917-0E11-41E7-92AD-C3530AE390E3}" type="presOf" srcId="{25ED9DE2-AAD7-4102-BFB6-397DC0968629}" destId="{6F7C5EAF-42BD-46C6-9299-5B1625B0F6A0}" srcOrd="0" destOrd="0" presId="urn:microsoft.com/office/officeart/2005/8/layout/hierarchy1"/>
    <dgm:cxn modelId="{D7FCFF1A-2A6E-4616-8F6D-95179A2CD709}" type="presOf" srcId="{F084D0AE-FAD0-4B4F-86CF-08FEF6842D8A}" destId="{4F9E59E2-CA88-481C-96F3-7AB9C5B659EF}" srcOrd="0" destOrd="0" presId="urn:microsoft.com/office/officeart/2005/8/layout/hierarchy1"/>
    <dgm:cxn modelId="{832A4E31-7D90-4BB4-870B-B92E76E3D77D}" srcId="{1D36D30F-5986-4EE6-B949-FF71DFF2551D}" destId="{F084D0AE-FAD0-4B4F-86CF-08FEF6842D8A}" srcOrd="1" destOrd="0" parTransId="{973C8425-C2DB-4F34-BEFD-EC042F42FE34}" sibTransId="{7BB5D691-E519-4E84-913F-127B2E64089F}"/>
    <dgm:cxn modelId="{09747036-8A6E-4D89-89AC-D07683A99832}" type="presOf" srcId="{ECA34337-AE44-4393-AF3B-B4F64B82B0B1}" destId="{3180190A-EC0F-4E58-96F7-AFAD9185E4DD}" srcOrd="0" destOrd="0" presId="urn:microsoft.com/office/officeart/2005/8/layout/hierarchy1"/>
    <dgm:cxn modelId="{97FACE44-F66B-41E0-BF42-9CC84C56CAD9}" type="presOf" srcId="{280E8A63-8D49-4983-B2BD-09743BD40680}" destId="{6915FEDB-B875-4579-8056-3C2DA83CEDDC}" srcOrd="0" destOrd="0" presId="urn:microsoft.com/office/officeart/2005/8/layout/hierarchy1"/>
    <dgm:cxn modelId="{78D0ED47-BAEC-4E14-AD60-8230675F0D49}" srcId="{3E630C03-EBD3-4050-AE9D-741EA25696EE}" destId="{1D36D30F-5986-4EE6-B949-FF71DFF2551D}" srcOrd="1" destOrd="0" parTransId="{ED52E57F-E50A-42C8-B5DA-2D98BF0684B9}" sibTransId="{BE5D2962-DBE5-4FAB-81E9-7E39CA956DC9}"/>
    <dgm:cxn modelId="{26E62A6A-E20E-4CEC-93A1-27DECCD18435}" srcId="{1D6D2B1E-4370-42EB-9F42-594A85990C51}" destId="{3E630C03-EBD3-4050-AE9D-741EA25696EE}" srcOrd="0" destOrd="0" parTransId="{7AB4D2A8-9EBA-4346-8F85-D1CC0DDD6EFB}" sibTransId="{11CE7520-22F6-4B9A-BA1F-95C110695261}"/>
    <dgm:cxn modelId="{C0B4756E-9C6F-4243-B4D3-AC48CD319BA2}" type="presOf" srcId="{1D6D2B1E-4370-42EB-9F42-594A85990C51}" destId="{9437A794-D1A3-4FDD-A033-4A618C23CC79}" srcOrd="0" destOrd="0" presId="urn:microsoft.com/office/officeart/2005/8/layout/hierarchy1"/>
    <dgm:cxn modelId="{1CD35F7C-4EB5-42A0-8534-56A4AFC2C80F}" type="presOf" srcId="{F8687C7D-0B13-40ED-A043-65482ED9C8ED}" destId="{058D6973-055D-4DEC-BD0A-8997BE10B2F1}" srcOrd="0" destOrd="0" presId="urn:microsoft.com/office/officeart/2005/8/layout/hierarchy1"/>
    <dgm:cxn modelId="{A35A2C7E-3A4E-487B-AF78-555E3E48F328}" type="presOf" srcId="{BD9D11E6-81CF-47C1-8884-9C2C3765A68E}" destId="{31CE4E36-7C87-460F-8EC5-4466A53AEDB7}" srcOrd="0" destOrd="0" presId="urn:microsoft.com/office/officeart/2005/8/layout/hierarchy1"/>
    <dgm:cxn modelId="{E7295EA0-3D03-4C15-A3EB-5FDD0847C514}" type="presOf" srcId="{2464C8AF-0EE9-478E-9770-6F2300E1A80E}" destId="{6D641F12-1AEF-495F-9D81-5FCCF43A10A6}" srcOrd="0" destOrd="0" presId="urn:microsoft.com/office/officeart/2005/8/layout/hierarchy1"/>
    <dgm:cxn modelId="{546F26A9-B767-4336-BB76-7ADDE61F141C}" type="presOf" srcId="{973C8425-C2DB-4F34-BEFD-EC042F42FE34}" destId="{A4900BBD-96D5-43A8-88D9-5A457EB8AEC7}" srcOrd="0" destOrd="0" presId="urn:microsoft.com/office/officeart/2005/8/layout/hierarchy1"/>
    <dgm:cxn modelId="{24E5D4C1-F628-4632-9547-74720FE9B578}" srcId="{C5D4D78B-F655-4AAF-9A2E-C6C324A99508}" destId="{BD9D11E6-81CF-47C1-8884-9C2C3765A68E}" srcOrd="1" destOrd="0" parTransId="{F8687C7D-0B13-40ED-A043-65482ED9C8ED}" sibTransId="{0D09B565-5004-42DA-971F-E53B65F5D8F2}"/>
    <dgm:cxn modelId="{B3B814C3-7AE3-4305-8388-9F9FFBE00B03}" srcId="{1D36D30F-5986-4EE6-B949-FF71DFF2551D}" destId="{ECA34337-AE44-4393-AF3B-B4F64B82B0B1}" srcOrd="0" destOrd="0" parTransId="{25ED9DE2-AAD7-4102-BFB6-397DC0968629}" sibTransId="{04B4281C-8B17-455A-9470-C52A10ABC981}"/>
    <dgm:cxn modelId="{0291E8C3-08D7-4483-900D-3380AF1FEC0F}" type="presOf" srcId="{1D36D30F-5986-4EE6-B949-FF71DFF2551D}" destId="{30471F6C-C74B-4B03-B098-261389D60A5F}" srcOrd="0" destOrd="0" presId="urn:microsoft.com/office/officeart/2005/8/layout/hierarchy1"/>
    <dgm:cxn modelId="{DD509FCC-E091-4B1A-A1DF-04FF97B00EA3}" type="presOf" srcId="{ED52E57F-E50A-42C8-B5DA-2D98BF0684B9}" destId="{336BD147-03D4-4FFD-BCAA-43674DCAD914}" srcOrd="0" destOrd="0" presId="urn:microsoft.com/office/officeart/2005/8/layout/hierarchy1"/>
    <dgm:cxn modelId="{AC7776D2-1091-46E1-A7B6-A9ADF768F696}" srcId="{3E630C03-EBD3-4050-AE9D-741EA25696EE}" destId="{C5D4D78B-F655-4AAF-9A2E-C6C324A99508}" srcOrd="0" destOrd="0" parTransId="{280E8A63-8D49-4983-B2BD-09743BD40680}" sibTransId="{C05B12B8-B01B-4468-9250-285F59055B1E}"/>
    <dgm:cxn modelId="{346B2EE2-B179-46F9-9384-1BEBEC524613}" srcId="{C5D4D78B-F655-4AAF-9A2E-C6C324A99508}" destId="{5EAC4015-5456-49FD-910C-46DC752B2F99}" srcOrd="0" destOrd="0" parTransId="{2464C8AF-0EE9-478E-9770-6F2300E1A80E}" sibTransId="{F3953DF0-17B1-47C9-9702-3BF0FDBC2E2A}"/>
    <dgm:cxn modelId="{0B7C37EC-EC66-42E2-A0D6-A0EB7C9C3656}" type="presOf" srcId="{C5D4D78B-F655-4AAF-9A2E-C6C324A99508}" destId="{71BE097E-4F36-46AA-8686-186A4F9CE5DB}" srcOrd="0" destOrd="0" presId="urn:microsoft.com/office/officeart/2005/8/layout/hierarchy1"/>
    <dgm:cxn modelId="{6CF3C4F5-E09D-4CD9-94D6-93574F49D4AC}" type="presOf" srcId="{5EAC4015-5456-49FD-910C-46DC752B2F99}" destId="{A63C77D2-70F1-4DDC-AC20-76536C312A93}" srcOrd="0" destOrd="0" presId="urn:microsoft.com/office/officeart/2005/8/layout/hierarchy1"/>
    <dgm:cxn modelId="{221C5A0F-BD50-4B87-B7A5-74E97AD1E477}" type="presParOf" srcId="{9437A794-D1A3-4FDD-A033-4A618C23CC79}" destId="{B2EDC164-C3CF-4D69-BD5B-A5880F583A35}" srcOrd="0" destOrd="0" presId="urn:microsoft.com/office/officeart/2005/8/layout/hierarchy1"/>
    <dgm:cxn modelId="{54E847B6-B5D9-4584-B87F-46C01433CB21}" type="presParOf" srcId="{B2EDC164-C3CF-4D69-BD5B-A5880F583A35}" destId="{0DE5CE2A-E0BC-49D5-9246-4E5D5489EA19}" srcOrd="0" destOrd="0" presId="urn:microsoft.com/office/officeart/2005/8/layout/hierarchy1"/>
    <dgm:cxn modelId="{95DD22D8-AD22-418E-9BD2-2857AE7DDB4F}" type="presParOf" srcId="{0DE5CE2A-E0BC-49D5-9246-4E5D5489EA19}" destId="{EC2E4D52-0CD7-4376-8DF9-B700479648FB}" srcOrd="0" destOrd="0" presId="urn:microsoft.com/office/officeart/2005/8/layout/hierarchy1"/>
    <dgm:cxn modelId="{AAA5A8D2-98CB-4309-9A79-DBC789096ABC}" type="presParOf" srcId="{0DE5CE2A-E0BC-49D5-9246-4E5D5489EA19}" destId="{31B361C2-7264-47FB-BCF2-5845392210DC}" srcOrd="1" destOrd="0" presId="urn:microsoft.com/office/officeart/2005/8/layout/hierarchy1"/>
    <dgm:cxn modelId="{A6E2D576-1993-4581-8B40-19A83DCD1D2E}" type="presParOf" srcId="{B2EDC164-C3CF-4D69-BD5B-A5880F583A35}" destId="{FE512A3E-A578-4E51-9B1C-F4A54A4CF229}" srcOrd="1" destOrd="0" presId="urn:microsoft.com/office/officeart/2005/8/layout/hierarchy1"/>
    <dgm:cxn modelId="{EA10BC32-5AC5-40F8-A8A4-E9FFC74962AF}" type="presParOf" srcId="{FE512A3E-A578-4E51-9B1C-F4A54A4CF229}" destId="{6915FEDB-B875-4579-8056-3C2DA83CEDDC}" srcOrd="0" destOrd="0" presId="urn:microsoft.com/office/officeart/2005/8/layout/hierarchy1"/>
    <dgm:cxn modelId="{4DBFE6E1-B4F4-4848-AB41-FE2042844434}" type="presParOf" srcId="{FE512A3E-A578-4E51-9B1C-F4A54A4CF229}" destId="{9C1CCB50-FADA-4769-9863-B7176C3B806B}" srcOrd="1" destOrd="0" presId="urn:microsoft.com/office/officeart/2005/8/layout/hierarchy1"/>
    <dgm:cxn modelId="{5196F650-1988-486E-9150-B203316539E2}" type="presParOf" srcId="{9C1CCB50-FADA-4769-9863-B7176C3B806B}" destId="{54B4A206-0770-430C-98CA-A147128B3EC7}" srcOrd="0" destOrd="0" presId="urn:microsoft.com/office/officeart/2005/8/layout/hierarchy1"/>
    <dgm:cxn modelId="{264701D7-F04F-4CCA-B187-1A6AF153087C}" type="presParOf" srcId="{54B4A206-0770-430C-98CA-A147128B3EC7}" destId="{3B57588B-0B20-4CA7-8115-3B5F55DD10C3}" srcOrd="0" destOrd="0" presId="urn:microsoft.com/office/officeart/2005/8/layout/hierarchy1"/>
    <dgm:cxn modelId="{FB2A61D5-38F6-4708-90A4-8D0E782C5E2A}" type="presParOf" srcId="{54B4A206-0770-430C-98CA-A147128B3EC7}" destId="{71BE097E-4F36-46AA-8686-186A4F9CE5DB}" srcOrd="1" destOrd="0" presId="urn:microsoft.com/office/officeart/2005/8/layout/hierarchy1"/>
    <dgm:cxn modelId="{ED3B18EC-5C0B-4F51-8A11-1833B6F2C4E6}" type="presParOf" srcId="{9C1CCB50-FADA-4769-9863-B7176C3B806B}" destId="{D8419E0F-C4C4-492C-8C63-FA66C847BD87}" srcOrd="1" destOrd="0" presId="urn:microsoft.com/office/officeart/2005/8/layout/hierarchy1"/>
    <dgm:cxn modelId="{B968C064-9B9D-4984-9BE2-A9F555DD957A}" type="presParOf" srcId="{D8419E0F-C4C4-492C-8C63-FA66C847BD87}" destId="{6D641F12-1AEF-495F-9D81-5FCCF43A10A6}" srcOrd="0" destOrd="0" presId="urn:microsoft.com/office/officeart/2005/8/layout/hierarchy1"/>
    <dgm:cxn modelId="{341669FE-17D6-4938-AEA8-4377D02BC031}" type="presParOf" srcId="{D8419E0F-C4C4-492C-8C63-FA66C847BD87}" destId="{7FBC575A-8727-4E51-9575-D47C1D31B525}" srcOrd="1" destOrd="0" presId="urn:microsoft.com/office/officeart/2005/8/layout/hierarchy1"/>
    <dgm:cxn modelId="{B737CC17-9133-4FDA-A34C-243A65D756A2}" type="presParOf" srcId="{7FBC575A-8727-4E51-9575-D47C1D31B525}" destId="{1AE3D635-FB56-4664-8E9B-880A6951EC54}" srcOrd="0" destOrd="0" presId="urn:microsoft.com/office/officeart/2005/8/layout/hierarchy1"/>
    <dgm:cxn modelId="{6B515BA1-6C38-4736-A81F-F31920590911}" type="presParOf" srcId="{1AE3D635-FB56-4664-8E9B-880A6951EC54}" destId="{D877EF18-3D9E-47A5-BD2C-FD1225F68EC0}" srcOrd="0" destOrd="0" presId="urn:microsoft.com/office/officeart/2005/8/layout/hierarchy1"/>
    <dgm:cxn modelId="{4D7AB017-E2B7-4AA9-97C4-9123D40E5536}" type="presParOf" srcId="{1AE3D635-FB56-4664-8E9B-880A6951EC54}" destId="{A63C77D2-70F1-4DDC-AC20-76536C312A93}" srcOrd="1" destOrd="0" presId="urn:microsoft.com/office/officeart/2005/8/layout/hierarchy1"/>
    <dgm:cxn modelId="{AB69EFDC-87B9-450C-9790-07D589AC4BAD}" type="presParOf" srcId="{7FBC575A-8727-4E51-9575-D47C1D31B525}" destId="{44CEEB4B-F53B-4F76-81C5-38D13AA63D10}" srcOrd="1" destOrd="0" presId="urn:microsoft.com/office/officeart/2005/8/layout/hierarchy1"/>
    <dgm:cxn modelId="{42A56EDE-AA46-44EA-BD6F-E0268347DE23}" type="presParOf" srcId="{D8419E0F-C4C4-492C-8C63-FA66C847BD87}" destId="{058D6973-055D-4DEC-BD0A-8997BE10B2F1}" srcOrd="2" destOrd="0" presId="urn:microsoft.com/office/officeart/2005/8/layout/hierarchy1"/>
    <dgm:cxn modelId="{33453595-A99F-4C6A-88E2-A093FAC9D9FC}" type="presParOf" srcId="{D8419E0F-C4C4-492C-8C63-FA66C847BD87}" destId="{56FDFCDC-86AA-4C90-B239-DD4BACFC9D24}" srcOrd="3" destOrd="0" presId="urn:microsoft.com/office/officeart/2005/8/layout/hierarchy1"/>
    <dgm:cxn modelId="{0B36BF78-44BC-4D51-B488-6BBD9435A01E}" type="presParOf" srcId="{56FDFCDC-86AA-4C90-B239-DD4BACFC9D24}" destId="{E10EE9F2-63BA-4D81-83EC-F16484B7303A}" srcOrd="0" destOrd="0" presId="urn:microsoft.com/office/officeart/2005/8/layout/hierarchy1"/>
    <dgm:cxn modelId="{8390A3F5-3422-4959-B021-C499A5E16316}" type="presParOf" srcId="{E10EE9F2-63BA-4D81-83EC-F16484B7303A}" destId="{8E3042E0-DA79-47DD-BB26-45AA269E2169}" srcOrd="0" destOrd="0" presId="urn:microsoft.com/office/officeart/2005/8/layout/hierarchy1"/>
    <dgm:cxn modelId="{2E2DDBAA-3FA7-433C-A20B-188281586133}" type="presParOf" srcId="{E10EE9F2-63BA-4D81-83EC-F16484B7303A}" destId="{31CE4E36-7C87-460F-8EC5-4466A53AEDB7}" srcOrd="1" destOrd="0" presId="urn:microsoft.com/office/officeart/2005/8/layout/hierarchy1"/>
    <dgm:cxn modelId="{73D85457-5770-4224-B554-E97EF09F15CA}" type="presParOf" srcId="{56FDFCDC-86AA-4C90-B239-DD4BACFC9D24}" destId="{9719A147-D516-4C2A-8C3C-0805FF5EE389}" srcOrd="1" destOrd="0" presId="urn:microsoft.com/office/officeart/2005/8/layout/hierarchy1"/>
    <dgm:cxn modelId="{5DFF0F23-6D8B-4B10-81C2-38F50A8D9588}" type="presParOf" srcId="{FE512A3E-A578-4E51-9B1C-F4A54A4CF229}" destId="{336BD147-03D4-4FFD-BCAA-43674DCAD914}" srcOrd="2" destOrd="0" presId="urn:microsoft.com/office/officeart/2005/8/layout/hierarchy1"/>
    <dgm:cxn modelId="{4156450F-35E9-4596-B870-FF09C1B23F4A}" type="presParOf" srcId="{FE512A3E-A578-4E51-9B1C-F4A54A4CF229}" destId="{F45218AE-5478-46F0-8AEC-493B3755A712}" srcOrd="3" destOrd="0" presId="urn:microsoft.com/office/officeart/2005/8/layout/hierarchy1"/>
    <dgm:cxn modelId="{77075C02-A194-406C-9C25-A89098D207E4}" type="presParOf" srcId="{F45218AE-5478-46F0-8AEC-493B3755A712}" destId="{810FD551-70C8-4DAB-AD0B-7BF1FFB9E2BC}" srcOrd="0" destOrd="0" presId="urn:microsoft.com/office/officeart/2005/8/layout/hierarchy1"/>
    <dgm:cxn modelId="{F32F91F6-1379-4F3F-AE41-C8A7788F8F6F}" type="presParOf" srcId="{810FD551-70C8-4DAB-AD0B-7BF1FFB9E2BC}" destId="{55B8D56D-E45B-4DB7-B9A2-8C958661BD17}" srcOrd="0" destOrd="0" presId="urn:microsoft.com/office/officeart/2005/8/layout/hierarchy1"/>
    <dgm:cxn modelId="{988DA31B-95A6-4837-805F-602E82A28000}" type="presParOf" srcId="{810FD551-70C8-4DAB-AD0B-7BF1FFB9E2BC}" destId="{30471F6C-C74B-4B03-B098-261389D60A5F}" srcOrd="1" destOrd="0" presId="urn:microsoft.com/office/officeart/2005/8/layout/hierarchy1"/>
    <dgm:cxn modelId="{BC20E62D-2BF0-4F3A-A8F8-4B3DB7421CCC}" type="presParOf" srcId="{F45218AE-5478-46F0-8AEC-493B3755A712}" destId="{C80E66E9-F874-4A7F-9235-60E9611B15C2}" srcOrd="1" destOrd="0" presId="urn:microsoft.com/office/officeart/2005/8/layout/hierarchy1"/>
    <dgm:cxn modelId="{CDD8445D-ABA3-4BF1-ACC9-EFDE65EC661B}" type="presParOf" srcId="{C80E66E9-F874-4A7F-9235-60E9611B15C2}" destId="{6F7C5EAF-42BD-46C6-9299-5B1625B0F6A0}" srcOrd="0" destOrd="0" presId="urn:microsoft.com/office/officeart/2005/8/layout/hierarchy1"/>
    <dgm:cxn modelId="{5EF2C930-384F-4F73-9F85-9AA62128DD70}" type="presParOf" srcId="{C80E66E9-F874-4A7F-9235-60E9611B15C2}" destId="{AA8A84F1-AF0B-47D1-AE83-6741F44ABA41}" srcOrd="1" destOrd="0" presId="urn:microsoft.com/office/officeart/2005/8/layout/hierarchy1"/>
    <dgm:cxn modelId="{A9A56D8A-87EE-4166-9E3C-97C96C1D4412}" type="presParOf" srcId="{AA8A84F1-AF0B-47D1-AE83-6741F44ABA41}" destId="{7A5CDAB1-76F1-45EC-A377-733953C837C3}" srcOrd="0" destOrd="0" presId="urn:microsoft.com/office/officeart/2005/8/layout/hierarchy1"/>
    <dgm:cxn modelId="{000FF726-6DAD-4BD9-92D4-E62F3D130A63}" type="presParOf" srcId="{7A5CDAB1-76F1-45EC-A377-733953C837C3}" destId="{B1CB9A93-92AF-4FD7-9D48-8AD92E4DCABE}" srcOrd="0" destOrd="0" presId="urn:microsoft.com/office/officeart/2005/8/layout/hierarchy1"/>
    <dgm:cxn modelId="{39FBD3BB-016C-4E91-9EA7-C23DA9B3306A}" type="presParOf" srcId="{7A5CDAB1-76F1-45EC-A377-733953C837C3}" destId="{3180190A-EC0F-4E58-96F7-AFAD9185E4DD}" srcOrd="1" destOrd="0" presId="urn:microsoft.com/office/officeart/2005/8/layout/hierarchy1"/>
    <dgm:cxn modelId="{72C8ED1B-25A7-49A9-83C8-3CF8F9978CDD}" type="presParOf" srcId="{AA8A84F1-AF0B-47D1-AE83-6741F44ABA41}" destId="{229638EF-D030-4B8A-93C0-CD5B434402EC}" srcOrd="1" destOrd="0" presId="urn:microsoft.com/office/officeart/2005/8/layout/hierarchy1"/>
    <dgm:cxn modelId="{15E331CC-B1EB-4C2E-BD4E-B5047D4B127D}" type="presParOf" srcId="{C80E66E9-F874-4A7F-9235-60E9611B15C2}" destId="{A4900BBD-96D5-43A8-88D9-5A457EB8AEC7}" srcOrd="2" destOrd="0" presId="urn:microsoft.com/office/officeart/2005/8/layout/hierarchy1"/>
    <dgm:cxn modelId="{65A3C2F2-EB15-46CF-B5DD-880850572399}" type="presParOf" srcId="{C80E66E9-F874-4A7F-9235-60E9611B15C2}" destId="{43F6EA24-6C60-43AD-A6E0-105EBF43F0DC}" srcOrd="3" destOrd="0" presId="urn:microsoft.com/office/officeart/2005/8/layout/hierarchy1"/>
    <dgm:cxn modelId="{164DC139-AB9A-4386-9F15-1A63055A0E6A}" type="presParOf" srcId="{43F6EA24-6C60-43AD-A6E0-105EBF43F0DC}" destId="{778DDD88-0344-4A05-9859-337D1738B810}" srcOrd="0" destOrd="0" presId="urn:microsoft.com/office/officeart/2005/8/layout/hierarchy1"/>
    <dgm:cxn modelId="{EB6CFC2F-BB7A-45A3-ACA7-B97BA7DEC82A}" type="presParOf" srcId="{778DDD88-0344-4A05-9859-337D1738B810}" destId="{2BDC8434-906C-4882-A08F-3143C00E7FA5}" srcOrd="0" destOrd="0" presId="urn:microsoft.com/office/officeart/2005/8/layout/hierarchy1"/>
    <dgm:cxn modelId="{53766E1E-996C-49C2-8839-57CF8C47E05F}" type="presParOf" srcId="{778DDD88-0344-4A05-9859-337D1738B810}" destId="{4F9E59E2-CA88-481C-96F3-7AB9C5B659EF}" srcOrd="1" destOrd="0" presId="urn:microsoft.com/office/officeart/2005/8/layout/hierarchy1"/>
    <dgm:cxn modelId="{0396C372-6322-4398-87F5-E765BD58E038}" type="presParOf" srcId="{43F6EA24-6C60-43AD-A6E0-105EBF43F0DC}" destId="{47808FB2-9922-4FA4-B5A4-B5752DA2D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00BBD-96D5-43A8-88D9-5A457EB8AEC7}">
      <dsp:nvSpPr>
        <dsp:cNvPr id="0" name=""/>
        <dsp:cNvSpPr/>
      </dsp:nvSpPr>
      <dsp:spPr>
        <a:xfrm>
          <a:off x="5612911" y="3033934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C5EAF-42BD-46C6-9299-5B1625B0F6A0}">
      <dsp:nvSpPr>
        <dsp:cNvPr id="0" name=""/>
        <dsp:cNvSpPr/>
      </dsp:nvSpPr>
      <dsp:spPr>
        <a:xfrm>
          <a:off x="4648572" y="3033934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BD147-03D4-4FFD-BCAA-43674DCAD914}">
      <dsp:nvSpPr>
        <dsp:cNvPr id="0" name=""/>
        <dsp:cNvSpPr/>
      </dsp:nvSpPr>
      <dsp:spPr>
        <a:xfrm>
          <a:off x="3684232" y="1572960"/>
          <a:ext cx="1928678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1928678" y="312752"/>
              </a:lnTo>
              <a:lnTo>
                <a:pt x="1928678" y="458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D6973-055D-4DEC-BD0A-8997BE10B2F1}">
      <dsp:nvSpPr>
        <dsp:cNvPr id="0" name=""/>
        <dsp:cNvSpPr/>
      </dsp:nvSpPr>
      <dsp:spPr>
        <a:xfrm>
          <a:off x="1755554" y="3033934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41F12-1AEF-495F-9D81-5FCCF43A10A6}">
      <dsp:nvSpPr>
        <dsp:cNvPr id="0" name=""/>
        <dsp:cNvSpPr/>
      </dsp:nvSpPr>
      <dsp:spPr>
        <a:xfrm>
          <a:off x="791214" y="3033934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5FEDB-B875-4579-8056-3C2DA83CEDDC}">
      <dsp:nvSpPr>
        <dsp:cNvPr id="0" name=""/>
        <dsp:cNvSpPr/>
      </dsp:nvSpPr>
      <dsp:spPr>
        <a:xfrm>
          <a:off x="1755554" y="1572960"/>
          <a:ext cx="1928678" cy="458937"/>
        </a:xfrm>
        <a:custGeom>
          <a:avLst/>
          <a:gdLst/>
          <a:ahLst/>
          <a:cxnLst/>
          <a:rect l="0" t="0" r="0" b="0"/>
          <a:pathLst>
            <a:path>
              <a:moveTo>
                <a:pt x="1928678" y="0"/>
              </a:moveTo>
              <a:lnTo>
                <a:pt x="1928678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E4D52-0CD7-4376-8DF9-B700479648FB}">
      <dsp:nvSpPr>
        <dsp:cNvPr id="0" name=""/>
        <dsp:cNvSpPr/>
      </dsp:nvSpPr>
      <dsp:spPr>
        <a:xfrm>
          <a:off x="2895227" y="570924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61C2-7264-47FB-BCF2-5845392210DC}">
      <dsp:nvSpPr>
        <dsp:cNvPr id="0" name=""/>
        <dsp:cNvSpPr/>
      </dsp:nvSpPr>
      <dsp:spPr>
        <a:xfrm>
          <a:off x="3070562" y="737491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циклы</a:t>
          </a:r>
        </a:p>
      </dsp:txBody>
      <dsp:txXfrm>
        <a:off x="3099911" y="766840"/>
        <a:ext cx="1519311" cy="943338"/>
      </dsp:txXfrm>
    </dsp:sp>
    <dsp:sp modelId="{3B57588B-0B20-4CA7-8115-3B5F55DD10C3}">
      <dsp:nvSpPr>
        <dsp:cNvPr id="0" name=""/>
        <dsp:cNvSpPr/>
      </dsp:nvSpPr>
      <dsp:spPr>
        <a:xfrm>
          <a:off x="966549" y="2031898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097E-4F36-46AA-8686-186A4F9CE5DB}">
      <dsp:nvSpPr>
        <dsp:cNvPr id="0" name=""/>
        <dsp:cNvSpPr/>
      </dsp:nvSpPr>
      <dsp:spPr>
        <a:xfrm>
          <a:off x="1141883" y="2198465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итерационные</a:t>
          </a:r>
        </a:p>
      </dsp:txBody>
      <dsp:txXfrm>
        <a:off x="1171232" y="2227814"/>
        <a:ext cx="1519311" cy="943338"/>
      </dsp:txXfrm>
    </dsp:sp>
    <dsp:sp modelId="{D877EF18-3D9E-47A5-BD2C-FD1225F68EC0}">
      <dsp:nvSpPr>
        <dsp:cNvPr id="0" name=""/>
        <dsp:cNvSpPr/>
      </dsp:nvSpPr>
      <dsp:spPr>
        <a:xfrm>
          <a:off x="2210" y="3492872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C77D2-70F1-4DDC-AC20-76536C312A93}">
      <dsp:nvSpPr>
        <dsp:cNvPr id="0" name=""/>
        <dsp:cNvSpPr/>
      </dsp:nvSpPr>
      <dsp:spPr>
        <a:xfrm>
          <a:off x="177544" y="3659439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While - do</a:t>
          </a:r>
          <a:endParaRPr lang="ru-RU" sz="1400" kern="1200" dirty="0"/>
        </a:p>
      </dsp:txBody>
      <dsp:txXfrm>
        <a:off x="206893" y="3688788"/>
        <a:ext cx="1519311" cy="943338"/>
      </dsp:txXfrm>
    </dsp:sp>
    <dsp:sp modelId="{8E3042E0-DA79-47DD-BB26-45AA269E2169}">
      <dsp:nvSpPr>
        <dsp:cNvPr id="0" name=""/>
        <dsp:cNvSpPr/>
      </dsp:nvSpPr>
      <dsp:spPr>
        <a:xfrm>
          <a:off x="1930888" y="3492872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4E36-7C87-460F-8EC5-4466A53AEDB7}">
      <dsp:nvSpPr>
        <dsp:cNvPr id="0" name=""/>
        <dsp:cNvSpPr/>
      </dsp:nvSpPr>
      <dsp:spPr>
        <a:xfrm>
          <a:off x="2106223" y="3659439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- until</a:t>
          </a:r>
          <a:endParaRPr lang="ru-RU" sz="1400" kern="1200" dirty="0"/>
        </a:p>
      </dsp:txBody>
      <dsp:txXfrm>
        <a:off x="2135572" y="3688788"/>
        <a:ext cx="1519311" cy="943338"/>
      </dsp:txXfrm>
    </dsp:sp>
    <dsp:sp modelId="{55B8D56D-E45B-4DB7-B9A2-8C958661BD17}">
      <dsp:nvSpPr>
        <dsp:cNvPr id="0" name=""/>
        <dsp:cNvSpPr/>
      </dsp:nvSpPr>
      <dsp:spPr>
        <a:xfrm>
          <a:off x="4823906" y="2031898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71F6C-C74B-4B03-B098-261389D60A5F}">
      <dsp:nvSpPr>
        <dsp:cNvPr id="0" name=""/>
        <dsp:cNvSpPr/>
      </dsp:nvSpPr>
      <dsp:spPr>
        <a:xfrm>
          <a:off x="4999240" y="2198465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арифметические</a:t>
          </a:r>
        </a:p>
      </dsp:txBody>
      <dsp:txXfrm>
        <a:off x="5028589" y="2227814"/>
        <a:ext cx="1519311" cy="943338"/>
      </dsp:txXfrm>
    </dsp:sp>
    <dsp:sp modelId="{B1CB9A93-92AF-4FD7-9D48-8AD92E4DCABE}">
      <dsp:nvSpPr>
        <dsp:cNvPr id="0" name=""/>
        <dsp:cNvSpPr/>
      </dsp:nvSpPr>
      <dsp:spPr>
        <a:xfrm>
          <a:off x="3859567" y="3492872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0190A-EC0F-4E58-96F7-AFAD9185E4DD}">
      <dsp:nvSpPr>
        <dsp:cNvPr id="0" name=""/>
        <dsp:cNvSpPr/>
      </dsp:nvSpPr>
      <dsp:spPr>
        <a:xfrm>
          <a:off x="4034901" y="3659439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– do</a:t>
          </a:r>
          <a:endParaRPr lang="ru-RU" sz="1400" kern="1200" dirty="0"/>
        </a:p>
      </dsp:txBody>
      <dsp:txXfrm>
        <a:off x="4064250" y="3688788"/>
        <a:ext cx="1519311" cy="943338"/>
      </dsp:txXfrm>
    </dsp:sp>
    <dsp:sp modelId="{2BDC8434-906C-4882-A08F-3143C00E7FA5}">
      <dsp:nvSpPr>
        <dsp:cNvPr id="0" name=""/>
        <dsp:cNvSpPr/>
      </dsp:nvSpPr>
      <dsp:spPr>
        <a:xfrm>
          <a:off x="5788245" y="3492872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E59E2-CA88-481C-96F3-7AB9C5B659EF}">
      <dsp:nvSpPr>
        <dsp:cNvPr id="0" name=""/>
        <dsp:cNvSpPr/>
      </dsp:nvSpPr>
      <dsp:spPr>
        <a:xfrm>
          <a:off x="5963580" y="3659439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Loop</a:t>
          </a:r>
          <a:endParaRPr lang="ru-RU" sz="1400" kern="1200" dirty="0"/>
        </a:p>
      </dsp:txBody>
      <dsp:txXfrm>
        <a:off x="5992929" y="3688788"/>
        <a:ext cx="1519311" cy="94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>
                <a:solidFill>
                  <a:schemeClr val="tx1"/>
                </a:solidFill>
              </a:rPr>
              <a:t>Паскаль</a:t>
            </a:r>
            <a:br>
              <a:rPr lang="ru-RU" sz="7200" b="1" dirty="0">
                <a:solidFill>
                  <a:schemeClr val="tx1"/>
                </a:solidFill>
              </a:rPr>
            </a:br>
            <a:r>
              <a:rPr lang="ru-RU" sz="7200" b="1" dirty="0">
                <a:solidFill>
                  <a:schemeClr val="tx1"/>
                </a:solidFill>
              </a:rPr>
              <a:t> </a:t>
            </a:r>
            <a:r>
              <a:rPr lang="ru-RU" sz="7200" b="1" dirty="0">
                <a:solidFill>
                  <a:srgbClr val="FF0066"/>
                </a:solidFill>
              </a:rPr>
              <a:t>по-новому</a:t>
            </a:r>
            <a:br>
              <a:rPr lang="ru-RU" sz="7200" b="1" dirty="0">
                <a:solidFill>
                  <a:srgbClr val="FF0066"/>
                </a:solidFill>
              </a:rPr>
            </a:br>
            <a:br>
              <a:rPr lang="ru-RU" sz="7200" b="1" dirty="0">
                <a:solidFill>
                  <a:srgbClr val="FF0066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Циклы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Циклы</a:t>
            </a:r>
            <a:endParaRPr lang="ru-RU" sz="4000" dirty="0">
              <a:solidFill>
                <a:srgbClr val="FF0066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213879591"/>
              </p:ext>
            </p:extLst>
          </p:nvPr>
        </p:nvGraphicFramePr>
        <p:xfrm>
          <a:off x="914400" y="1066800"/>
          <a:ext cx="75438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Итерационные циклы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3695" y="1263134"/>
            <a:ext cx="85335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begin </a:t>
            </a:r>
            <a:endParaRPr lang="ru-RU" sz="2400" dirty="0"/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(</a:t>
            </a:r>
            <a:r>
              <a:rPr lang="en-US" sz="2400" dirty="0" err="1"/>
              <a:t>a,b</a:t>
            </a:r>
            <a:r>
              <a:rPr lang="en-US" sz="2400" dirty="0"/>
              <a:t>) := ReadInteger2; </a:t>
            </a:r>
            <a:endParaRPr lang="ru-RU" sz="2400" dirty="0"/>
          </a:p>
          <a:p>
            <a:pPr lvl="1"/>
            <a:r>
              <a:rPr lang="en-US" sz="2400" dirty="0"/>
              <a:t>while b&gt;0 do </a:t>
            </a:r>
            <a:endParaRPr lang="ru-RU" sz="2400" dirty="0"/>
          </a:p>
          <a:p>
            <a:pPr lvl="2"/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:= (b, a mod b); </a:t>
            </a:r>
            <a:endParaRPr lang="ru-RU" sz="2400" dirty="0"/>
          </a:p>
          <a:p>
            <a:pPr lvl="1"/>
            <a:r>
              <a:rPr lang="en-US" sz="2400" dirty="0"/>
              <a:t>Print(‘</a:t>
            </a:r>
            <a:r>
              <a:rPr lang="ru-RU" sz="2400" dirty="0"/>
              <a:t>***</a:t>
            </a:r>
            <a:r>
              <a:rPr lang="en-US" sz="2400" dirty="0"/>
              <a:t> = ', a); </a:t>
            </a:r>
            <a:endParaRPr lang="ru-RU" sz="2400" dirty="0"/>
          </a:p>
          <a:p>
            <a:r>
              <a:rPr lang="en-US" sz="2400" dirty="0"/>
              <a:t>end.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1263134"/>
            <a:ext cx="438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Что делает эта программа?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695" y="3733800"/>
            <a:ext cx="8904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begin </a:t>
            </a:r>
            <a:endParaRPr lang="ru-RU" sz="2400" dirty="0"/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a := </a:t>
            </a:r>
            <a:r>
              <a:rPr lang="en-US" sz="2400" dirty="0" err="1"/>
              <a:t>ReadInteger</a:t>
            </a:r>
            <a:r>
              <a:rPr lang="en-US" sz="2400" dirty="0"/>
              <a:t>;</a:t>
            </a:r>
            <a:endParaRPr lang="ru-RU" sz="2400" dirty="0"/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b:=2; </a:t>
            </a:r>
          </a:p>
          <a:p>
            <a:pPr lvl="1"/>
            <a:r>
              <a:rPr lang="en-US" sz="2400" dirty="0"/>
              <a:t>while (if a mod b&lt;&gt;0 then True else False) and (b**2&lt;=a) do </a:t>
            </a:r>
            <a:endParaRPr lang="ru-RU" sz="2400" dirty="0"/>
          </a:p>
          <a:p>
            <a:pPr lvl="2"/>
            <a:r>
              <a:rPr lang="en-US" sz="2400" dirty="0"/>
              <a:t>b+=1; </a:t>
            </a:r>
            <a:endParaRPr lang="ru-RU" sz="2400" dirty="0"/>
          </a:p>
          <a:p>
            <a:pPr lvl="1"/>
            <a:r>
              <a:rPr lang="en-US" sz="2400" dirty="0"/>
              <a:t>Print(if b**2&lt;=a then </a:t>
            </a:r>
            <a:r>
              <a:rPr lang="ru-RU" sz="2400" dirty="0"/>
              <a:t>'Нет' </a:t>
            </a:r>
            <a:r>
              <a:rPr lang="en-US" sz="2400" dirty="0"/>
              <a:t>else</a:t>
            </a:r>
            <a:r>
              <a:rPr lang="en-US" sz="2400" b="1" dirty="0"/>
              <a:t> </a:t>
            </a:r>
            <a:r>
              <a:rPr lang="en-US" sz="2400" dirty="0"/>
              <a:t>'</a:t>
            </a:r>
            <a:r>
              <a:rPr lang="ru-RU" sz="2400" dirty="0"/>
              <a:t>Да'</a:t>
            </a:r>
            <a:r>
              <a:rPr lang="en-US" sz="2400" dirty="0"/>
              <a:t>); </a:t>
            </a:r>
            <a:endParaRPr lang="ru-RU" sz="2400" dirty="0"/>
          </a:p>
          <a:p>
            <a:r>
              <a:rPr lang="en-US" sz="2400" dirty="0"/>
              <a:t>end.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82055" y="359158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7436" y="2599982"/>
            <a:ext cx="306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Находит НОД (</a:t>
            </a:r>
            <a:r>
              <a:rPr lang="en-US" sz="2400" b="1" dirty="0" err="1">
                <a:solidFill>
                  <a:srgbClr val="C00000"/>
                </a:solidFill>
              </a:rPr>
              <a:t>a,b</a:t>
            </a:r>
            <a:r>
              <a:rPr lang="en-US" sz="2400" b="1" dirty="0">
                <a:solidFill>
                  <a:srgbClr val="C00000"/>
                </a:solidFill>
              </a:rPr>
              <a:t>);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6511" y="4186359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Простое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0203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Цикл </a:t>
            </a:r>
            <a:r>
              <a:rPr lang="ru-RU" sz="4000" b="1" dirty="0" err="1">
                <a:solidFill>
                  <a:srgbClr val="FF0066"/>
                </a:solidFill>
                <a:cs typeface="Calibri" pitchFamily="34" charset="0"/>
              </a:rPr>
              <a:t>for</a:t>
            </a: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 </a:t>
            </a:r>
            <a:r>
              <a:rPr lang="ru-RU" sz="4000" b="1" dirty="0" err="1">
                <a:solidFill>
                  <a:srgbClr val="FF0066"/>
                </a:solidFill>
                <a:cs typeface="Calibri" pitchFamily="34" charset="0"/>
              </a:rPr>
              <a:t>var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674" y="1322082"/>
            <a:ext cx="8533526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Переменная - счётчик цикла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for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всегда должна описываться в заголовке цикла: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for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var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i:=1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to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9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do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Print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(i);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for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var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i:=21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to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29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do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Print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(i);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Это делает невозможным использование счётчика цикла вне цикла, что снижает риск возникновения ошибки.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Цикл </a:t>
            </a:r>
            <a:r>
              <a:rPr lang="en-US" sz="4000" b="1" dirty="0">
                <a:solidFill>
                  <a:srgbClr val="FF0066"/>
                </a:solidFill>
                <a:cs typeface="Calibri" pitchFamily="34" charset="0"/>
              </a:rPr>
              <a:t>loop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674" y="1295400"/>
            <a:ext cx="85335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Если количество повторений цикла заранее известно, но неважен номер повторения, то используется цикл </a:t>
            </a:r>
            <a:r>
              <a:rPr lang="ru-RU" sz="2400" dirty="0" err="1"/>
              <a:t>loop</a:t>
            </a:r>
            <a:r>
              <a:rPr lang="ru-RU" sz="2400" dirty="0"/>
              <a:t>:</a:t>
            </a:r>
          </a:p>
          <a:p>
            <a:pPr marL="628650"/>
            <a:r>
              <a:rPr lang="ru-RU" sz="2400" dirty="0" err="1"/>
              <a:t>loop</a:t>
            </a:r>
            <a:r>
              <a:rPr lang="ru-RU" sz="2400" dirty="0"/>
              <a:t> 9 </a:t>
            </a:r>
            <a:r>
              <a:rPr lang="ru-RU" sz="2400" dirty="0" err="1"/>
              <a:t>do</a:t>
            </a:r>
            <a:r>
              <a:rPr lang="ru-RU" sz="2400" dirty="0"/>
              <a:t> </a:t>
            </a:r>
          </a:p>
          <a:p>
            <a:pPr marL="903288" defTabSz="1258888"/>
            <a:r>
              <a:rPr lang="ru-RU" sz="2400" dirty="0"/>
              <a:t>	</a:t>
            </a:r>
            <a:r>
              <a:rPr lang="ru-RU" sz="2400" dirty="0" err="1"/>
              <a:t>Write</a:t>
            </a:r>
            <a:r>
              <a:rPr lang="ru-RU" sz="2400" dirty="0"/>
              <a:t>('*');</a:t>
            </a:r>
          </a:p>
          <a:p>
            <a:r>
              <a:rPr lang="ru-RU" sz="24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276600"/>
            <a:ext cx="3733800" cy="30469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begin</a:t>
            </a:r>
          </a:p>
          <a:p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dirty="0"/>
              <a:t>p:=1;</a:t>
            </a:r>
          </a:p>
          <a:p>
            <a:endParaRPr lang="ru-RU" sz="2400" dirty="0"/>
          </a:p>
          <a:p>
            <a:r>
              <a:rPr lang="en-US" sz="2400" b="1" dirty="0"/>
              <a:t>loop </a:t>
            </a:r>
            <a:r>
              <a:rPr lang="en-US" sz="2400" dirty="0" err="1"/>
              <a:t>readinteger</a:t>
            </a:r>
            <a:r>
              <a:rPr lang="en-US" sz="2400" dirty="0"/>
              <a:t> </a:t>
            </a:r>
            <a:r>
              <a:rPr lang="en-US" sz="2400" b="1" dirty="0"/>
              <a:t>do </a:t>
            </a:r>
          </a:p>
          <a:p>
            <a:r>
              <a:rPr lang="en-US" sz="2400" b="1" dirty="0"/>
              <a:t>	</a:t>
            </a:r>
            <a:r>
              <a:rPr lang="en-US" sz="2400" dirty="0"/>
              <a:t>p*= </a:t>
            </a:r>
            <a:r>
              <a:rPr lang="en-US" sz="2400" dirty="0" err="1"/>
              <a:t>readinteger</a:t>
            </a:r>
            <a:r>
              <a:rPr lang="en-US" sz="2400" dirty="0"/>
              <a:t>; </a:t>
            </a:r>
          </a:p>
          <a:p>
            <a:endParaRPr lang="ru-RU" sz="2400" dirty="0"/>
          </a:p>
          <a:p>
            <a:r>
              <a:rPr lang="en-US" sz="2400" dirty="0"/>
              <a:t>print (p);</a:t>
            </a:r>
          </a:p>
          <a:p>
            <a:r>
              <a:rPr lang="en-US" sz="2400" b="1" dirty="0"/>
              <a:t>end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4038600"/>
            <a:ext cx="438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Что делает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6477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  <a:cs typeface="Calibri" pitchFamily="34" charset="0"/>
              </a:rPr>
              <a:t>Тип данных </a:t>
            </a:r>
            <a:r>
              <a:rPr lang="en-US" sz="4000" b="1" dirty="0" err="1">
                <a:solidFill>
                  <a:srgbClr val="FF0066"/>
                </a:solidFill>
              </a:rPr>
              <a:t>BigInteger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674" y="1447800"/>
            <a:ext cx="8533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/>
              <a:t>Для работы с длинными целыми используется тип </a:t>
            </a:r>
            <a:r>
              <a:rPr lang="en-US" sz="2400" dirty="0" err="1"/>
              <a:t>BigInteger</a:t>
            </a:r>
            <a:r>
              <a:rPr lang="en-US" sz="2400" dirty="0"/>
              <a:t>. </a:t>
            </a:r>
            <a:endParaRPr lang="ru-RU" sz="2400" dirty="0"/>
          </a:p>
          <a:p>
            <a:pPr algn="just"/>
            <a:r>
              <a:rPr lang="ru-RU" sz="2400" dirty="0"/>
              <a:t>Например, чтобы вычислить 100!, достаточно написать следующий код:</a:t>
            </a:r>
          </a:p>
          <a:p>
            <a:pPr marL="808038"/>
            <a:r>
              <a:rPr lang="en-US" sz="2400" dirty="0"/>
              <a:t>begin </a:t>
            </a:r>
            <a:endParaRPr lang="ru-RU" sz="2400" dirty="0"/>
          </a:p>
          <a:p>
            <a:pPr marL="1163638"/>
            <a:r>
              <a:rPr lang="en-US" sz="2400" dirty="0" err="1"/>
              <a:t>var</a:t>
            </a:r>
            <a:r>
              <a:rPr lang="en-US" sz="2400" dirty="0"/>
              <a:t> p: </a:t>
            </a:r>
            <a:r>
              <a:rPr lang="en-US" sz="2400" dirty="0" err="1"/>
              <a:t>BigInteger</a:t>
            </a:r>
            <a:r>
              <a:rPr lang="en-US" sz="2400" dirty="0"/>
              <a:t> := 1; </a:t>
            </a:r>
            <a:endParaRPr lang="ru-RU" sz="2400" dirty="0"/>
          </a:p>
          <a:p>
            <a:pPr marL="1163638"/>
            <a:r>
              <a:rPr lang="en-US" sz="2400" dirty="0"/>
              <a:t>for </a:t>
            </a:r>
            <a:r>
              <a:rPr lang="en-US" sz="2400" dirty="0" err="1"/>
              <a:t>var</a:t>
            </a:r>
            <a:r>
              <a:rPr lang="en-US" sz="2400" dirty="0"/>
              <a:t> i := 2 to 100 do </a:t>
            </a:r>
            <a:endParaRPr lang="ru-RU" sz="2400" dirty="0"/>
          </a:p>
          <a:p>
            <a:pPr marL="1614488"/>
            <a:r>
              <a:rPr lang="en-US" sz="2400" dirty="0"/>
              <a:t>p *= i; </a:t>
            </a:r>
            <a:endParaRPr lang="ru-RU" sz="2400" dirty="0"/>
          </a:p>
          <a:p>
            <a:pPr marL="1163638"/>
            <a:r>
              <a:rPr lang="en-US" sz="2400" dirty="0" err="1"/>
              <a:t>Println</a:t>
            </a:r>
            <a:r>
              <a:rPr lang="en-US" sz="2400" dirty="0"/>
              <a:t>(p); </a:t>
            </a:r>
            <a:endParaRPr lang="ru-RU" sz="2400" dirty="0"/>
          </a:p>
          <a:p>
            <a:pPr marL="808038"/>
            <a:r>
              <a:rPr lang="en-US" sz="2400" dirty="0"/>
              <a:t>end. </a:t>
            </a:r>
          </a:p>
          <a:p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6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484</Words>
  <Application>Microsoft Office PowerPoint</Application>
  <PresentationFormat>Экран (4:3)</PresentationFormat>
  <Paragraphs>84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Оформление по умолчанию</vt:lpstr>
      <vt:lpstr>Паскаль  по-новому  Циклы</vt:lpstr>
      <vt:lpstr>Циклы</vt:lpstr>
      <vt:lpstr>Итерационные циклы</vt:lpstr>
      <vt:lpstr>Цикл for var</vt:lpstr>
      <vt:lpstr>Цикл loop</vt:lpstr>
      <vt:lpstr>Тип данных BigInteger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egburg egburgoffice8</cp:lastModifiedBy>
  <cp:revision>47</cp:revision>
  <cp:lastPrinted>1601-01-01T00:00:00Z</cp:lastPrinted>
  <dcterms:created xsi:type="dcterms:W3CDTF">1601-01-01T00:00:00Z</dcterms:created>
  <dcterms:modified xsi:type="dcterms:W3CDTF">2020-12-05T13:33:33Z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