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5E1C-3A4F-4E85-9B8A-4248D3C9A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A51F4-EFE6-443C-8760-824FD4F0A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AA5F9-07E2-4031-B821-1DC2868C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466B-AE5B-4528-AE91-67AB066C15B9}" type="datetimeFigureOut">
              <a:rPr lang="en-CA" smtClean="0"/>
              <a:t>2018-06-16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3C49B-B1DA-4965-8470-9B0B372E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A52EE-2C9E-40A2-AB49-0341B781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18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0E3E-6E46-45C9-AFDF-ACA63A7B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67753-56A9-4438-B4C6-C4058E9FE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17609-F2A1-4C05-943D-EA0F5E07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466B-AE5B-4528-AE91-67AB066C15B9}" type="datetimeFigureOut">
              <a:rPr lang="en-CA" smtClean="0"/>
              <a:t>2018-06-16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5379D-1A74-457A-8B2A-5BDF2987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B5259-68BC-470C-A521-1C328FA1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824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58DD8-EFDB-4477-916C-23277B7C0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05600-C6C3-4ED7-A941-C5493F64D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0234D-9721-4B56-82D3-8B130EA0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466B-AE5B-4528-AE91-67AB066C15B9}" type="datetimeFigureOut">
              <a:rPr lang="en-CA" smtClean="0"/>
              <a:t>2018-06-16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7AE43-2297-40DD-ABBE-74299739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2CA13-50A3-4D78-8FD5-2A940187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9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9342-E062-4430-AAE1-0F514E02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6BE0D-0FC5-4F09-80D3-270421C2D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A4AD6-89F9-4FDB-9B8F-4DA486A4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466B-AE5B-4528-AE91-67AB066C15B9}" type="datetimeFigureOut">
              <a:rPr lang="en-CA" smtClean="0"/>
              <a:t>2018-06-16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30F60-7ADB-424B-90F8-95465B27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B9456-59F9-48C6-8D96-10E00AC5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49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A233-C286-4D97-89BF-F5A46312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BFECD-3671-4C58-BFD4-6E47E8ADD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5343F-847E-40D7-8A80-AF5F8594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466B-AE5B-4528-AE91-67AB066C15B9}" type="datetimeFigureOut">
              <a:rPr lang="en-CA" smtClean="0"/>
              <a:t>2018-06-16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FDA4C-5BD0-48DD-A939-A349F053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34E2C-974C-4AC7-8E43-1CA511D6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9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37C1-E4BF-4AF3-B8F7-8E2715F3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A27B-DB64-430C-9F5C-6D4B7E1C6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5BB99-0F4F-4D69-9CCB-4C1F7AF54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2832A-B068-48EE-A6B4-D01B383A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466B-AE5B-4528-AE91-67AB066C15B9}" type="datetimeFigureOut">
              <a:rPr lang="en-CA" smtClean="0"/>
              <a:t>2018-06-16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66D64-DD78-428B-999D-CC613471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99B10-E59A-419B-92C3-7AD18D3D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52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5F10-6880-43BD-8A94-B81B698B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EDFF1-513D-451B-8CC8-DA6E7E5C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5FEAE-1461-4EDE-A9DB-CA67D4A95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75993-BD94-4D79-AA7B-E2154FDA0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3C7AA-E53B-4641-A6CB-34A4BC067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BEFEAE-25FD-4ACD-90DE-177E4508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466B-AE5B-4528-AE91-67AB066C15B9}" type="datetimeFigureOut">
              <a:rPr lang="en-CA" smtClean="0"/>
              <a:t>2018-06-16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4BF82-5B26-493B-9835-1C0BC4E8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82112-A247-4BEC-B560-C6757881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79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5B9D-5650-489B-B044-F5F974F2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D15E9-AC75-45AC-9B8A-A8D60716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466B-AE5B-4528-AE91-67AB066C15B9}" type="datetimeFigureOut">
              <a:rPr lang="en-CA" smtClean="0"/>
              <a:t>2018-06-16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8CD87-40BF-49D3-913C-D32E776B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CB726-4561-4E19-BA41-FFC872B9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53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FC7BB-CFB5-4E08-9853-57ADB532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466B-AE5B-4528-AE91-67AB066C15B9}" type="datetimeFigureOut">
              <a:rPr lang="en-CA" smtClean="0"/>
              <a:t>2018-06-16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E7F23-0466-4DB5-BE47-128E473D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60CC4-0F01-4358-ACF7-07C5BBA2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57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DF45-F541-40F7-A463-C2276ECD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55FCC-D768-4B72-90A4-9F486FDCE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20C4D-DF28-45D7-B55D-9FA5B8EF9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EE1D6-57FC-4DA4-BD4E-80D38ABB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466B-AE5B-4528-AE91-67AB066C15B9}" type="datetimeFigureOut">
              <a:rPr lang="en-CA" smtClean="0"/>
              <a:t>2018-06-16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7990B-D04C-41B3-A497-7A971F33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29D4B-26BD-4919-88B9-B43CDB88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8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034-B825-4C80-9027-680BA57B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67E4A-FB49-4942-AB7E-F6056E818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09786-7821-4A29-84A5-222991CB3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67743-7562-4044-8EC4-5DC9A4FA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466B-AE5B-4528-AE91-67AB066C15B9}" type="datetimeFigureOut">
              <a:rPr lang="en-CA" smtClean="0"/>
              <a:t>2018-06-16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D8130-8B5A-4AA9-A436-92BAF107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4FE1D-7A48-4315-B04B-ECCC23A8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48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238C2-7ACA-48AC-8861-E89A09159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E7E2B-674D-455E-8BB0-F2FF24E02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1D6E0-DA2D-4042-B9AC-35E04166B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3466B-AE5B-4528-AE91-67AB066C15B9}" type="datetimeFigureOut">
              <a:rPr lang="en-CA" smtClean="0"/>
              <a:t>2018-06-16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CF61B-9071-4C3C-AFC1-075E0D4B7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F3921-EA57-405E-98DE-76B165232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023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1B3DA3-1D62-4807-96D0-150432D2B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56" y="321923"/>
            <a:ext cx="10126488" cy="48679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BBD928-EA04-4997-AA6D-7802A0B366D8}"/>
              </a:ext>
            </a:extLst>
          </p:cNvPr>
          <p:cNvSpPr/>
          <p:nvPr/>
        </p:nvSpPr>
        <p:spPr>
          <a:xfrm>
            <a:off x="1032756" y="5361327"/>
            <a:ext cx="884872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Sum of Cancelled for each Airline broken down by Airport Origin vs. Cancellation Reason. </a:t>
            </a:r>
          </a:p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Colour shows details about the Airline. </a:t>
            </a:r>
          </a:p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This view is filtered on Cancellation Reason.</a:t>
            </a:r>
          </a:p>
        </p:txBody>
      </p:sp>
    </p:spTree>
    <p:extLst>
      <p:ext uri="{BB962C8B-B14F-4D97-AF65-F5344CB8AC3E}">
        <p14:creationId xmlns:p14="http://schemas.microsoft.com/office/powerpoint/2010/main" val="371273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Tipsy</dc:creator>
  <cp:lastModifiedBy>Tipsy</cp:lastModifiedBy>
  <cp:revision>1</cp:revision>
  <dcterms:created xsi:type="dcterms:W3CDTF">2018-06-16T17:05:15Z</dcterms:created>
  <dcterms:modified xsi:type="dcterms:W3CDTF">2018-06-16T17:10:55Z</dcterms:modified>
</cp:coreProperties>
</file>