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83" r:id="rId3"/>
    <p:sldId id="26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0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08219C-8FBD-4AF1-AA82-7827E02CE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BC0AC6A-1539-4648-933D-14C921C4BD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17C-2864-44D3-B10A-11D5DB0FE025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2264D03-BD96-4698-99F1-C137D0B6D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F686C9-4EC9-4146-A37A-70C8A7F5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6891-BD91-44AB-B43F-3E916C1D7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19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B8A2-9AE6-4065-8149-E49D81AC8424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2D32-0558-40D0-B093-01796F0B1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0818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05E1C-3A4F-4E85-9B8A-4248D3C9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CA51F4-EFE6-443C-8760-824FD4F0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FAA5F9-07E2-4031-B821-1DC2868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A330-29F9-43E5-8EFD-134344BF2A95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73C49B-B1DA-4965-8470-9B0B372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FA52EE-2C9E-40A2-AB49-0341B781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210E3E-6E46-45C9-AFDF-ACA63A7B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A467753-56A9-4438-B4C6-C4058E9F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217609-F2A1-4C05-943D-EA0F5E0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0BDE-929D-4665-9780-4EB5F4B3CCC7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65379D-1A74-457A-8B2A-5BDF298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CB5259-68BC-470C-A521-1C328FA1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2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F858DD8-EFDB-4477-916C-23277B7C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305600-C6C3-4ED7-A941-C5493F64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E0234D-9721-4B56-82D3-8B130EA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5D4-4B90-456F-B69C-A186693D57B8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E7AE43-2297-40DD-ABBE-7429973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E2CA13-50A3-4D78-8FD5-2A94018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9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DE9342-E062-4430-AAE1-0F514E0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6BE0D-0FC5-4F09-80D3-270421C2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3A4AD6-89F9-4FDB-9B8F-4DA486A4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764E-7C1B-4E7A-952E-34FC2C6E79AD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A30F60-7ADB-424B-90F8-95465B27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2B9456-59F9-48C6-8D96-10E00AC5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0A233-C286-4D97-89BF-F5A4631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8BFECD-3671-4C58-BFD4-6E47E8AD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5343F-847E-40D7-8A80-AF5F859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C60-0A36-4F96-AC42-2BAAEE1E41EB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AFDA4C-5BD0-48DD-A939-A349F05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534E2C-974C-4AC7-8E43-1CA511D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437C1-E4BF-4AF3-B8F7-8E2715F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6A27B-DB64-430C-9F5C-6D4B7E1C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D5BB99-0F4F-4D69-9CCB-4C1F7AF5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72832A-B068-48EE-A6B4-D01B38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B5FB-E720-4967-B76F-B47E2A2FF606}" type="datetime1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766D64-DD78-428B-999D-CC613471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999B10-E59A-419B-92C3-7AD18D3D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52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45F10-6880-43BD-8A94-B81B698B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EEDFF1-513D-451B-8CC8-DA6E7E5C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95FEAE-1461-4EDE-A9DB-CA67D4A9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A875993-BD94-4D79-AA7B-E2154FDA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2E3C7AA-E53B-4641-A6CB-34A4BC0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BBEFEAE-25FD-4ACD-90DE-177E450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243-C9FB-4E23-9AFF-0FC6D6E34D18}" type="datetime1">
              <a:rPr lang="en-CA" smtClean="0"/>
              <a:t>2018-06-17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0B4BF82-5B26-493B-9835-1C0BC4E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382112-A247-4BEC-B560-C675788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25B9D-5650-489B-B044-F5F974F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EAD15E9-AC75-45AC-9B8A-A8D60716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C7D1-DFB7-4FA3-9A4E-9B7E286FA48F}" type="datetime1">
              <a:rPr lang="en-CA" smtClean="0"/>
              <a:t>2018-06-17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A8CD87-40BF-49D3-913C-D32E776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CB726-4561-4E19-BA41-FFC872B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5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5FC7BB-CFB5-4E08-9853-57ADB53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341B-AA75-43A8-87E4-A79D1428F9B9}" type="datetime1">
              <a:rPr lang="en-CA" smtClean="0"/>
              <a:t>2018-06-17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7E7F23-0466-4DB5-BE47-128E473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960CC4-0F01-4358-ACF7-07C5BBA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5ADF45-F541-40F7-A463-C2276EC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F55FCC-D768-4B72-90A4-9F486FDC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020C4D-DF28-45D7-B55D-9FA5B8EF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BEE1D6-57FC-4DA4-BD4E-80D38AB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B221-492B-4468-8BE3-ECC3859FFA90}" type="datetime1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97990B-D04C-41B3-A497-7A971F33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F29D4B-26BD-4919-88B9-B43CDB88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1E034-B825-4C80-9027-680BA57B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C967E4A-FB49-4942-AB7E-F6056E81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E09786-7821-4A29-84A5-222991CB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867743-7562-4044-8EC4-5DC9A4FA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492E-EBB6-4D04-8C6C-9F1DCA87F528}" type="datetime1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4D8130-8B5A-4AA9-A436-92BAF10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44FE1D-7A48-4315-B04B-ECCC23A8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B238C2-7ACA-48AC-8861-E89A0915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4E7E2B-674D-455E-8BB0-F2FF24E0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C1D6E0-DA2D-4042-B9AC-35E04166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4558-E362-4126-AB20-87DED8565B52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BCF61B-9071-4C3C-AFC1-075E0D4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9F3921-EA57-405E-98DE-76B16523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2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EB89F-2846-48D9-8682-A0F21F72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</a:t>
            </a:r>
            <a:r>
              <a:rPr lang="en-US" dirty="0" smtClean="0"/>
              <a:t>data and future delays estimation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EA42CB-4F7E-48D7-AB91-72D0799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AutoShape 4" descr="data:image/png;base64,iVBORw0KGgoAAAANSUhEUgAAAwsAAALICAYAAAAwrWwUAAAABHNCSVQICAgIfAhkiAAAAAlwSFlzAAALEgAACxIB0t1+/AAAADl0RVh0U29mdHdhcmUAbWF0cGxvdGxpYiB2ZXJzaW9uIDIuMS4yLCBodHRwOi8vbWF0cGxvdGxpYi5vcmcvNQv5yAAAIABJREFUeJzs3Xt8G/d55/sPLgQh8CaKkigJEi1Llke2Esey3Mj0pU3jxK0vopp6u23zaruOd9s065w2J9ukTbZ9Nd3dk63TJm1OkzqXjexs92ybJq4jypfEdryJL6HkmpHtRBZHd4ukKJISrwAIgsDM+QMERYpD6kLMgBh9337pJc5jiL8hCQLzzO/3e56AbduIiIiIiIicL1jqExARERERkcVJyYKIiIiIiDhSsiAiIiIiIo6ULIiIiIiIiCMlCyIiIiIi4sj3yUJ7e7sN6I9P/hw4cKDk56A/5fNHzxf9udg/eq7oz8X+0XPFF3/kEvg+WRB/SafTpT4FKSN6vsjF0nNFLpaeK3KlUbIgIiIiIiKOlCyIiIiIiIgjJQsiIiIiIuJIyYKIiIiIiDhSsiAiIiIiIo6ULIiIiIiIiCMlCyIiIiIi4kjJgoiIiIiIOFKyICIiIiIijpQsiIiIiIiIIyULIiIiIiLiSMmCiIiIiIg4UrIgIiIiIiKOlCyIiIiIiIgjJQsiIiIiIuJIyYKIiIiIiDhSsiAiIiIiIo6ULIiIiIiIiCMlCyIiIiIi4kjJgoiIiIiIOFKyICIiIiIijpQsiIiIiIiIIyULIiIiIiLiSMmCiIiIiIg4UrIgIiIiIiKOlCyIiIiIiIgjJQsiIiIiIuJIyYKIiIiIiDhSsiAiIiIiIo7CpT4BERERkcVuoLON3o5WxnoOcXDgWho3t7BsXXOpT0vEdUoWREREROYx0NnGiX1fzh/YNmPDnVPHShjE77QMSURERGQevR2tc8T3eHwmIt5TsiAiIiIyj/RI9xzxLo/PRMR7ShZERERE5hGtjc8RX+vxmYh4T8mCiIiIyDwaN7fMEd/h8ZmIeE8bnEVERETmUdjE3Nuxh1TKZEldE42bd2hzs1wRlCyIiIiIXMCydc0sW9dMe3s7123bVurTEfGMliGJiIiIiIgjJQsiIiIiIuJIyYKIiIiIiDhSsiAiIiIiIo6ULIiIiIiIiCMlCyIiIiIi4kjJgoiIiIiIOFKyICIiIiIijpQsiIiIiIiIIyULIiIiIiLiSMmCiIiIiIg4UrIgIiIiIiKOlCyIiIiIiIgjJQsiIiIiIuJIyYKIiIiIiDhSsiAiIiIiIo6ULIiIiIiIiCMlCyIiIiIi4kjJgoiIiIiIOFKyICIiIiIijpQsiIiIiIiIo3ApBjUMYzvwsGma7zEM4yZgD3B48n8/YprmtwzD+HPgXiALfMw0zVcNw7gGeAywgZ8BD5mmaXn/FYiIiIiI+J/nyYJhGJ8EfhtIToZuAr5gmubnpz3mJuAXgO3AOuBx4OeALwB/aprmDw3D+AqwE3jCw9MXEREREblilGJm4Sjwq8A/TB5vAwzDMHaSn134GHA78KxpmjZw0jCMsGEYKyYf+6PJf/cMcBdKFkREREREXOF5smCa5uOGYayfFnoV+B+mabYbhvGfgT8HhoCz0x4zCtQBgckEYnrsgtrb2xd83rJ46Ocpl0LPF7lYeq7IxdJzpbxt27at1KdQVkqyZ+E8T5imOVT4GPg7YDdQM+0xNeQTCMshdkF6UvhHe3u7fp5y0fR8kYul54pcLD1X5EqzGKohfd8wjHdPfnwn0A68AvySYRhBwzCagKBpmmeA/YZhvGfysXcDL3l+tiIiIiIiV4jFMLPwEeBLhmFkgNPA75mmOWIYxktAG/mE5qHJx/4n4OuGYUSAg8B3SnHCIiIiIiJXgpIkC6ZpngBumfz4J8CtDo/5DPCZ82KHyFdJEhERERERly2GZUgiIiIiIrIIKVkQERERERFHShZERERERMSRkgUREREREXG0GKohiYiISJnLHG0jvb8Va7CbYH2c6NYWIhubS31aIrJAShZERERkQTJH20j94MtTx9ZA59SxEgaR8qZlSCIiIrIg6f2tzvHX93h8JiJSbEoWREREZEGswe454l0en4mIFJuSBREREVmQYH18jvhaj89ERIpNyYKIiIgsSHRri3P8xh0en4mIFJs2OIuIiMiCFDYxp1/fgzXYRbB+LdEbd2hzs4gPKFkQERGRBYtsbFZyIOJDWoYkIiIiIiKOlCyIiIiIiIgjJQsiIiIiIuJIyYKIiIiIiDhSsiAiIiIiIo6ULIiIiIiIiCMlCyIiIiIi4kjJgoiIiIiIOFKyICIiIiIijpQsiIiIiIiIIyULIiIiIiLiSMmCiIiIiIg4UrIgIiIiIiKOlCyIiIiIiIgjJQsiIiIiIuIoXOoTEBEREZGZMkfbSO9vxRrsJlgfJ7q1hcjG5lKfllyBlCyIiIiILCKZo22kfvDlqWNroHPqWAmDeE3LkEREREQWkfT+Vuf463s8PhMRzSyIiMgVbG9fB7tP7uNw/0k2vfYzdjZt55aVm0t9WnKFswa754h3eXwmIkoWRETkCrW3r4MvH3wKAAubruSZqWMlDFJKwfo41kCnQ3xtCc5GrnRahiQiIlek3Sf3OcZbO53jIl6Jbm1xjt+4w+MzEdHMgoiIXKG6U2ed40nnuIhXCpuY06/vwRrsIli/luiNO7S5WUpCyYKIiFyR4rEGupJnZserGkpwNiIzRTY2KzmQRUHJgoiIXJF2Nm2f2qMwXcu67a6Nqdr5IlJulCyIiMgVqbCJubVzH4dSKdZVL6dlnXvVkFQ7X0TKkZIFERGZk9/vhN+ycjO3rNxMe3s727Ztc3Ws+Wrn++l7KiL+omRBREQc6U54cal2voiUI5VOFRERR+oiW1zB+vgccdXOF5HFS8mCiIg40p3w4lLtfBEpR1qGJCIijtRFtrhUO19EypGSBRERcRTd2jJjz8JUXHfCL5tq54tIuVGyICIijnQnXERElCyIiMicdCdcROTKpg3OIiIiIiLiSMmCiIiIiIg4UrIgIiIiIiKOlCyIiIiIiIgjJQsiIiIiIuJIyYKIiIiIiDhS6VQREZlT5mgb6f2tWIPdBOvjRLe2qJRqmdDPTkSKQcmCiIg4yhxtm9HB2RronDrWRefipp+diBSLliGJiIij9P5W5/jrezw+E7lU+tmJSLFoZkFERBxZg91zxLtcG1NLZ4qjFD87EfEnJQsiIuIoWB/HGuh0iK91ZbxSLJ0pJCerug4xcvxa3yQnXv/sRMS/tAxJREQcRbe2OMdv3OHKeF4vnSkkJ/mLansqOckcbXNlPC95/bMTEf/SzIKIiDgq3GFPv74Ha7CLYP1aojfucO3OuzXYjTWewE4NY+cyBEIRArE6cGnpzHzJSbnPLnj9sxMR/1KyICIic4psbPbuArOiEqu/f+rQzmWwR/sJ1qx0ZTi/r+v39GcnIr6lZUgiInJFCtbH54hrXb+ISIGSBRERWRwmxgnWrCAQigAQCEUI1qyAbNqV4bSuX0TkwrQMSUREFoVgfRwGLKisPi/uzp3+yMZmsqcOkn7tcSqSA1j2MqI336+lOyIi0yhZEBGRRSG6tYXE0w/P2uAcc+lOf+ZoG5mDLxCsqmciUEkkFiNz8AXCa65TwiCz+LXMbsFAZxu9Ha2kR7qJ1sZp3NzCsnX++frk8ilZEBGRK5KfqyEBvPTGE7Qee5lT1jhrgpW0bLidO971gVKfVlma2QPE9qQHiJcGOtt46tWv8UowyplQDcsTQ9z26te4F5QwiJIFERGZm5cdldP7WwlWVs9ahuTWxfv0Uq0VE2ly41FXS7V66aU3nuCRI89PHXdb6aljJQyXzu+J5fMHnuC7odjUcX8gyHdDMSoPfJd/q2ThiqcNziIi4mhG0zLbcr1pmeelTCsqsUb7sXMZIF+q1Rrth3DUnfE81HrsZef4cee4zM/vZXb/T3p0jviIx2cii5FmFkRExJHXd1OD9fHJbsrnx1XK9FKdssYd4z0557jMrxTPzb19Hew+uY/u1FnisQZ2Nm3nlpWbXRnrbCiKnU1jWznABgIEgiHOhpe4Mp6UF80siIiII6/vpnpeytTjUq1eWhOsJIPFSGCCoWCGkcAEGSxWhypLfWplKbq1hVziDNnew0SGT5LtPUwucca15+bevg6++Ma3ONLzOsmBYxzpeZ0vvvEt9vZ1uDLe6mgttpUlnygA2NhWltXRGlfGk/KiZEFERBx53bQssrGZ2J0PEWxogmCQYEMTsTsfcm1NeLA+TrCymlB9nInq1YQmj/0wk3FLYxOpYBYrkL/4swI2qWCWW1Y2lfjMylP21EHs1BDYVj5gW9ipIbKnDroy3rc7niKT7MPKZQAbK5chk+zjOx1PuzLebbkxAsEwEJiMBAgEw9yWK//EWRZOy5BERMSR16VMIZ8weLVhNLq1ZVqFm2lxHzRli9o93Boc5a1cJcOBCursCa4PjRO1T5f61MpS+rXHIRiCYAjbsggE8/da0+2PE7vjwaKP1znsPHt3co74Qm1KnuYDhPhxMEp/IMgK2+JWK82mZNKV8aS8KFkQEZErUiEpSb++B8ZMgg1NRG/c4YvqNkOJbq6OhriaLJCdjIYYTjovLZP5WWPDzvGUc3yhGnJp+hwWfzTkxlwZL1obx+g/yMb0MFYuQzAUIRytI7rielfGk/KiZEFERBx5Xcq0FAozGYfb24lv21bq0ymapdVxhhKzN+TWVTkvLZP5BZfUYY0NzY7H6lwZ7xejNXwrPfuu/i9Ga10ZL9awibMnXpw6zi976ie2+RpXxpPyomRBREQclaJcpJd9HaaP57euvFs27OSlVx/GHhvCzmYIhCMElixlyw3Om8hlftGb7yf10jdmx7fd78p479vyAcZf/dqsZUHv2/JbroyXOnuYSNUKsufNLKTOHnFlPCkvShZERMSR1+UiZ3bJxfUuuX7uyrsmBTedgUMVMBqEmgxcm8zH5dIV9iWk2x/HSgwQjC0luu1+V/YrQL5r8r3AzR17SI90Ea1dS+PmHa51U06PdBOOVBOOnDeLOOKPPhKyMEoWRETEkdcbgL3u6+Dnrrzp/a3Ec9XEc/5dQua12B0PErvjQdrb29nmwZK1ZeuaXUsOzhetjTM2PPvGQLS2/CuDycIpWRAREUfTNwBbg10E69e6ugHY62VP1mA31ngCOzVMxUSa3HiUQKwOfNCV1+8dh6W4Gje38Ezbs+y1tnHGXsbywAC3BNu5e/NdpT41WQSULIiIyPxsO9+rybYv+NCFCNbHyfYcnFWqNbzGpYosFZVY/f1Th3Yugz3aT7BmpTvjeUjdsOVSHA5v5dnoSibSQ9i5Cc4GV/Ns9Le4Jhxne6lPTkpOTdlERMRRYU2/NdAJtjW1pj9ztM2V8cKNm7CGT2OPJyA7jj2ewBo+TXilKrJcqujWFkbtBG9b3RzOHedtq5tRO+GLHhJSfE8dTRCKVBGtjROrX0+0Nk4oUsXTx9RnQZQsiIjIHOZb0++GuZKQzNG9rozHxDiBaA3ksgRyE/m/ozWQLf+utYkI9FVDJgQE8n/3VefjbskcbWPkO59i6Ou/w8h3PuVaUinFdyqRmyOedYzLlUXLkERExJHX695zfUemuuTOiruhohI7PQqhMHYgSCAYzB8va3JnPA/1drQSqKwmdF6PjN6OPa5smvW6kpUU15rqEF0OicGaal0mimYWRERkDsF65wZerq17n3NLhLt7JfwoPeKc6LlVCtPrWSgprns3VjvG79lQ5fGZyGKkZEFERBxFtzo38HJr3Xuo0XlvQmjlJlfGY2KcYM0KAqH82pxAKEKwZoUvliFFa50TPbdKYar6UnnbvjrKh9+1lHU1FYQCAdbVVPDhdy1l++poqU9NFgHNL4mIiCOvS6fG7niQnmf+gkFrkEwgR8QOUR+sZ/UdH3JlvGB9HAYsqKwmnUoRicUm4+VfMahxcwsn9s3ukdG42Z1ET9WXim+gs43ejlbSI91Ea+M0bm5xte/C9tVRJQfiSMmCiEgZ2dvXwe6T++hOnSUea2Bn03ZuWbnZtfEiG5s9W3OeiMCZ+ihWKkYgl2EiFOFMLEpNBJa5MJ7XTefAu59f4aKy16MOwKX4XvrZQGfbjGRvbLhz6tirRm0iBUoWRETKxN6+Dr588Kmp467kmaljNxMGr3i9KXf6zAljJsGGJldnTrz++XnZAdjrWSi/6+1w3gPi1u+CyHyULIiIlIndJ/c5xls797mWLDx74Al2n3iZ3olxGisq2bn+du7a8gFXxvJ6Uy6cmzk53N5OfNs218aB0vz8vOTlLJTfleJ3QWQuShZERMpEd+qsczzpHF+oZw88wVcPPz91fHoiPXXsRsIQrY0zNjx73btbm3K95vXPz2uZo22k97diDXYTrI8T3dqi5OEy+f13QcqLqiGJiJSJeKzBOV7lHF+o3Sdedoy3zhFfqMbNztWX3NqU6zWvf35e8rrbt9/5/XdByouSBRGRMrGzabtjvGWdc3yheifGLym+UMvWNbN++0MsqWsiEAiypK6J9dsf8s0aba9/fl5Sn4Xi8vvvgpQXLUMSESkThXXtrZ376E6eJV7VQMs696ohNVZUcnpids+BxopKV8YDbzfles3rn5+X1Geh+Pz8u6Ala+VFyYKLcuZxcvt+in12iEDDUkLb30nIuLrUpyUiZeyWlZs9u7jcuf72GXsWClrW3+7J+H7k5c/PS1dCn4XCBe6qrkOMHL9WF7iXqbBkraCwZA3Q93OR0jIkl+TM42SfehH7zCDYNvaZQbJPvUjOPF7qUxMRuSh3bfkAH970PlZXRAkSYHVFlA9vep9r1ZCkfHnd7dtrM/ZkYGtPxgJoyVr50cyCS3L7fuocf/Wnml0QkbJx15YPeJoceN10TneLiyOysZnxn36f8QPPQW4cQpVUbnm/b76X813g+uVr9IqWrJUfJQsusc8OzREf9vhMRETKg9dNy2Yuh7B9txzCy3XhqZd2Mf7WcxAAwvk9LeNvPUeooYnYHQ+6MqaXdIFbPFfCkjW/0TIklwQals4Rr/P4TEREysN8TcvckN7fijWeIDfYTUWih9xgN9Z4whfLIbwuZZp+7XHneLtzvNwE6+NzxHWBe6n8vmTNj5QsuCS0/Z3O8Xc7x0VErnReNy3L9phYo/3YuQwAdi6DNdpPtqfDlfG85PW6cGvMedbcSvljNl0XuMUT2dhM7M6HCDY0QTBIsKGJ2J0P+WI2z6+0DMklhX0JuVd/in12mEBDHaF3qxqSiMhc4rEGupJnZsfdalqWnaNfxFzxMuL1spngkjqssdnLb4Mxf8ymFy5k06/vgTGTYEMT0Rt36AL3MkU2NpfF984wjPcAv2Ga5u9Pi3WYpjlrXaRhGL8MLDNN838XYdx7gE+QX9hnA39omuabl/g5bgTea5rmFxZ6PiVJFgzD2A48bJrmewzDuAZ4jPw342fAQ6ZpWoZh/DlwL5AFPmaa5qtzPbYUX8PFCBlXKzkQEblIO5u2z9izUOBa07KKShhziIfd6yPhFa/XhUdvvp/US9+YHd92vyvjlULhAvdwezvxbdtKfTqyyJim+b1ifB7DMDYDnwLuNk0zMXn8XcMwtpimmbuE83kdeL0Y5+R5smAYxieB3waSk6EvAH9qmuYPDcP4CrDTMIy3gV8AtgPrgMeBn3N6LPCE11+DiIgUn9dNy8KrDLK2hZ0aBitNIBQhEKsjvLr8+yBEt7bMqGU/FXdp2UxhE3O6/XGs1DDBWB3Rbff7YnOzyPkMw3gMGAeuIX8tvQP4VWAV8NfA/wLiwJvARtM0f3n6jEThY8Mwbgb+ZvLTvmKa5p8Avwl83TTNBIBpmh2GYTSbppkzDOMu4E8mxxycHPPPgFuBJcD/nvz3FcDfA7eZpvn7hmF8CrhvcpxPmab5omEY7cBpYL9pmn8639dbipmFo+S/uH+YPN4G/Gjy42eAuwATeNY0TRs4aRhG2DCMFXM8VsmCiIhPeNm0LLq1hdRAJ1RWk06liMRi+bgP1qFPXzZjDXYRrF/r+rKZ2B0PKjmQK4E9+Xe7aZofNgzja8B7p/3/e4B+0zR/wzCM+4GN83yuvwN+zTTNLsMwHjMMoxlYzblrXQBM0xyc/PBaYKdpmqOGYXwPKLxY/tg0zc8YhvEAcMw0zQcml1BhGMY7gduA24E64Pvkb8Y3APebpnniQl+w58mCaZqPG4axflooMJkUAIyS/0Jqgek72gpxp8deUHt7+4LOWRYX/TzlUuj5InOLEG26i+rOHxMOjDEcqCax7lbSQxHwxfMmAuvvh/WTh0P45OsqPb2ulLdtF7+MbAyInBcrXDsXGmqdAqLT/r8BvDb58Y+A33X4vIFpj/1fhmEA1ABXA12Tf5/7hIbRArwA9AJfNQwjRX7lTcXkQw5Ne/j0jwGuA7YA/2fyeKlhGJVA5mISBVgcG5yn7zmoIf9yNjL58flxp8de0CU8KWSRa29v189TLpqeL3IhmaMZ0omDjCb7qa+vZ/WmTUQ26jkjc9PryhXFBLYbhlFrmuaIYRjXk1+6A+dmGM53kPySn28CW6fFY4ZhVADLgcZpj73fNM2zhmH8DrAfaAe+bhjGP5mmmTQM4wbyS5uuBz4PbABCk48rJB3Tr4/P38t7GNhrmuZvGoYRBf7YNM1xwzAues/vYkgW9huG8R7TNH8I3E0+8zkCfM4wjL8G1gJB0zTPGIbh9FgREZFL5vembF53w/aa378+KT3TNIcMw/jvwIuGYSTIX4g/BHx8nn/zpGEY9xiG8SLQP+1/fRPYSz4BOToZ+wTwhGEYEeAE8K3JC/kvAs8ahpGdfNy/NU0zaxhGK/kkYZT8CpzVF/E17DcM45BhGC8B1cAXL/brLwjY9lyJkXsmlyH9k2matxiGcS3wdfLTPAeB353cxPEZ8glBEPi/TdN8ea7HzjdWe3u7rTsA/qE7OnIp9HyR+Yx851NTFYOSqRRVk3sWgg1N1N7/2VKe2oKd3w274KHr7vXFBXUpvr5CR+zRrkPUrL3W1Y7Y4rrAhR+ycJPXu18xTfOXvRjPLSWZWZhcI3XL5MeHyFc+Ov8xnwE+c17M8bEiIiKXyuteBF6arxu2H5IFr78+v89CicxnMSxDEhGRRapwN9Ua7CZYH/fV3dRgfZzhswcZsIdJV6SJWlGWBeqoq7++1Ke2YF53w/aa11/ffB2x/fL7IMU3eXO8rGcVIL/ER0REZJbC3VRroBNsa+puauZoW6lPrSjS6zZx2uonY2cAyNgZTlv9pNdeU+IzW7h4zLnrtWvdsD0WjzVgjyfIDXaRO3Oc3GAX9njCta/Pz7NQIheimQUREXHk97upZ0cO01G/jpeDlZwJVLDcnuB2a5zqkSOsLPXJLZDn3bA9dk9FLX8/fBqsHGBDNkNuIs3djTe4Mp7XHbHB37N6Ul40syAiIo78fje1fbSX70YbOBOpxgpVcCZSzXejDbSPnr7wP17kblm5mYeuu5d11csJBgKsq17um83NAO/c/zQP9JxgzfgYQdtmzfgYD/Sc4J37n3FlvOjWFue4Sw38/D6rJ+VFMwsiIuKoFHdTvdRWWQ8T6VnxvZX1/FYJzqfYvOyG7bVc7xG25TJsS4zMjKcPuzLe9I7YjJkEG5pc7Yhdilm9vn27OH3gccbHh6msrGPVlvtZud2djtyaNSkvShZExHV+fmPw+ms70dPGgWO7GUp0s7Q6zpYNO1m/2p3xoltbplWAmRZ36W6q14Yq67AzKbByBGwL2w5CMMRgZV2pT00uZM7Cl+5VxIxsbCaysZnD7e3EXS7J7PWsXt++XTxz4Nv8OLacM7WrWZ4d59YD3+ZuKHrCMLOyFGVdWSr98c/dBTxIvlHaMWBX9AuffHYhn9MwjPcA/wy8Rb7x2xLg/wP+CfgK+V4JAeBt4A9M0xxbyHgXQ8mCiwY62+jtaCU90k20Nk7j5haWrSuvXwSRhfLTG8P5vP7aTvS08cqbX5o6Hkp0Th27kTBMv5tqDXYRrF/r6t1Ur60NV3EiB1ny78gBG8I5WBeuLvWpyQWEVl5D9tRbjnE/8HpW7/lDz7C79tzn7g9H2V27lopDz/DBIicLftkLNZkoTG/Icg3w2fTHP8dCEwbgBdM0fwPAMIxK8o3c3gk8Z5rmVybjfwv8PvA3CxzrgpQsuGSgs40T+85dRIwNd04dK2GQK4lf3hicpPe3Yo0nsFPD2LkMgVCEQKzOta/twLHdc8RbXZtdKNxN9aO7zvby/wZDjAQryJDv9llrWbx/oLfUpyYXELvjQRJPPzzrdy92x4dKfWpF4fWs3o8qljjGX6yI8sEij+WjvVBzZVEfAhaaLExXA+SAA8C/MQzjCPAK8Efk73O4TsmCS3o7nC+Qejv2KFmQK4qP3hhmyfaYWKP9U8d2LoM92k+2p8OV8YYSzt/L4aRzXOZnJ85g1SwhZ1vYgQA528bCxk70X/gfS0lFNjZTfc8f+3bWy+tZvYGKGNjZyUtPGwhAAM5WVBV9LB/thdpwifFL8V7DMH4IWMAE8H8B3wNGgU8A3wZeBv4jMPubWWRKFlySHnF+806PlP8Fksil8NEbw2zZ8XzpxkL5RgIQDOXjLlhaHWcoMft7WVcVd2U8v3uyOkaFNc5yYOrnBzxVFeN9JTwvuTh+nvUCb7++tZEa3k4PTIvYYMO6ypqijxXd2uI8K1R+e6GOkV965BRfqKllSAWGYdwJ/E/TNHdNLk36JPC3wP1FGG9eKp3qkmit85t3tNYHF0gil8DrkoOesi2wCiveyf9tZfNxF2zZsBMrnSQ32E22/zi5wW6sdJItG5y/xzK/7nAAe/I/a+ojm+6we5tkvfTooee499nPcPtTn+TeZz/Do4eeK/UpySJ1XyZABWECkwlzgPzxvRO6TJzHrjnij7o03h+SX+KEaZrj5JcluXNn6jyaWXBJ4+aWGXsWzsV9cIE0yc8VbqR4fL1JNhCEYHj2zELAnTfYNSm46QwcqoDRINRk4NpkPi6Xblk2TR8zUj0Ck/Fy9+ih5/jG4XPLpocnklPHH7r2/aU6LbkEXr7Hbhs4ze9WhPgr4wvNAAAgAElEQVT+kig9oSCrcxa/NJZmW7an6GOl97cSrKyGypmFBMptH1v0C598Nv3xz0H+Ar5QDenRImxunsvvA39vGMZ/BMaAfuAjLo01g5IFlxT2JfR27CE90kW0di2Nm3f4Zr9C5mjbzGnEgU6yPQepvuePy+qXXbzh2+UC4cp8chAMzY67IL2/lXiumniuvN9k5+NlFbnmzBC7I0sJALYNgUD+ruotmSFXxvPSd0684hh//O1XlCyUAa8rrQXr49w80MnNmYmZ8Yamoo/lp31sk4lBUZMD0zR/CPzQIX4K+JVijnWxlCy4aNm6Zt8kB+dLvbTLcWNn6qVHfXPRInIh4dUGWaxZa2/Dq91phOWnN1knXleR22LnyCa62LdkOWeDlTTk0mwfO8OWiHNlmHIyPOE83TSc0TTU5SoksmM9hzg4cK2riazXVeS8rL7k631sPqVkwUe8bNaU6z3iHO9zp3umlDe/9hyJbm0hNdA5azrdrf0Yfn+T9bqKXPUKgxtO7ee6gUNYVo5gMETFknqql5d/1+O6ihjD46PYVq4wbUIgGKIuWvwNq1eCGYmsbbueyHp9YyCysZl/HarkycNDnJ5YwqqKMe7btJTbNt5U9LH83uzRj7RzxSdO9LTxQvtfcuL0Xs4OH+XE6b354542dwYsQfdMKU+FN9mx4U5s25p6kx3odOm56aHIxmZidz6Un6oPBgk2NBG78yHXZtd8vVkc76vINdRuIpAaJWKHidgVROwwgdQoDbXl39jrV2rXYecmJjfb22Bb2LkJdtasK/WplaX5Elk3BOudi6S4dWNgX0+ab/SvoXfp9QRWXE3v0uv5Rv8a9vUUf/+O16+bsnCaWfCJVw98g0Tq3LKgXC5DItXPqwd2uTK74PfumVI8vR2tZDMJsulhrFyGYChCOFrnm54jXu7H8PVmcfJV5MaGZ8+cuFVFLtp5mFXBFQzYw6RJEwlEWBaoI9p1BLa7MqRnfr3rCBPpMZ6MRRkJBqi1bO5Lpfn17qOlPrWy5HUiG93aQu/zDzNgD5OxM1PPzUaXbgw8dTThGH/6WJLtq6NFH8+3+9h8SsmCT/QPOy8LOjNHfKH83j1TiifRb5JJnktkrVyGTLKfRMCdxmV+5+c3Wa+ryFmD3dQEqqkJVJNMp6iqiE3Gy38PiDXYzQdtiw+mxmbG0+X/tZWC14lsIgJ91WClgBxkQtAXg6oILHNhvFOJ3BzxrAujSbnRMiSf8HrxT6F7ZsU1zYRXbqTimmZVQhJHVs65DLTlUuMyKV/L1jWzfvtDLKlrIhAIsqSuifXbH3JtBipYH8caT5Ab7KYi0ZPvWzGe8MUeEK+Xsfhd42bnJYBuJbK9Ha0EKqsJ1ccJLb+aUH2cQGW1a8ue1lSH5ojrnrJoZsE3ltdt4vTAgdnxpe4tC/LzHU4pnmDIuYzoXHG5snlZRS7cuInMoRenjgtV3cIuLqf0qna+j7rkLgrTy6GnUiZL6ppcLYfu9bKnezdW89U3ZpcMvmdDlSvj+UX6Ew/eBTzIuT4Lu6J/teuyS6kahvF5YBuwCohNfk4beMQ0zX+efMxB4AemaX508vibwL+Yprl7IV/LfJQs+MS7tzzIC689zFhmiFwuQygUYUlkKe++/sFSn5pc4apXGNhYs/YsVK8o/4ozUt6yvYcJ1qzATg2DlZ66oM72ubN80+va+VJchUS2vb2d67Ztc3Usr5c95fclLOXpY0lOJbKsqQ5zz4YqV/YrAOzt62D3yX10p84SjzWws2k7t6wsr/eEyUThs9NC1wCfTX/iQS43YTBN8z8BGIbxALDZNM0/MQzjN4A7gH82DGMDcBR4z7R/divw0csZ72IpWfCJ9aubee/Nf8yBY60MJ7upq4qzZUOLa6VTRS5W4+YWxoY7CUeqz4vrDqeUltflKb2sne+XLrlXqsbNLRx/8WGs1DBkMxCOEIzVufq6uX111LXkYLq9fR18+eBTU8ddyTNTx2WWMMx1N/ZDFLdR2/PAJyc/vhdoBVoMw7iefCfnLtM0R4s43ixKFnxk/epmJQey6Pi9m7mUsYpKrP7ZzSWDNStdGc7L5MTvDfz8rjoDKxMwYEMGiORgWSIfL3e7T+5zjLd27iu3ZGHDJcYvi2maZwzDsAzDqAPuBj4MVEx+PAB8r5jjOVGyICKu83M3cylzVg6sHAHbBisAQeeNnsXgZVM9vzfwK4XC0pnD/SfZ9NrPXF06k97fyuHwVp4Lb+N0cBmrrAHen22nzgczQ92ps87xpHN8ETtGfumRU7zYfgC8D1hummanYRjPAH8FjAJ/48J4M6gakoiIXJGshPPFiZU448p4XjbV83sDP6/t7evg4Z8+zt7+Dk5lh9jbP3nc504J6NdGlvDNyF2cCjZgEeBUsIFvRu7itWH3lwm5LR5rcI5XOccXsV1zxB91YazngI8BPwQwTfMY+Sq615im+YYL482gmQUREZmTHzYizmliPD+TEAxhWxaB4OT9M5fK+nrZVC+ysZl9idO0Hn+ZU7lx1oQqabn6du5w8a70S288QeuxlzlljbMmWEnLhtu5410fcG08L+06/Bz96XPVgiasLP3pIR49/Lwrvw/PxW6Hidnx52O3896ij+atnU3bZ+xZKGhZV16dEKN/tevZ9CcehPwehUI1pEcXUg1pHi+Tr5L0Z9NibwB1Low1i5IFKQuFcoOrug4xcvxa18oNisg5PtqI6Cw8R/neueJF4FXJ6b19HXxt6BjUryEInAa+NnSMir4OV352L73xBI8ceX7quNtKTx37IWE4MtLjGD88csqV8fqWXAUTfbPivUuucmU8LxWef62d++hOniVe1UDLuvK8CTGZGBQ9OTBN87HzjtPkS6lOj32s2OPORcmCjwx0ttHb0Up6pJtobZzGzS2+WCc+s9ygrXKDIh7x0UZER+HVBlmsWaVTw6vL/2vz+mfXeuxl5/jxl32RLHgt3lBHJ2CnhrCzEwTCFQRiS1m7fKlrY+7rSfPU0QSnEjnWVIe4d2O1a9WRArn1hMeWU5HKEQ6GCOSqL/yPpGSULPjEQGcbJ/adq989Ntw5dVzuCYOX5QavFF41hpLy5qONiI6iW1tIDXRCZTXpVIpILH/jzg/r+r3+2Z2ynJdu9czRwb3cXFOzmreGT86O1652Zbx7N1bz1USWQOXMpmhuNUnb15PmK692TyUnJwcr+MrZpfDueNEThn096RkN4LoS2cnjpZ6UbpVLpw3OPtHb4XxB7VZreC+pBGBxFWZqrIFOsK2pmZrM0TbXxhzobOPgc59i/+O/w8HnPsVAp3tjSfH4aCOio8jGZmJ3PkSwoQkCAYINTcTufMgXibPXP7s1wUpsy8LOTmBnM/m/LYvVPunU/uC172dFsJKK7ASB3AQV2QlWBCt5cNP7XRlv++ooH1xzirrkW6QHj1GXfIsPrjnl2sX0njfexhrpw85mABs7m8Ea6ePJN98u+lhPHU1gjyexBrvJ9Z/AGuzGHk/y9LFk0ceS4tDMgk943RreSyoBWFxez9T4edbL7/yyEXE+hT0Eh9vbibvclddLO5u286XXv4WVGoLcBIQqCMaW0nLdva6Md29dE1/t/9m0iA1Wlntrm1wZz2s3jQ7yUG83318SpSsAa234pcFhbhodBBfacgx0trHs0Jf5bchX1LeBQzBQ/5Arr5vdg849vboHit/rq/vsMNbIuf0YdjaDPdJH/mrFHzci/EbJgk943RreS9GtLdP2LEyL+2CpQCl4PVMz36yXkoXFrRQbEX1dfclDN40O8sCpE3x/SZSeUJDV42l+aegEN2105+L2poHTfGjgLN+PxTgdqWRVZpxfSqW4Kdxb/MEmebmcMr2/lZszE9ycmSCZSlE1uWTNrZssXr9urpro5VRg2ax448Tpoo+1cuxtTrFk9lhjbwMbiz6eLJySBZ9o3Nwy4+7tuXj5X1BPLzfImEmwocm1coNXAq9navw863UluGXlZs8u1n1ffclD0y9uZ8RdurjN9pjcNNrLTYPnxXNFHwo4v/AFrhe+8Pomi9evm3dF3+ax8dnJwl1LZu/TWKj3p17mmxWzl2+9L/UylH1hWH9SsuAThTsNvR17SI90Ea1dS+PmHb65c+vXpQKl4PVMjZ9nvUrBz3fe/V59yUue7/WaqzeFSz0rvF5O6fVNFq9fN2/bthX7h8/O6hh92613FX2sm2vHsM7s5vnQTZwOr2BVtp/35X7CzSvKbxvtmb/YdhfwIOf6LOxa/uftCyqlahjGe4DfN03zN6bF/hLoME3zMcMwfp18Q7hNpmm6U7v3PEoWfGTZumbfJAfiHi8bQ4G/Z7285vc7736vvuQlz/d6VVTCmEPcpZ4VXidDXt9k8fp1M7KxmduBmz14Xwg3buLGQ9/gRl6aGd/y74s+lpsmE4XPTgtdA3z2zF9sY6EJwwX8B+DvgN8DPuPiOFOULIhcgbxqDAX+n/Xy0u6T+xifSJAeHyJrTRAOVhCtXOqbO+/xWANdyTOz4y5WXyr0pxnrOcTBgWt905/G64vb8CqDrJ3vWWHnMq73rPA6GfJ6OWwpXje9el/I9h4mWLNi1nMl23fE9bGL7ME54h/ChUZtAIZhXA0sA/478BPDMP4f0zQden0Xl5IFEXGdZr2K4/jw2yTGzlURyVoZEmN9HAsESnhWxeN19aUZlbps21eVuryeQZzes2JG3K3ljSUofOH1cli/vm5ag90EK6tnPVfKsBz6hkuML5QN/Htgl2maw4ZhtAG/CnzLpfGmKFkQESkT0Ykhhm0Ly8qRf98IEAyGiE4Ml/rUisLr6ku9Ha0cyGZ5OVjJmdgyllsT3G6Ns8Qnlbq8nEH0OjnxejwpHh+VQz9GfumRU3whxoDz1+9VA2ngt4DjhmHsID/D8FGULIiISMH6iR56rOl342wsK8vVE57scfOEl9WXXjv7Nk+EayaPbPoDEZ4IRuDsCa7z5Az8xcvkpBTjSXH4qBz6LmbuWSh4dIGf9yCw1TCM1aZp9hiGEQV+HjCBfzVN89cKDzQM45BhGDeYpvnmAsecV/ltPRcRuULFrWG2ZjupsdMEsKmx02zNdrLG8sfMgtfaQksYC4Q4E6rkdHgJZ0KVjAVCtIVm14AXkeKY0Tk9GCzbzumTm5g/DRwGcpN/f3qhm5tN0xwBPg48ZRjGy8CL5Dc0vx/4h/Me/j/Izy64SjMLIiJlIhyqZM14L2uskfPijSU6o/LWFaxkMBTCCgSwCZAN2GQCFVToPlpZ2Hd6hCePneFUcpw1VZXct2E521fVlvq05CL4ZVZoMjEo+mZm0zT/BfiX88Jfd3jc54o9thMlCyIiZWJlvYFt24xlhsjlMoRCEZZElrKyvvwrIZVCMhQhF7CxJ49tAtiBAMlwqKTnJRe27/QIX33zXPnU7sT41LFbCUOhx8nh/pNseu1nvupxIjIfJQsiDjJH20jvb81XbaiPE93a4ou7IFLetmzYyVCik8pI1XnxlhKdUXlLh0LYVnZGzAbSQSULi92Tx2aX2AV46vgZV5KF6T1OLGxPepzofUgWCyULPlKoF54e6SZaG3e9Xnhbfxu7O1vpTnYTr4qzc10LzSvK/4Usc7RtxuYra6Bz6lgv1FJK61c3M9p/kJ8d/g6JiWGqK+p4x6Z/w/rVel5ejhwQCASwbShUlwoEwCrtaclFOJUcxxpPYKeGsHMTBEIVBGJLOeVSFWGvu4vrfUgWEyULPjGjXji4Xi+8rb+NL3WcG68z2Tl17EbCULjDsqrrECPHr3X1Dkt6f6tz/PU9epGWkhrobGPi0AsYLIPwMrBh4tALDNRf54tSn16LBMOM5XIEAhRyBQAqgu69NXp9U8dLe0/3sefESU4lk6ypqmLH+iZuWbXSlbFW2aN0jpybXbCzE9gj/ayK2vP8q8vndXfxUrwPaSZD5qJdXD7R2+H8wtLbsceV8XZ3Oo/X2ln88Qp3WPJ1me2pOyyZo21FHwvyDWOc42XXMEZ8prejFXs8QW6wm1z/cXKD3djjCdd+z/1uY7SWkG0TyE8tELBtQrbNNVF31rwXbuqMDXdi29bUTZ2BTndey7y093Qfjxx4i65kYnKZToJHDrzF3tN9F/7Hl+F9wz92jN855BxfqHjMuYu4W93FvX4fmvE+a1uuv89KeVGy4BPpEecXlvSIOy8s3Unn8bpTxR9vvjssbgjWx+eIl13DGPGZVJ+JNdIP2Uw+kM1gjfST6uso7YmVqbsnhllm54hiU4FNFJtldo5fnhi58D++DF7f1PHSnhMnHeNPvu0cX6itQz/hgfGXiVuDBLGIW4M8MP4yW4d/4sp4O5u2kxqvp3foes4mbqN36HpS4/WudRf3+n3I6/fZvX0dfOq1b/I7L36BT732TfbqNWxR0zIkn4jWxkn1HoHkGGRzEA5B1RKWNG5yZbx4VZzO5OwOjPFY8V/IvL7D4qOGMXM60dPGgWO7GUp0s7Q6zpYNO7XuvQxUjI8zPkdcLt2m5Gl+kxA/DkbptaExALdaaTYl3UkWvL6p46VTyaRzPOEcX6hgfZybBk5yU3ZmMhJsaHJlvIC1hlB2K9hJIAN2DaHsKgLWGlfG8/p9yMv32embxQFPNou75Wdf2HYX8CCwgXzn5l3v+Pjl91kwDOMF4E9M03zVMIwI0A/8V9M0/3ry//8IuAF41DTNj0/GokCHaZrrF/TFzEMzCz6xourdpEfPMhAYoC8ywEBggPToWVZU/Zwr4+1c51x9pWVd8V/IvL7D4peGMXM50dPGK29+iaFEJ2AxlOjklTe/xIkeTTcvdvUTlc7xrHNc5hetjbPFnuB3c6N8fLSX382NssWeIFrrzmtLtNb5tcyt8by0pqrKOV7tHF+o6Fbn9yC3LqafPHaG6nCUtbEGVlXUsTbWQHU4ylPHnasyLZTX70Nevs/Ot1m8nEwmCp8FriF/PX0N8NnJ+OV6Frhj8uM7gO8D98JUUrAOeAP4oGEYv7CAcS6JZhZ8InPoBOnQuSoeFpAOQebwCbi1+OMVNjG3du6hO9VFPLaWlnU7XNncXIo7/X5pGOPkwLHdc8RbNbuwyNU1GFinUwxag2QCOSJ2iPpgPXVldjdusWjc3MLxFx/GSg1TkUmTy0QJxupo3OzOa0vj5pYZhSjOxct/1nLH+iYeOfDWrPh9V7lzp7/w+px+fQ/WYBfB+rVEb9zh2uv2qaTz7N2phHuzel6+D3n5Puv1ZnEXPThH/ENcfqO254A/Az4P3EO+Q/PDhmHUATcBPwKuBv4Q+JphGNuA7Byfq2iULPhEV/pVQoFKQlTCtGIQXWOv4s4kaT5h8KJU6vQ3BcZMgg1Nrr4p+N1Qwnm6eXiOfSiyeIQbN1F16EWqCHPu5XuU8LuuKeVpFVWh8VV36izxWIOrja+qM7AyAQM2pIFIDpYl8nE3FKoe9XbsIT3SRbR2LY2bd/iiGlKh6tGTb5/kVCLJmuoq7rvKvWpI4O3F9JqqSrodEoM11f6Y1fMy+YrHGugcOIGVGoLcBIQqCMaWEm9YX/SxXLbhEuMXYz+w2TCMAPDzwKeB54H3kV9+9D3gI+RnF/4n8AXgDxYw3kVRsuATY5EETDjF3Vkv6rXCm8Lh9nbi27aV+nTK2tLq+OQSpJnqqpynoWXxyPYeJhCtwU4Ogp2DQIhAVT3ZviOlPrWi2NvXwcNvPs7wRIKMlaMr2U/HUBd/fMP9riQM6f2t1ASqqQlUk0ynqKqI5eMulqdctq7ZF8mBk1tWrXQ1OSil+zYsn9ExuuDeq5eX4Gzc4VXydU9FLX8/fBqsHGBDNkNuIs3djTe4PnaRHSO/9MgpfllM07QMw3gD+GXgtGma44ZhPAPcB7wL+CL5ZAHgL4FXgLsvd7yLpT0LPhGbIyOvKr9MXVy2ZcPOOeLqArzYZU+b2OlRCIUhXAmhMHZ6lGyPPyqJ7Dr0HP3jQ2SsLGCTsbL0jw+x6/BzroynMsnF1bdvF2/uupd/feR23tx1L337dpX6lIpm+6paPnxDnLU1lQSBtTWVfPiGuCvdov3unfuf5oGeE6wZHyNo26wZH+OBnhO8c/8zpT61SzXXE/zRBX7e58jPKBS+IS+TX4KEaZoDhQeZppkD/h3wNwsc74KULPjEVds+SGBpNVSE8o2FKkIEllbTtO03S31qssisX93MbTd8lKXVTQQCIZZWN3HbDR/VfoVyMDHH+uisP6ohHRntIWdbZKws47ksGStLzrY4MtLjynjB+jivRSr4b3U1/NGaRv5bXQ2vRSpUJvky9O3bxds/+Qbj40OAzfj4EG//5Bu+Sxj+S/MG/mgd/JfmDUoULlOu99xM6PQWerm+w96fzAJMVj36NHCYfEP4w8CnF1INadJzwO3A0wCmaWaAIeDF8x9omqaJB8mCliH5xMq1zXDbx+k8vIfkaBdVNWtZt2lHPi5ynvWrm5UclKPwHOuj54qXmayVI2vlpq4gbBuygRzZQM6V8d7Y9G52HXkeAMuyOBUKsqsmRuU1PzdVjkQuzukDj88ZX7l9rn2gMh+/dlRur6rmsRWrpo5PVUZ5rHEtgf5eFlJGqBQmE4OFJgczmKb5NlP95KdivzLt4/ec9/++SH55kmuULPjIyrXNSg5EfCy82iCLhZ0axs5lCIQiBGJ1hFe7Vw3Jy54cEQKM2ecFbaic+b5ZNE9PjBCsWYmVGgYrDaFKgrE6nsmOKFm4ROPjw87xjHO8HO3t7WTP2x0c6j/Nta8OsOOqzdzSuM6VsQodlQsKHZUB1xIGr4oLPNt4FVizZ0Ofa2wqu2ThSqFkQUSkTES3tpAa6ITK6plxl8oIF3pyFBR6cgCuJAy1GYtkAHKB/ORCAAjZUJOxLvRPL0t36iyBympCldWkU0kisXxPgDIs4VhylZV1pNNn85tWbRsCAQiGiFY2lPrUimJvbyd/vf9NRtI1jE+sZ/iUjTnwJn+0FVcShvk6KruRLHjZKK136UoY6jm3wZn8c6V3qT83x/uB9iyIiJQJrxs1HTi2m2wmydhIN6nB44yNdJPNJDlwzPlCZqE2paEhlyVqZamwc0StLA25LNeOuTIc8ZjzhWy8yh8XuF5asernIJfNJwqQ/zuXzcd94JsHj3A2Wc9ELgwEmMiFOZus55sdR10Zz+vN97tP7iORTdOVOsPxRC9dqTMksmlXGqWtrb+KUN0qApXVBMKV+YS9bhVrl11V9LGkODSzIHIF8nJpiRSXl7Xlzw6YjCf7po7tXIbxZB9nXVoW1DwxyqGKCRrO26JwS86dPQs7m7bPuJta0LJuuyvj+VlVapzGwPJZDQOrxlxqWuGxY0Mh5/igO/dcg/VxrIHZJa7d2nx/aLiL/vTQ1PGElaU/PURwqPi/6zubtvOlgROc296c/1u/d4uXkgURB36+mPZ6aYmUr4rMOOk54m5YlT3CDakqXqleTSoYJmZluS3Rw6psypXxCssrWjv3cSiVYl31clrWudcEzmteNrizBrupiyynjuXnxX1ShtauJF/wZqYA7hQX8LKjMkA659CoCRi3ip/s3TQ6yK19XTwZizISClJrZbmvr4ubRgdBK5EWJSULIufx+8X0gWO754i3+uLrk+JZaVUyOkfcDT8LVfBmbDk11gQ1Vv7i5c3YctYlT3GLKyPmE4ZbVm6mvb2dbT5q+OjlGnTw/k641zbWVXFwcMQx7gYvOyoDVIYqHBu7VgYrij7WS68/wQtLwgQZp9a2CRLghSVhjDe+y50+qPbkR0oWRM7j94vpoYTzWtjhpHNcrlxrlm7GHrQ5bQ0xRoYlRFgVXMqapde5Mt6/Vq3Ob4x1iP8HV0b0r90nndeat3bucyVZiG5tIfH0w7MqdcVcuhPutX93fROfbz/OcCZN2rKIBEPURaL8znVNro3p5ZJDo24ttg3DE0kyVpZIMExdRRXG0uIne/9iDZIKndvbYhEgFbD4l9wAdxZ9NHe9+Mi2u4AHgQ3kOzfv+vmPLKzPgmEY7wG+C7zTNM3OydhfAikgbZrm5yZjzwA50zTvmzz+C2BgspRqUSlZkMvm5RS3l/x+Mb20Os5QYvYdwLqqeAnORhazxs0tjO3rZFmw+ry4OxeAw1UrIXVmVnykSmsTLlV3yrmik58qPe093ceeEyc5lUyypqqKHeubuGWVO8+V7atq+cPVYzx5pIfu8RDxyhz3XbXaN43ZdjZtp2OoCy/2EZwMB8CeXuEsP1ZnuLxq7kwmCp+dFroG+OyLj2xjoQkDkAEeNQzj/aZp2tNidwCfMwwjBtQB1YZhLDFNcwx4D/B7CxzXkZIFuSxeT3F7ye8X01s27JyxzOpcvKUEZyOXysskfdm6/F3N3o49pEe6iNaupXHzjql4sV29YjPH+juYGBvEtnMEAiEqltRzdZm/ppRCPNZAV3J24uVWpaf0/laCldWzyvq6VurzdB+PHHhr6rgrmZg6diNhyBxtY8trX2YLkEylqIrF4DXI1Nm+aJQGMKtugTt1DKjOjTEcjDjGy8xc3QY/xMIbtb1AvmLpQ0DhDbsf2GIYRgC4E/ghUAv8omEYLwArJzs6F52SBbksXk9xe8nvF9OFpVQHjrUynOymrirOlg0tvlhi5XelSNKXrWt2LTk4386m7Xw5eYZIbOYmWVVJuXReV3ryutTnnhMnHeNPvn3SlWTB674HXtt9ch/V4SjV4eiMuBvv6dtSvbxQPbs3xU2p3qKO44ENlxi/VB8BXjUM4/uTxzngdeAdwN3AP5JPFu4GxsgnD65QsiCXxc9T3KW4mM4cbSO9vxVrsJtgfZzo1hZX34DWr25WclCG/Jykw8zqRN3Js8SrGnxVnchLXn8vvd7gfCqZdI4nnOMLZQ1285NwE89WvIPuJTXEGeWuiZ9xk0+qPXn5nn7XYIqx4AneqmxkJBSlNpfm+vFe7hp0p8qai46RX3rkFF8w0zTPGobxMeAx4JXJ8LOCU+gAACAASURBVHPklyI1A38ARID/DJwFvleMcZ0oWZDL4vUUt9e8vJjOHG2bUSLPGuicOvbDHSspHj8n6QWF6kSycF5+L70u9bmmqoquZGJ2vNqd6kT7l97EY5lrAbAti1PBpTxWeTuByCF+0ZURvRWPNWAOJhlJ15LJVRAJTVAbHWHzsuJ/P5vqrmNF+ji5KGQnO7avSAdoqru+6GO5bBcz9ywUPFqsAUzT3GMYxgeAB4BPkk8WHgUOm6aZBbKGYQwC7wU+X6xxz1deu0lkXt2n2vjRi3/Ck0/9Nj968U/oPtXm2lg7m5ynsrVc4NLNN70tMp06Dsti5XV38R3rnasQ3XeVO9WJnq+71TH+g6XO8XJjVL+D/pENpFNbyKXfSTq1hf6RDVxb9Y6ij/XcqpV8u2ED3eF6hoNVdIfr+XbDBp5btaLoY7lpchPzp4HD5JcIHQY+XYTNzef7GPllRpimeQSIA09P+//Pka+K5FTpuig0s+AT3afa2L//3Dr70dHOqeP4muK/WGu5QPF4vdZXytfOpu184c1vkR4fImtNEA5WEK1cSsu6e10bc6Czjd6OVtIj3URr4zRubvFsD4MsjNfNJb0s9VnYl/Dk2yc5lUiyprqK+65yrxrS6UANwdoAdmoYJtIEwvnSsKepvvA/LgP7TlUQym4ga1uADfYSQtkNvNqT5oEiv63/41g/yeC5Xi25QJBkoJJ/HOvn14o7lOsmE4OiJgemaf6QafsPTNMcAa6adrzhvMf/LfC3xTyH8ylZ8IkjR5x7Axw50upKsgBaLlAsfm9mJMWzKjfIjRPHOWBHGSZEjT3GlolBVuUGXRlvoLONE/vOLS0ZG+6cOnYrYfA6OSnsF1rVdYiR49e6vl/IK35vLgn5hMGt5OB8a6oq6baBymrSqRSRWCwfr3anQaHXjg8Wmq8FZvx9bKD4Tdl6A86fs2+OuJSeliH5xOio893pxBw9A2TxiG51rrLk1lpfKV8Hju3mquAE91SM8puRIe6pGOWq4AQHjjkvZVuo3g7nz9vb4c4SuUJyMjbciW1bU8nJQKc7SyoL+4Xyybo9tV8oc9S9JZxema+5pFy6+zYsd4zfe7VzvNxkrQomLAvbtvMTC7bNhGWRtYp/T3muiqwuVWqVIlCy4BM1Nc49AKqr/dEbwM+8Xusr5cvrhoHpEefPmx5xZ4lcb0cr2UyC9Eg3qcHjpEe6yWYSriUnft4v5Pfmkl7bvqqWD98QZ21NJUFgbU0lH74h7pumbJFweo548SsUXTWRcYw3zRGX0tMyJJ+45pqdM/YsnIv7ozeA33m51leKy8uyt143DIzWxhntP0g2PYyVyxAMRQhH66hZ4U7VkkS/SSbZP3Vs5TJkkv0k6HBlPD/vF/J7c8lS2Jo8wHXdrYx2HaImey3RlS3kK1i645G9P+DJTptkroaq0Cj3rQvwkVvudGWsqiU9JDJxchbk7/HbhIJQveQ0+bL+xfNgsJ4vZEcZDgXJBoKEbYu6nMWDoWVFHUeKRzMLPhFf08zWrR+lpqaJQCBETU0TW7d+1LX9CiJy3jIW23J9GcuWDTvniLtzUyDWsIlMsh8rl7/jV7h4j/3/7L13lCTXdeb5ey8ifZa3XdUOje4OOMI1CTRAh6EB6NAQR9ShKO6SQ6MjabWzM6Ozq5nhWe1qz87hDDWzWmlWosQzIkAjimYASmgYCSAFggZoNNjdaADtsm21qS5vMrPSRUa8t39Els+Cq3gJdKm+cxqFuFWZNyMz4uW79373ux31pMVXD+XXz2KuZF8tZFv9jfNa6Bdq9LWy1tFoytpfPPePfG+giRm/GY1gxm/mewNN/MVz/2jEX39ygoR9kIicxBIVInKShH2QvuRyifTV4t03f5x/ky9zR0Wxvaq4o6L4N/ky777pV0L3tY5wsF5ZWEPo77tjPThYxzoaiEZPdW30wMDixCmiqa5llYXixGkj/qQVI2v5jNk+FamIKUmXZ9Ftm2kibfRsgEZifVJ7uGj0vf7oRb2i/Xd2h+6Obd4JTtspIvbwEnsxdF/Rq+/gzsvHufXgQ6hiFplsIb7rV9er629hrAcL61jHOtbxBvFm0FgaOTCwnBvE0iB8wAtsUpvrWSi1dDDIZbQGraFiwaANTc1mmkhnNyflw49AKYPs2Ez85nvXzKbl0kiRnw1v5LK/ib68piVVZOuGN/tVXZlo9L1e8Jtel3216Kie4c5IM8e8HrI6Tosoc509QqcXvnS/e2Yf7vGnkMk2ZLItsB1/Crvv2ivu3tv79V13A58HthFMbr5/zxfe+JwFx3HuAn4AHAM0kAC+k8lk/r8Ff3MYeCaTyfzuCs/RAXw5k8n8Vu04STCL4QuZTOaE4zi9wP+eyWT+59f6utaDhXWsYx1rDrPym6Whkxyf3GlMfnOty95GZYxibr6HAM9F5caIJ83IVY5HASkRyEXKKBPR+lnWMDDbL3Tq4EH6d+0y5qfR+MXhf+QvMxlmNWYGPVE7hnfdbIb3vpbR6Hs9ZeWZ8Zc3T6csM3O3WtP9MHORLdb0IntLKvwhd+UX9vLdxEYeTfSSFxGadJWPlYb5tKEqjSnUAoWFE5y3A1/e+/VdrCZgAJ7KZDK/DuA4TgzIOI7z7UwmM+04zjuBl4H3OY7TtMIgtv8A/Hnt8W8H/hKYu1Azmcyw4zh5x3Hem8lkfvpaXtB6z8I61rGONYWF8ptobVR+c63L3raUQGsf7btorxL81D4tJTP+SqpMLNWNtKIIQFpRYqluStpMzwIE18vxH/17Ske/zPEf/XtjMq2NxiNnTuDj4+JSpoKLi4/PI2cyb/ZLCw37h3P8wbNn+cKPjvMHz55l/3DOmK9G3+sf21RfSHQl+2rRyB6X75Q1f5PcRE5E0EBORPib5Ca+U1Kh+zKMz69g/1yIPpoIpkPXarv8JvAg8LfAZ5f+seM4zcA7MpnMSzVTDPg4LFOJ+BvgX73WF7FeWVhDaPS0zrWM0Uv7uHByL8X8IMmmfjbv3EP3xvX38krAK80GCLu6sJDGoqYuIds2rikaS3Jigu4STMfAlRD1obUISRV+0yPMK/jY0dQiuykFn0VD5xYElmBu6FyjcMlTVOf2F6DQKDwuea/woCsI+4dzfO2leWrQ4Exl7tiEnGmjKWu/s/v9qNx3eXyihQJtpJjiIx1Zfmf3p4z427rhDg5nh/m7gV8wVq3QFYnxK1vfZWQP8WhyY0CwWYLHkhv5ndC9GcW212l/rXif4zhPAwqoAv8yk8nM1AKBdwFfBI4CDwNLZTB3A3MZgUwm8wyA4zhLfRwD3vlaX9B6sLBG8E9hWmejMHppH8cPzjc9FvIX547XA4a3Pho9G2BNy956FdKeRdqzltlN4Ppt9y1ax+btZhR8GhlYNhptOs+wiC/akwmgTZvLvjcSj54dR1Vm0MVptF9FWBFEspXHzo0bm33wN57FQ6lrmd58Na2JKL/qWfwLI54CXv+nBx7j0wuNeXDPbDWy3jw3eoKHRs5Coo/2RJDKfmjkLL3tJ9jdfU2ovvIygvJiKN0CRAEXKbLkrCtuzsJZAupRPftqMEdDWoJPEzCCHq0db3Ac5/2ZTGahRFYnMPJqDjKZjO84juc4jsxkMq9a0lkPFtYIXmlap6lgoZH68o3EhZP1NxAXTz2yHixcAYg39wcUpGX2tdFH0ND7LhKDgg/KJ0gFCpAWGFInarSCT6MDS5jvpynnBok39xvrp3mHd5q9kcX6+Bp4h3cmdF9vBgYnJlAL+mm0V0XnxhgUsPrE7nJ8I/M89584FvgCshV/7vhfOLeF7q/R6ksPX9hPoWqRrdhUfUHE0rTEPPZe3B96sJCw28lVU8yXF6Io3U3aLoTqpwG4n8U9C7N4wJC/LwL3ZjKZowCO43wa+F1gYbAwCrS+2hM5jiMA77UECrAeLKwZNHpa56zm9CxmNaeBKz5gKObrv2eF/JU/qGkWa5my1nPNnnlqySL7ld9H0Oj7TqY7UNOX69jNqBNBY9WeGh1YLqI9gVHa0zV6BK+Q5/n4tUxYzXT4OW4rH+eaSPhSmLNoZCDbUxrklEiQlRE8IbC1pkVV2VEcBN4Rur+HztXv9fjhuYyRYEFNDdYqJ1m07yKsKCLZAobUl05OTzFWjMwdu75grBhBMBW6rw6ayak4QrUzW1nQcpJOrFd76FsKe75w8Mm9X98FQY/CrBrSA6tsbq4Lx3FuAcRsoFDDQ8D/6zjOpkwmM7uQPQd85TU85duA19ygtR4srBG0pvsZmTpOqZLF910sK0oi1kJPm5lJq43OejQSyaZ+CvnlG4hU09rITK91ytrspmvkxCMUixkSLZvpuebeK55WAm/SfSet4N8aRKMDy0bSnqQVwylfxiksDvZkvCdUP7NodCC7pXycfbH5gQNVIRi3onygcggIf7hXzvVRWuFrhUIhlcYSkqwp5kwkxi+L8GTvDQxHk/S6Re6evsjtdtyIu4qXQmkXXwu0FgihsYTG9VOv/uDXiWrBJuL34AtRq1dGsf0eXEPJTZOoBQahBQeZTOZp4Ok69heAW5fYykD3EtuM4zi/dBznltpjZu13LXnK/4GaYtJrwboa0hpBZ+tOZopj+LVJq77vMlMco7N1hxF/b4a+fKOweWd9fvSmHVd+ZhpembK2VtC+6Q6u/eCXSVz/Ja794JfXRKAAb8J9V60gm7oQVhQAYUWRTV3glc34azDaN93B1tt/l0TLZhCCRMtmtt7+u8aul0bSntJdDtFUF7L22UkrSjTVRborXErJLF4pkDWBs6kobZwlQgmBJkKJNs5yLhU14i9uKTzto2vUGY3G0z5xy4yCzwE7wTe7r2EomkIjGIqm+Gb3NRywE0b8aR3FUxKtRe1YBMcq/PfT9Zqw0ES1IqYVUa2w0LiemRkS/wTxfwD/00q/rM1ZaM5kMj9/rU+4XllYIxifPknabqNUnsLXHpawScTbGJ8+ZcTfWtaXn+1LuHjqEQr5S6SaNrJpx71rpl+h0ZS1dYSHRt93sq0fJhXE0g3x92agfdMdtG+6g4MHD3Kt4TkL8eZ+CpdeRBem0NpHCAuRaiO18ebQffVcs4dS9iJ2NL3Ebibp0ehAdiTVSTI3SpLJRfbhpJnKSXuiQtZdvmVqT5gpLTxhpyjKLvK6F08ksHWJJjHME3KMDxjwJ4WFLQS+VrPdSVhCIkX4VcWYjAZTF5d038elmUDvnxoymcwogcTqSr8fBn779TznerCwRjA9fhYxUyIiNJYAqTRipsS0tdqm/PqI37JnUcl5zr5G9OW7N96xZoKDpZiVp1wKU/KUbwZmudO9l06SO7dzzTTfx2/Zw6mnv8LJyDR56dKkouystrLD0H231u9zaOy10l5pJj8zLzurtY+eGae9En5GdSEdr5y7RLx5o1E6XqMD2Y3tfVyAZWpImzr6jPiL2CXSkTQzlS5QMZAV0rExoraZHpAzkT4m1ebZmXpURYpJruaMZWZDbasqQvmLN4Xax1bV0H3tiFdRuTI5K4knLGzt0+wV2d6yNumOawHrwcIaQSxfJS9n5o6V8KmIGZryr9oU/4aw1vXl1zIaLU/ZaCzmTus11Xx/OQmHOkGXQHuQj8KhFkglYasBf2v9Pm/0tRLLHKLHizEdq+JKRVRJWisRYpkX4GOhu5urmjQC8Vv2MPP4V5Y15CYNBZb3brmGrxZyiCVVr49tXqYnHwoS9FFxk0gUSpSRSCpuL3FhJlio2lvAXT6MwLPDn6gMsNGfpIpkBhsPiY0ijUe/Hz7l8APVX5KRu4AqWvigFUjBB6q/xERz+jpWj/VgYY2gqewzGtf4QjErcWhpSVPZ3ASeNa0vv4bRaHnKRmMtN98fPfswF6OtHLF6yWqLFuFzg1U2KpG8lu/z8gt7+W6ih0cTm8h3xGnSZT5WusinDV0rqjRJExGaqpHF9urkCo9Yx0rY3bMJgEcvZBgs5OhPNfOxzc6cPWzMVDqp6vzcsUKjtM9M2YwyWCLWTs7Lggr6JERNtjgeM5MA3O0OcEJsp4KFQuAjiKDY7YbPTvCLx1HxJtBXgU6DVUKJc/jF46H7Wkc4WA8W1gi0VSLpa4oW+AIsDUlfoy1zjYhrdc7CPwU0Up4SGnutNJo73chzezE3yi+8eXWSaW0Fx7kRPmrE49rGd8pVvpvcCQQNq3mRCI7Lp4xMkpWJdlRpoq79Skf5hb3IWHpZf4vJIL1XXeIO98dMVwZpjfTTq1KAmWBhtFglIqyaGpJGIrCEZKwUPk0HYGdrK0XPZbpSxNcaSwhaYwmc1hYj/gZjfRRce66NQAMFbAZj4dNTn2zaSsIfJsHwIvuPmrYa6cdYx+qxHiysEZTiglhFEvOW2s34W8tzFtYRLho+G6CB3OlGn9tJ0Qosn558UrSF7msWjRoi9mbgseQWfIJptbXcLRbwWGKLkWAhvuufU/zFf6tj/7gBb42FmhrkQDTCPyTiDFmSDb7iQ6UybzcUpA8M7eNPn3+Wo+4HKKsE8VyJ68ef5V/dZkgCWhSRIoYUEqV8ZE1OWGOGhrS91ePnQ0UsCVatcSFfLXJ1qxm2wE/pRlJC6gXUJwE/FV38fsi+RlKdkBtdZh9OdoXsyTy++a1b7wY+z/ychfs/+5lDq5JSdRznLuAHwDGCuC0BfAfoAIYzmcxfrub53wjWg4U1AhFPgZcHpQKVASFASkQifI1kaDzV47nRc+w9/xInxwbZ+ctL7NlyI7u7rwrdzzrCR6Ovlfgte/j5z77PE/F+Bpvi9FPmnvIg7zbAnS6/sJfnhccT8RhDkQgbqlXuKVfYbejcypFWcIfQykdrjRACIS3KETPZxsmL+3jsmT/lFzLGuIzSOXWZdz3zp3z0neEPEXszMC0TeMqfO9aAV7ObQPyuTwFQPvi3qNIkMtFOfNfH5+xXMg6293I/8xN4L9uS+5uSCJHm/Qb8fe3wMQ6W5+cslFWCg+XdfO3wMf6jgWBhW2uV+NFePni+j95CnOFUmR9tuUz5huWJiTCQmXmRjlSFXLmDqh8lYrk0xyc4WZgAwlfPynseGoEvmFdDAvJV/1Ue+fqxsb2P436VaXeGqtZEhKA1muY6Q83pplALFBZOcN4OfPmb37qV1QYMwFOZTObXARzHiQEZ4O9gSTmmQVgPFtYI2jocNBq3PI1SLlJGicZbaWs3o6ndSKrHc6Pn+OqxnwKgteZSYWru2FTAsJazqY1Go2lBh9Jb+UbHLnRhCpTHZRnjGx27SKW3svvVH/668Nz0eR5onleyuRyN8kA0ClMD3B2yL4D+SIqSgmpNdVBoiCjYGEm/6mPfCJ488E1+aAfPrdGMygg/lBEiB77Jrxu6HxpJ6xLSQ2hJkEwNtkhBnsVcr1f8rk+tieBgKZ7s6IGJ5fz2H7X3GAkWDs5seV321eK+mevoPdYG2kIDfTMxPntsM8NbzMwGGCxOUK52Ua6m8JWFryJErSKDhTEj/mLKJYeFrlUxNME9n1TLK5mrxfaWFE8PSpS/GXQUT7hU3GnubU6G7sswPr+C/XOEOKgNaCIogJpbmF4F68HCGsH27ffxQv4ikWhqid2Mwk0jqR57z79U1/7I+ZeMBAuTF/ctmupayl6cO14rAUMjN2SNllR8+Oh+dCkP0g6YxVKiS3n2Ht3P7p5wJ7s+kaifgX4ymTASLNxeHOGkVngs4E1rwW3FEQPe4CduEW3NN+PODqT6iVvk1w34azStqylaYLK0fLPXFC3U+et1vBKGpEA2daOKWfBdsKLIZAtDhka/VnSSxUL9C+3ho+O5OLb28PFABIG6pQM7Hwnfn1fZylRx/tr0lcVUsZfWmBm2QEzl2DW1kY8MttJXinA5UeXx/mkutoWf1Hn2/BGE14XAriU9IgivjX3nj/I5587Q/RnEttdpfz14n+M4TwMKqAL/ErgthOd9Q1gPFtYI+vuCL9LTp/cyMzNIOt3P9u175uxho5H664OF6fr2Yn37ajFyoj5tZuTEI2siWGj0hqzRWv2DU/UzbyvZV4PhaBTU8mTPUMSMFnpy6mWuslzO2z0URZyELrHFGyFZNuNvzIpSb0M2bkWW/3EIKL+wl4tqjFP2NHnbo8mz2eG1ssUQrettcXi+eI6i6EHrBEIUSegR3hY3x50+feh+jpx8kJyXpdlu4Yadn2D7rSslKK8c9Cc7uKQ11pIG5/5UhxF/TVFJrrKcItMcNROdpCZt5seVzUKTnDKzjZostRPsEZfYi2bez+1T7Xz2dCez59dfivCbpzv51vbwezLO5RJoFEpU595RoTVnc4aaLM3hLAH1qJ59tZijIc3CcZz1YGEdq0d/3x3GgoOlaKT+en+qlUuFqeX2pBkJuXKuPm2mnDNDm2k0Gt1D0Git/l43y2W5PLvY62ZD99VnJ7lUnQEVtMhSkzfsi5jJbp4lS7eq0O0uDpTPETPir9MrM2ovf+5OL3xqAsD58cPsT4zhy+DdLFtVJiNjMP4CbzPgb8PEYVzZjaYMQqFxcYVL7+QLBrwFgcIzx/5q7jjrTc8dX+kBw32bb+fPjz+2zL5n0+1G/P3azo08cOQSSs9Li0ph8YmdZiqWE4kJmhbIpGoBHoJ8fIxwEsmLUfbAEhaeVnM2W0jK3vLgPQx8cLBnAQFpHh8YDH8itqsTeGI+6NKAJwSuNtMrZBD3s7hnYRYPNPqFmMZ6sLCON4xG6a/v2XLjXI/CQty75UYj/uLN/ZSyy2kz8WYzX0KNRqN7CKCxWv0filT4rypBVgqqtkVEa1qU5p5o+Bvcj7Zs5mtjRwJBgdmMo1Z8tNnM4KSSUK/Lvlq8NzfGg20bYUHTIxrekzPDmz4Sm8BbkBjWgCfhSHTCSLBwQCs8+qjlNoEoHn0cUGZ6CI+cfLC+/dSDRoKFzMg+9g88zERhkI5UP7dvvQ+nx8x9uLs76I/be3E/g4UJ+lMd7Nl0+5w9bHwqdpFy6Vkej95ETiRo1iU+4r7Ip2J3AuGv1fv7n+EDZ+6rY3+W9xpgh8RtSbbi1zS6Avhak7bNVE76S5E6NUToK4VfRfRlCfRyOpWSZpSlTOGznzn05De/dSsEPQqzakgPhNDc/JbDerBgEPuP3s9Lpx+kVMmSiLVw4/ZPcPv1V3b26M3AbF/CI+df4mSxyKZUG/caVEPquWbPop6FebsZ2kyj0egeAmhsj4TbncYdPY8WvUACLcq4chi3K3y98Fsnh/nc5ARPpJIMR2L0VivcUyhyq22mh6DTbmfMm8THR6MQSCwsOiNmdPrfOTXN6Wg3z6RupChTJFWBdxZe4p1TZiiAOdvjkt3GyUgPeRmnSZXZWR1BsLyyGAYGrGtqYULQzjmL85aZKcA5r351K1cNv+qVGdnHHx14mDPVTbhqO9FchZ+OP8zvvx2jAYOp4GApyi/s5ZOVi3yysrgKVD48YWRtOdzzMmPRCO+5eAe9hVaGU9P8bNM+Lre9HLovgPZ4hWwpBaoFQQRNFWSWjoSZDfV0bIrWSvtcgzME98V0PPx7T1kXwbsOtEUQpGsQPr515VXva4FBqMFBJpN5Gni6jv0Pw/TzevCWCRYcx3kBmF0xzwFfA/6UoPv7yUwm8385jiOBrwI3EYiNfzGTyZx+M17vq2H/0fvZf3S+3FyqTM8drwcMrx+7u69id/dVHDx4kF27dhn1NduXMHLiEcq5S8SbN9Jzzb1rol8BGt9D0OgeiUfyF8BSKD2JFjZKeyCrPJq/wIdC9uUNZ7g1N8KtS75PvfDVBgG4/epP8MDpH3DW6qIgY6RUhW3+GB/b9gkj/l5Mbubl+M00+dDklwDJy/GbeTFZZqsBfyOyjQOx+WfOyQQHYluJmimc4FGf9lDFDI2s2W4h6y0PtJoNSN/++ctPc6yynVldm4qKcqyynT9/+Wn+q6Fg4bnREzx8YT+DxQn6kx3ct9lcZaHRFVJbVjjQd4gDfYcW2TdXzFDy8tUqQrURCJgKBBFQbeRcM4H6QN8vueXs3UAUkIBCUGFgwwHgM+E6EyWUGEPQjtBRtHDRYhIpSuH6WUdoeEsEC47jxAEymcxdC2yHgV8lKOs85jjOrcBWIJ7JZO5wHGc38P8Ay+uCbwG8dPpBtFZo7c3roQubl04/uGaChUZmi2fL6RdHT3LU22m0nA5BwLBWgoOlaHQPQfmFvajKDLqYRfsuwooiki3GeiQGqjBN6xxnxhMRpmlloJoL3RfVStCvsKRnAUOc/pn+Ozl9/iAFXUahyYsopyNXM9NvRkHkybbrgcUtnQA/arvOyMJ71u6taz+3gn21SKoSxTr9LUllJnt7w85PLOpZmLPvCD/YezGfRiPQzGdvBYqX8mZkdp8bPcGfHf4+qjgNfpXz1kX+bHIAbv6kkYBBtvXjDR1ftq7YfdeF7gugSY4Ay+mFaWmmipgtdqDxWKqWmTXU4HysX3CECu8bsuktw3Dc56kNFazwC7IIlQZZRFNB1wIT8AP7Ot6SeEsECwSVgqTjOE8SvKY/BGKZTOYMgOM4TwDvBzYA/wCQyWSecxzn7W/Oy311FMuTKDWvZKC1RusqxfLkm/iqwkMjs8WZkX381eG/5pzbS867neZRl5en/5ov3myunL7W0cgeAm8og8rPc9y176LzY3hDJ8z4I8XiJr3g/6uELzmoteJQopsn2x2Go030unnunsywSy1XMQkDf/3Lr+OqcrBw107R1WW+88uvs/uj/zl0f2ORFtDL0/qjhobAFWWSiFZ4C3okbE3dDX0Y2FU6zs9TyyuVu0pmrs3tt34ef+ICxy49SR6XJqJct/FuI/0KFZ2sBQqzCAKHsiFp0b899hgqv2Aqr++i8qP83bHHjQQLds8O3JM/mzueXVfs7nriNKtHWkzR7fVyWd6IRwqbAn3qJdLSTKbf8+tXvTzfjGLQZXk7E11VjnRMzA12FdKiU4Y9nQaUjiHEwh4JiUCitJnm7XWsHm+VYKEIHoQGAAAAIABJREFU/Bfgr4AdwN8DC+/APEHzSDPzVCUA33EcO5PJvOKgioMHD4b7al8L5iiwCy/+4BvwTXk9IaPz0Dewi8uzb9mnvsn4dLgyjv996CEOV+czOlkvymFvMw8ceIhf6zUjGdloDJWOcib/DDPeGGm7i6ub3smGxPVv9ssKBf3FHFIt33B6xbyReyHqCRbtkWqIeSJ0f6NWM/d330DFAl9ALtLM+fg78EeP0m3g3AbKk+glaX5ds5t4LzurWUbtpqWrGF3VnBF//RWfFxNdFOlDE0dQJslltlfGjPjbqE7Q6ycYsrajiSGosME/zSZ1woi/+NhRTpw7xI9btjEaidFdraBOH8Lzv0W5K9z7XWiFFstvBIFv5NzOT5ynqLqYYSseaWxmSDPA+YkBM9fmif3s7fhnPJneRd5qpsnPcffMQfaceJ7x5E2h+8vJnYzo21A6DkKidIQRcRvtwsz7qYWL0K2gI8zz+qtoMW3EX7HagVKTCF3bvGhQSlOothvwJxb8d6E1/DV6JZimM681vFWChZPA6Uwmo4GTjuNkgYUde00EwUOy9v+zkK8WKMCbc1EcOZ1mksklX7KaVpFeExfp9KESB1pb+IdEnCFLssFXfKhU5u1ekS0hn99/fPRxpAwUIJRSc/9/RrcYey8bTbE6eeQJiEIimsBnhpOVJ9ixY8eaqJxM7mtG5ZZzUe1kk5HP75pTD5IhQlYKvNrYnxalcfxq6P5+99gWigtWUV9A0YbH2jfzZwbOLXWuRFYszzimdMnIe3n2+T/ie+2LlV40cFf+OLt2/WHo/r55poOCmJeh1MQpiG34UWXk/B4400bWhiTzrW9ZG07G2/hfDPh75Ft/wnc652c4jERifKezi8+N/ph7PxQuLzx+/hmKLFeyiWPmWkmdeYTLYl6zyqOJad5Gt/+yEX9/eXQrD8V2Uxu/Td5q4aHW9xNxn+O3Dfj7o7F7qBTnm5GUsKiQYip5j5Hz02eeQOjuBRYBOooWOXbtuid0f9dM/ZSXxyVZy55fN33FtW2J0M8vNvBTStggxAKVNU1U+2tif7QWYWi24uvG5wn6D3Acp48gKCg4jnO14zgCuAf4OfAMtVmJtZ4FMzIEIaDVbULqxW+v1JJW18xoeICBoX089sy/4ztP/I889sy/Y2BonzFfB9t7ub8pyWVbogVctiX3NyU52L4hdF9lml+XfbWYpVipyYug1RzFyj1j5v3cP/BwXfvzA/XnIVxpsHsdZFMXwgqqQMKKIpu6sDeYaXz8cMQmrQX9Pmyq+vT7kNaCD9vh50YuxdK4IkJONjFltZKTTbgiwsWYGe7tDeX6/OiV7KvFVd45Ppx/hk5vGqE1nd40H84/w1XeOSP+XrZ6a8pE8xBojlhmehYu2PU15FeyrxaPR+rTLP7eDr+D+/pUnChTCIINrsAnyhTXp81o2Uuxo75d1revFo/H3obSkioxqiJBlRhKSx6PmhDZhclqHLmkUiOFxYRnhhYkSaBlHkQtQBE+WuaRKzTlrxabRp4iKy3QAlsDWpCVFhtHngrdV49fAuERNFFrQIHwAvs63pJ4q1QWvg58w3GcXxAkrj5P0PHyHQJCwZOZTGa/4zi/BD7oOM6zBMHo596sF/xqqPgelhRIXSsfIhAIKr4ZmZSBoX0889KfzR1Pz1ycO966Ifzs9JMdPTCxfEjhj9p7eH/Ivq5q7iEzeR5f+2itUEpiCYurWsx8oZdf2Eu2eJkpcrhSE1WCNpqRhhpyJwr1VT1WsoeBRlZO4rfsoTh5EZZsoE2pL73r5o9w4mff57FUHzk7RrNf4aOFy7zrPZ8M3ZfAoyDb5o59YVEQKVKqELovgNsLeSrWwDJp0dsKM0b8VWzY6Z5np3t+ib0OzysElEUSUWvLXYhSnWpKGCiu8LwlYWYDWG/AHcBoJPyhejd2SI4XCkSYvzYEghvbzSSsqsk+mmbGmZYSX4CloVUpquk+I/6yuglPLKChColHlKw2c36+dtF+EqHa0UQRuGg5iW+VjfhDR2u0o+xyuwGc1gO0acWM2DbXk5HWZzmjl8tsrxZpPYWt4/jCr43T01hak9ZmJJJN4o+/e+vdBHvW2TkL9//ep1Y/Z8FxnOuBPyJInqeBxwn6eTsJaPtbCPbHF4Hfy2QyZobD1PCWCBYymYwL/EadX+1e8ncK+O2GvKhVohgpI3VAS5iF1FCMmImcj56tn50+enavkWBhSApkUzeqmAXfBSuKTLYwZKBW9d6edo5MnKdCBCUkEkVMK97TbUZbfurSfkbk/ALtSs0IWbj4nJFaRkeqn/GZ5QtyR8qADAWNlzJttPrSgWmPZ+ObafWqtFQLCGHxbHwzN097hK0ZZK3Qj2cvbSwICe0u7M5NsT02RcWCmA+dFWh3zSzlWtpQJ8GhpRl/MT1DRSyvysS0meCrwyszbsfRCxqqhYYOQ2pW3Z7LiL18s9ftuaH7mhz5ITtEgstsp0iaJDP0cZqpkRLwxdD9JVIxZipRLOVj1RpkZyJRNqfMBF5CqxqNZfFcAKHNJOTiSnP9sMM9FzvoLUQZTrk8sWmCM5sOG/E3e1ZL+4XMrCwwFIkhVAKpe5G0IZlCiCGGIuEPZSsyTavyKYhOPBHD1hVSepwi+dB9mUQtUFg4wXk78OU//u6trCZgcBynFfge8M8zmcwpx3Es4L8T7H9/A/gvmUzm4drffgB41HGc2zOZjCHR7rdIsLAWISMC6QqkXpyBsyJmbvXpmUFm8kOU3BwKhUSSiDYj6jS4hYH+ZAcn3BLZWAxX2USlRYu0uTYVvqzbsYEfokki6EQQRVBFM87xgR+Cc3fo/qZWWLCmRJ4toXuD27fex0OHv0KhMo2nXGwZJRVr5batewx4Cyonde2GKifQWPWlR84eJWcLpi0bDxsbaPUFj5w9yp273h2qL0vZxHSZkojX7jpFQpexlKHNu9CMWe08G+9hwo7T4ZW50xuhZ2n2MSRY0SSq7LJ0y2LFzCjq3FF8madTy6+TO4pmGKcfHh/hO71b0HpBsAB8aNwMreueqXG+1bU803731HjovmbcLJ1M08nQEruZ7yAlL6B0HIVCiyBfLLVEWeeB8O99QQm9ZB5G4NVMpv9tl7fzyRPzn11fIcbnTvTxfWlmg2tRpTqn1BAwFDRgY0ZpLaGuZkjfNXfs0U5Wv59O9XTovtr8EhPyWqp6J5ooVVyqnKTdP/TqD35rYSUZs8+xukFt9wFPZTKZUwCZTMZ3HOczwHXAR2cDhdrvfuw4zhngPcBPVuHzFfFW6VlYc2izU2BZIGoLsxBgWbTa4cs3AnjFHAV3GkXAfVUoCu401YKZTcTO5j5GypOUqiU8v0KpWmKkPMmOpvBLzoeLJSIiT1KcI80JkuIcEZHnhZKZKo0r6/OHXWFoMhTMNemteBwiGj3MqNE4RpFxS82pk3vAuKU4Rvja+WlVpSIkWlRBuGgRHKf98DPFACfT/TzSsoUJKw4aJqw4j7Rs4WTaTBXKjjUjLBuEBAQIibBs7JiZfqHfGjrNuwvPEtN5QBPTed5deJbfGjYze/Ou6SybygXyMklWpsnLJJvKBe7Kmlk33zU+zmeGBuh1S0g0vW6JzwwN8K7xidB9paP15W1Xsq8Wk8UXEWRQCJROohAIMkwVXjTiz5cemiIwm0z10RTxpZnN9HvPbwaWrsua91wwkUKCiCgCS79zFFFhpspmq5vwsXFFmopoxhVpfGwsFb6yVKS6jTxvQxFHI1HEyfM27Oq2V3/wWwsrveDVnkgfAaVpDplMZoZg1tiZOn9/FozkMuewXlkwhA2t18C0ZtybpqJdYiJKp91KX9u1RvzlS/UzYSvZV4sXRl8i6ZcpIfARSDQJv8rh0Zdh5wdD9VUmxvJFGsqGuJtRJTmf8DmXhBkb0h5cVYQtZTNVmv0DDxOPpIlHFtMvnh/Ya0QNSbb1B83by+wbQ/c1i4GhfRw9+zDTM4O0pvu5ftt9RuhxAAWrjCKBFtYcH1Zon4IVfnCZj1XxRZBzmRUD9IUgH39VkbY3hIMbboL84AJZZgECDm24iU8b8JfuctAovHIW5btIK4odbyHdaaY5Pe0J7py6TF4qRqNxut0yd04Nk66ayWt9e0M/xxNdSA2ytjE7nuji271l/sCEQyFJemmSbj9xmki6eZJeAWT4PSd3bPsEPzqxfADcbkPTvivFKlXRjhJ5oIBGUaWdcmnsVR/7RqClRugqLMi0C4LqmwlsKMZruX29zG4CylIIT6FRzA/VA38l7uMqMaJaUFay5kXURvglGVXhB5dH4rtqPuYhEByN3xq6L8M4S0A9qmdfDc4Di94Mx3GuAkYIAoal2AH8aJU+XxHrwYIhbN65h8LBizRbizeAm3aYaeqsUqUsoGCBJ4JBRimf2mIaPgamBogql6Xb9YGp8FVSNhPlDMs5xFtE+E2BALlYnJea57M3eRteaoY2ZeZLodENzvFb9vDyz77C4dg0U5ZLmx/l5korbzPUcNzo5ntPFFELFJY1Ai1sPAOVhfFYFemNoGgDIkAVyRTjMTP33XiiBdudoVrJoWuhUCTWzHjCTLa455o9HMgN80xiA+NC0qkV71RlPnqNmWvlYCLJ97uDmSpRH6atON/v3krCv0D4YpHw0+ZetG5B6y4gDpQRYoyfNZv5/F7ou4VvxOerQJejzXyj5+2I8mXCTbHAe68NGBLPnX2QGTdLOtrC7m2fmLOHjZLqQ8mFa7JEEaPkh6+QB9Aa85gql1BE0UgEColLW8wMbbvQ7JLMzs48mIWm2GSmiugL8EURoRO1dJxCiRLKEB8kZwm0kIs7QIQga4VPWyvJJG+fcvnwcIUNZZ+huMXf98Y42GaGeWEQ97O4Z2EWD6zyeR8FvuQ4zl9kMpkzjuNEgD8Gfgz0Oo5zbyaTeQTAcZwPEQQsP12lz1fEOg3JELo33kG6dTsDM2c5nj/BwMxZ0q3b6d5oJptaFoE+uFe7r73acdlQN1S6msNDURaKkgh+eihS1Vzovj697f00KXuuadTWgiZl8xtXha27FOBUW5SIChrSIfgZUXCqzUxw0pHqh3IJPTmGHh1CT45BuWSswflcGn7SXmJSlFCey6Qo8ZP2EufMqH2+YvO9CViWjWCGgICkAQ/BDJZlIDeifOqNFtLKzIalC43vl5F2FMuOI+0ovl+m69Uf+oZwMtbG96JtHBUWg0iOCovvRds4GWt79Qe/ATzZ3s20bXEhHudcIsmFeJxp2+LJdjNnWBCdaL0JTbymwRRH603MiE4j/p666q4apWsBhOSpq95rxN97r/08//ajj/N/f/wZ/u1HHzcWKABURCtSzytZCTRSayrCzLVyX2eU+Sz/fDvwnk4zFedMz89fl321qCoPhEbLIkrm0bIIQuP6ZqqW7grVrZXsq8GuqQpfHCjSX/aRQH/Z54sDRXZNmREWMIVaE/OXgFMEfLhTwJdWq4aUyWRywGeB/+Y4ztPAc8CLwFeBe4FPOY6zz3GcfQR9Ex812dwM65UFYzh96H6OXAyulwRR0HDk4pO0HNrM9lvDX7ArkQjo5RmOSsTMwrmlcpmLic1UBShR21ADW8qXQ/f17ps+DsDec7/gkltkYzTJnm3vmrOHjSlZQXrzwcJCuwm83bqJv83/gqKs4tkKW0uS+SK7en7NiL99R+5Hl/MgLYQMqFW6nOe5I/cboT1Nz9SvkGQNVU5iVoIZXyB0gtlsP6JKzApffrPTjXDBXjg4KYqim043/PsA4PbiCAN17LcVzdANv3roW4yrWapVIC3gqipfPfQtdn+oXkJtdTieSjK1QEbUF5KpSIzjKTPUC6E7F6npzFIjhDYTLAwWslSFomIzJy8a8xWXDfWWPTdykUfOn2CwmKM/2cy9W65hd88mI75sK4rne4g5ity83QSuOvM8dvQ2yjLI9mskUeVx1Zlfwp3hV76+vWGUQ/IcH7rYR28xxnCywj9suszRnlG+ELo3UCtc8ivZVwtpTVBVFqgOBFE0LsgJIjL8fpoPD5eop+v0oZErb85CLTBYtVTqUmQymYPA++r8apT66qFGsR4sGMKRkw/Wt5960Eiw4Ns2ououk1nzDemh5+wJlFRoeoA4WpRRYoScbUYn2eno5ZMTUcZGBuhq3snmDjNDmgBayz6TdWpurWUzGR118ijI5dlpdeoovD18f+NTp0CpWvZbARIhLcanzTSRtqb7ma4jDdtiqHIilY/Q3Qs2gRGEbsdSo6H7avbSWFbAKtZCILRGAs2emXL6jsIwv1J1eUbGGJcROlWVd6oKO3wziiynyjl8EgRS3xbg41PkVDn8CiJAyaq/Xq1kXy2EjtXVohTaTBWxKXuW8Xh6jvmuBHgSeqZXS3FejudGLvKfX9xHtuJTVZpL+XFOTO/jf7sJIwHD9kScozMFfObvBQvYkTBD3/yqtZOyjMOCPoKyjPNVa0fos34AymIDB3tGOdizZB0RZmhWAfHDI7jvZuc1+ZgihLT5FxmxUiALi/YRbX74cxY2lCHpQUs1qNpXJWQjgX0db02sBwuGkPPqZ4pyVTMZpKiw8a0oWntorRFCIIRNTISvkQxwLgI2U9hMLbOHjdFL+zh+sDYXQGsK+YtzxyZoXTdOaJ6uw3q4cdJMSueA/2Ld9f+A9xI3GPDXWvaYFAs52QqtFC0lM9fK9dvu46mD/4lSJYvvu1hWlESsheu3mZGGrVZF3cFebjV8Tl5FROl2y+TsCFUhiWhFs1fFxcxmMypjXDN1hqXtxdHe643480gAC4dcWUATZsLm+Sbj12pfLSKU8Umg5kRTNRJN1JD8Zr9/jDPcNnc8u83tU8dC9/WNzIuMleY/KVdpxkoe3zz5kpFg4daZY7xMH1rYBHx3jdIetxSOh+4LYMiuT01byb5q6EgtAbFwsVYIbWbd1KKK0MuDZC3M9NOk9TlGZBtat9cGwrkIMUnawLT2srS5uuxj6eCuiyqI+zAeXd+SvlWx3rNgCM12/YbD5oiZRsQtTduRQmLJKLYVw5JRpJBsbqrXqL96lMS8JvnCfyZ6JC6crM9tv3jqkfCdAdtmNE4WihZMRIOfTha25c0EC5fjM+SsEp7wAB9PeOSsEpfjZrLFN+XrZ/puypvZ4AKwdEiZoaFlAEpHsXUlyNwiA21yXUEZUM/qreQoWBZFy6IiJUXLomBZ9LpmMu8tJTgWa+av2rbxn7qu5a/atnEs1kyLsep9AnQCobqRqh+hukEnArsBdHszxFUFUROBFijiqkK3Z2ZCdac/EEyPRWHhY6EQaDr8ASP+mqxBWtQYOdnFlNxITnbRosZossKn5J3J5VFaUVUerl+lqjyUVpzOmllX9vuXQQ4gyAKl4Kcc4HnPDN1QCwEqhlAtCNWGUC2gYoHdAOJkCbZMC7/xZM0ePjQl0HGESiNVE0KlQccDuwGMRJpQsoS2htD2BbQ1hJIlRiPhT8RuriSw9XxRTxCIsjRVzKwr61g91oMFQ7hhZ315uht2mJGte8+1X0BHmnjR8nnGcnnR8tGRJt5jqKGtVdVfkFeyrwbFfP0vm0LezFyAsynNkbaAImAT/DzSBmfTZoKFqq0I6ECzzx9scwN7+Ljaa+ausQjtrkRqaHcld41FuNo3o51/9OzDxKIpWtP9dLRcRWu6n1g0ZazBOabLeMJC4CFxEXh4wiKuw88WV8QoWTuKX6tj+AiydpSyCJ/yBHCi6vN481bG7QQawbid4PHmrZzwzOT6pUohdTuCIHsqiCB1O1KZoVldVxlFCJ+4LpPSReK6jBA+11XMvJ8b1RGUGMIHfKL4gBJDbFRHjPh7OXI9F+zr8BGAi4/ggn0dL0fCrwx5SuMpH12b2aJ1cOwpM+vKQCSCFFkseRpbHsGSp5EiyzkDE4ABbCURJJnfxgTHtiG5oISuH2QlV7CvFlI3I3UCgQ1YCGykTiC1mXW6ILtrlS6Fxq/9DOxho7Mcw1dp0FbQ46ItfJWmq2wwYbWOVWG95mMI22/9PBeKF9g/9CQFKqSIcfuGu430KwAM2ZCxLXRZEqhBSzJRiyG7vijvavGe+HYec0/jo9EChA6Ws3fHw69kJJv6mRk7jiplibhlfDeOTLSQ7r4udF8Az3V45GsNiEoE7QSuhP3t3gICQXiw/FlFncUdJ7YhRR17g8PVF4psuzQVDH8TEpFqxd5gRju/0Q3OzeSZoL2uPWwcao6hlIekg1lOv2KCQ81mvvSeaG7DUmWsJXmeJ5rb+IABfxapupQjCzPBQiwyww5vgEGrh5KIk9Bl+v0RYhEzg6jORPpRJEG4UAsZNEnORMz005ywb65RnuahEJywbw7dV9TyKHqzq8q8Tn/UMkUiazB0IvjiWSJlGlS+wkdextEii9Ap0DYIDy0K5LSZngyhWpkPhGa/G2TNHj7UMiH0AD7hB3u2BkvFgNjcmVmAba7gvI5VYr2yYAiZkX0crpwi1n4V7e3XEGu/isOVU2RG9hnx93dHv41fzKJ0FfBRuopfzPLw0W8b8ffxm/8171bNdPqSmBJ0+pJ3q2Y+fvO/Dt1XX9MOVH4MvJrak+ei8mNsSJuhWI3Eg4ar2SKJEsHxsJnvBDa4EZq0HWwAhcBC0qRtel1DGbmeHYEakmWDHQPLRpfz2N1m3s/WFaYLm2pwRk3T5p/F1iVAY+sSbf5ZUNOhu6rofiRdBEupBiSSLirazLkNp1so4zEtKkyKMtOiQhmPkZQZemPwFQ6LqRcL7eEib2s61BQ3Vk9wu3uYG6sn6FBT5G1Dg6ikA6SZPx8LSNfs4cMV9YOsleyrQcWbXBAoBD91zW4CV4kICkFVCFwhqQqBQrDNUN+cLyLMd33M//MN+atKCaKClpNoaxQtJ0FUArsBiBU26SvZVwst6lecTAy5c1d4y1ayr+PNx3plwRD2D9TXljc1lff09MuU5TzNQgtNWZQ5NW2mnJ70YYsLoClLTVwFs8aTBpLh6fOn2Kq6GBFZCpRJ6Cg9uoX0hdPwjvD9eSssWJ6hrMct0e0c0xc5a3VRkDFSqsI2f4yPRDcb8eeNnEI2daGLWbTvIqwoItmCN2pGDen6bfctGso2bzfT4LyhNIOOVWnxF2+Keivh05Ckni3RL85uztvDRZPwGZN+UBECFJqi9NkgzVShNC7BsLLFiiyBPXxEfMWo2MJlcQMl0UJCZ+nTR+j3zVAONfWHi6xkXy0EFTTxmo+F2/jwr82ysoAKgXywJKA6Vmv28HEbEY7XqUO9w9TmFg/mnnu+MqsNtd/P3wv17CagmL/v5r1hqNlfU0ZWb0T6VyF0FC1clHUOFXkpdF95G1Iecw3OmqCSn4tAX+jezOL3Hrr1boJZB9sIJjff/8e/uro5C47j3AX8ADhG8BZFgD8Bnge+l8lkdq/m+d8I1oMFQ5goDFIpTlMuT+FrD0vYxONtTAgzC3XcK1Os82nGPTPNUPsO/AnPWVnO21CSkFCaIS9L28E/4b6QFYrU1CDtpGnXaQrFIqlksmY3s4GwFHh1PibLkL51YcdHOHf6HygT8IvLxDgnt1DY/iEj/tTUIOfScLhDM2Vp2nzNzRW42tD7OTul+ejZvWQLg7Sk+rl+2x4j05sB7p4Y5uv9W/AF8xQ5DXdPmJhFMDvRdWkkaWaDtHHiAJnITip04hPDokJMj9M/ftCIv2Cg3cKFRRB8bZjZkFWrm3g5cQ8eMUCSE51MsJHu0hNG/K1cITGzTrf75xm3gqrFwiumw78Qui+t62c9VrKvFqcK4zTFouTsCH5t9k6TV+W0a4ZCpsQkUi+ULQ3uQyXMVE6EyKP9NoSepQcptJhGWmNG/EEJ6gat4U+iB5DedixvvqImdDQ4FuH7O92kafcKpHSJgIgnKYkEp9OpZUpvb2XUAoWFA2e2A1/+vYduZbUBA/BUJpP5dQDHcdIEE5pNjPR4TVgPFgwhXtGMl+YXEU97zJTGaLWXc6nDwLUu/CSiF2W/bQ3XGUp6/Lh6muMLaNlFCcejEK2c5r6Qfcm2ftTkcq1n2bYxZE8BOl0YibFss9llaLjko1NniSlJTM2W0gVIyWNT53i3AX9n22I8VR0O5ix4igmqPBUvI6Ld3GrAHwQBg6ngYCkcN0tRRhmJdKOxEPj0VEdx3PBVSwQKvWwZFQjMZPrLvoVn91KVgYyjIoGleqn4Z4z4CzKp9bTezXDynom+tybXOguJR4JnomYmHAfnUi8wMPP53Vx5kZ8mI1TFBrROIESJiB7i5sqLofuytMATMRZTxyS2NhPonY5EyNuRRfTNvB3htKGGakkctF3rIbBA+GhRQApDssVeC+6iXiiJ0O1EVpBJXy20KCL0bAP37L2n0MJMAlB69bfpK9lXg5SaIaUXBiGKlC6QNjVxzhxWakL9HCEOastkMjOO43wN+F/Des7Xi/VgwRCS0wV8S+ELNTfh2NKS5LQZCcCYZbHJ9xm2AlnThIZeH6KGhhmdjtS/qVeyrwbxW/ZQ/Mc/X26/OfwpnQBbSzAdDbZIWs/Lum0xNDDm0vQlqkJRthVKaKQWxLXg0rSZTP+L8Ry6XGW+ac5H+4oXY1ljwUIj8fvbbmE4Mp9x1FgMRzbw+9tu4QdhO9MuiDrLaJ1p6mHgxcgNVGQUXdu8azQVKTgcMTGRA6S20CJQRpmFQCPr6L+HgRmrlXpT0mYsMz0Zgjxa9yBqlYyA2FVBCDMTsRPWFNepA0EDt6w1cKsR4paBYZY6AstkRAXa0FyAGdvG090IfzNSp9CigCcvkLeHjPhDtSPUrKynBi0RugltKNCrMpucWkwLmreHDCFQlBA6hkAG6kSigjAkDSt0nGvzUd45maCzYjEe83mmvcTxpvC/02/KlecScbPQAm7MXXFT2ba9TvtqMAKYGS3/GrAeLBjCjD8R8FlYuLQoCn74o9MBxmyPdgXtarndBEorrFcr2VeD6NV34F0+TvnAQ0QKkyj98wWVAAAgAElEQVTdTvztv0r0ajOZ6lZfsLWouZiAsoSYgk2lwG4CLZUsA5EFV4nQFIVHTyX8hlyAieIgw1Yr56I9FGSclCpzlTuCLF424g/g2YM/Ye/ZQ1xWFfpkjD3bbuXOXf/MiK9z0frTvVeyrwZC+GjKQJR5XriLEGY2LONWB6q2bAc1KIHCZtzqMOIvrSfIip66dnOod5+ZufdsLfAWVUkEgji2oTkgSgja1BTNempR1VIZ2AB6sr66zUr21aKse5D+TVALvIRuQqg2ytJMtljo+k3hQTY+fGgioCMIHV2weXcNjoyRNcUlf4FOXiCiYALX5m0+PjRPe+quWLXj8NeyqFYs7ZsWGmKG+jEM4iwB9aiePWxsAX4BfMzAc78q1oMFQ8halflbunZTyJrdBLwVbrKV7KtFuyeYqFNFaDPQBeye2cfQSz9gJDZFKe6T0OP0vPQDNvVdayRgKAlNxYbuBYMyKzaUDahCAGxzLzNQR6pxW9XM5j3vJnk5NT/BdUYmeDm+labCcqpXGHj24E/46ul5FbBLqjJ3bCJgWE4LemX7aiC1X9voecvsJuCJxXOp9ZzdiDu69Amm6SH4qpjNvFfp0ifMOJxr6qxnDx8+vcy3Gs/POQns4cPWepGAghbBZ2f7JtaWpbKiC+3hw1fXwhIKGSRq9jUAbSEXyKQKJELHa+MDTWF5ZchUbHLnZIz2So6+0gRxv0LZinE50cGdkwZoXXo2sVLPfkXhfhb3LMzigTCdOI7TBPwm8AnepGDhivtkrhR4UrF0PlkgwXnFRc51cd9EPFAyqH3vzGbI7psIn8t86Wd/woAcoyQ8QFMSHgNyjEs/+9PQfUGg1PB67KtFt57m6kqJst7CNNdS1lu4ulKiy4DUJ8Cw1TunPjH7TwMjlpkN0t6zhyhIzWVbcT7ic9lWFKTmkXOHjPgTKzTfrmRfDZr1eE2QUtQoHwKBplmbaXrU1E82mFJkmRJtBMQjUROmDM5xWrQZ8Recx/IBheYUZ2Yb1Fny05D8Zo2SulDsU2pTwd5K75mp93J2WNhSmV0zQ8S0yLJ8w6nQwsz0dKGjzE5tnu3/AFGzG/FY16oNhQtOvszVM4Mk/DICSPjBsZMPv0dCq/qzMFayv1VRa2L+EnCKoARzCvhSCM3NAO9zHOdpx3H+EXgU+D8J5M1ucBznwIJ/phq6FmG9smAINrKWdZy3SQ0RQyobUR+GbRiyoCwgrmGDD72G5u98bMLivNXPU63X4MomYirPXdMn+NhE+M1eQ4WzdZONw4UzRoiBFSt4P73arAWpwVZQMRRaj8nNnIjciFuTqHSxORG5ka2+mez0ZCyN0hYlmlEigtRVEjrHZMyMv5OUGbPmv9RdoRmzNNI3w09t94eYsDbVtYeNVgaYErM00lkSrk8r50P3BWBRwNNxBM3MqhJpcljCjOLMlNiBXpJT0kgmxQ4j/oTw0bqMWEDr0gZpXUEvxlK1J4zx3iv/P3tvHidJetZ3ft83Iq+q6qrunqOnZyQxlxS6hZBGI2MZCwEjTi9g+FisMCBZYDDYZjEymOXjtY0ta+21jb3YFguWsDG7YA5JoAMJLAmkEaALHcxIobl0zNE9fdeRV0S8z/7xRmRGRkZkVXXmm91VHb+Z7Ih4IjLeiKw4nvP3aPiCfi5PqGcTqza+9Dkp9/N0cUBxrYZpzVXxt3RlLKjUVJ6UuEohE30BZY5jzy3zVBtEO6j/ANTIQBhL7Bm6eacvm6nr+sHZ3NL4r3jd4BwLb+1q0nQnbdmQQIPpjOUHCKlhsLBiZoAwDD8AVPFvX5EfqTYWHGE9Vuw0puk2jzhS3gcCj/jjW7yn7PKxaObXLhsfb9/A59pfyc0jfW+dz7Vfwsc7n+SeBY818MqjMf0K+bw4MoStJvgFfWHN1W/pPZsdPc6/NcpjR63ycc8NiVyim3TFdgFVYnNxu+o6EuUmkjGo4Jytks+Lbxl8mt9rw0V9EsFHEXPUPMG3DBbPF76p1/C5SMzaaCyfbba0m+d5WyJ2Rp5a+zBRrNOWU07GS9Qa9jWR97qrVO4IKkFww/hShExRw2ZyNzf7Q/q5fEm/aBShGaoVvqRehIu0fl+2iNX6hOGjMPiy+E7mkKXkTXtUXKXkqYlCbamQLxJV3iJ3CRrKrKDMOoomwhDRm6DdOAaEHSjt4rx46lTrhGuC2K7p4IE0p7Ixalw9qI0FR7i550GiON8UhhqaBo4PFbcM3XgFvtiwjD0JObrPVO4C7z12J13PY9NvEClNQwzrccQfHL1j4cZCK4Z+aQ+JBQ+U4s5N+NgNkOhx1q9nrNwFHm8cTWkwbbqHQtAITzTcpHrEiS59v8WJm5deq6MwfcsMlsETTavtaDwT8/X9j7Pl27SPhlgjveXgTbStNoiVATZH6nQMbOGoo7IcTaMXmQIvdsTU+Fv4cFNNocCmJbnyplb9jRwxwIw80vlr0TjzFn9ZPze9u8dHAIov68WzWa3Hfc411snXZEgqdwGfLkPWC1n1gu+oL0DDrBGrhMlUJKHhzDu93GsT00GbMfmNooky1zurkXh4LUZtK9Zin4ZRRFrY9mMeWotYdNWJqCGovNEag95C5Ejld2pcWdTGgiM849IqW8d7HJlwkAlPv+TmQbalIeYYQ05gpI2mT5PTbDsKyT7U3uBsozVighgozdlGC83ilZYTO/DeG+Gja3Deg+MJ3LUN97iht2Y9VtzSE063oe9BK4ETfSt3gURpTE6ByAyHuMRLtwhE+DQlYaBaGDQaQ0sGRI4eB0fbQ84MziOsY2igifDUJkfbbnqOKCNkTWqzv5hRVr5oGASTKnzjclLBOCoiHahjTHv6/VTuAktWkJaO7B4rFjm7ufdi1Z66MiSVuxjL9gEZ/60UkvZeWDy0Og+0EbLcfkExxHPVJC1LP5JcHwJlHJYALxfKlL9Lq+Tz4l0nY37wYeh7k1G1d5+MF15R61f0ivAc9ZCoMT9qY8ERTg48nrYF4VEYpjnwwUU46SjxvSHH2FS3jpYNHfrcyqqjHic9nZAoq4Rlr1kN9PTi3f0PNuE968LAs+M9oeE963D7RVXKWTYvLnY0Z5sJX0ipU9vGRhZOdNz87TwZIsqf0L9EwHfE1e+bmKG/biMmqZdqqFr4iZvwdufSx/C4Ca/gYWxfcsEuBzsaPtm8g8f0HUSqTUP63OI9xEsdNC5LVB+RoyjaqTfaUqkmyo2Rbio8/ebQcFUUvfx5+eIhJEx3qFbOCqqFBKQz1ddBHHTJ3faaaU3GWJkWDNueG2NhqHbSHg5jQ1ZoMHRUTxOrCEx2bnY8RBNrR/miS2bqUqUpQaAcFd9/5PpzwA180xOak314og3vPmlS+YKhEjLygjE0rppZ1pgftbHgCI+1L/DB43B/Gy55sJHAkxquiy/gghFdyTQX+iz5vIi88yRqZZR7KwiihMhbvBfpbSdgyzvBgNtIZBWPHYbeI7z9xJN848JHg/vXhftyAaC+hvuOgFLCVzoYT6kdUG0mlCRlADcv2YZk0YvxeBqDg356AHTiJ7hV9TmtT9BXbdrS54Q5TUfcKNQfbd/BF7znjJYj1eYL3nPwHDQdTmijyP/tNIo2iaMOxzaXflqJEAdMTzDpay/K3SCmPG/a1fmVpxuV1TEsBGJQI3pR62JRdBBZ/L1uVKbcThblGkcFzkaeyrShp0lkmmxgIeORlEQRlEMqU8NNg3Xu6G+wljTZ9oY81L7EqZabWi9hiJJ8B24rFVcF6tLgY9cpPnbdZIk6DmpADBrPtj2dkJpaJb1qUf9lHOE910Xcuza2m8/5cO8adJKI5zsYL6HNilgmpMyX1BacKS2RvoCwBmRpERHCRYZ68Q/Ohzon6DLO6U1Yo8vzeLDjgEEEeGjFcFYf43HvBF3VZkX63Jyc5qEVN8otqgdsAR0EL/Wu9FKmiMVjW62mqTNjGBRbqrzJ0bxQAko107z6VZAdFBemmvIsCl/y7tiXfB6IHMO+8JISuQsM0rqWFowiGQNUBaXq/IgppxF1o7xb58N0DYErushlM86oChrRKvk8kNIGXjqVLx5ScQ5V8rmhFKIv2eZs4qcNzHaY7lq9GNw0WOMFOzeMlteSZrrs6F5QOygpvr+VPUcH0BV1VlXyeRBrjTeVFipE+rBESA8famPBET66Nh2cNKncBY6YPrHq0CGXFiSwbtwUsw3VCtBA2B7JFA0iFt89M+ZWRI3Z17OUp1huXfhYAI/6x3jQH++7qzo86N/qzpuq+ohawRpcOYibv11XN3LljukhpHIX2JQTPKhfSIyPUZo+HbbVUVrJnzsZL6rI/3aTq13Fse6Ge12pLRT+RCTBxvbcMNzY7tTT14WVu0DmDS/WEByO/jST10X+bndx7zUpM7xcXZvLr28RUBEyxeLm5lq5o1/uAKiSzw0VI3oLJZ2cMdQD5YjZA13KviR68SlykRZaWaORDIqJhoUHBV/1jhfdA7wWuB3bufnNn/jWj89FpRoEwcuB/wHcnxOfCcPwu9P1nwTuDcPwR+cZZz+ojQVHuFThmNp0RCLyjOFp/njlDiLVGBWtNoh4+vC0mwHlWOrByZ9QgjhgZTGsTvhtMz+uwY0n/LQ6Uep7O63cpHQhQ0RtASuAl1IddnHVPCkjBSq+wl3R1j2uAoZqrKAYpRnS5DEVOBmvY/opFa2XKzpOWDUuPHJDypUvN3+7ljpFV5qQ9uTIaiRayg11qh2nTOF0k/cuJCg5kuZrZybtEFGujJPldjme/C0nu0YvGmoURZhkC1KHpL5FVC+XppP9luLsWllLyo2s1Qr5/FCgBogqRg0dMYOZFe46e4RvOrXDyf4lnmj7vPumI3z0+t2/u1942Ru9cCraUZTGFVJDId/B+U7gDV/1jhcxr8EAvC8Mw1cVhUEQ/GXgM9imbUfCMHTjKSrgcDw1rkJspPeCqPEHYN1R/c4lTxGjSfAw6TRGc8lz1BCH5hR9ouAhDpQIo3YolLHZ0kBH4dioInWrSj73eEqDGoK6COpcOh06Y0M6mnTREts6E6w6piXmaOKG4nBTr0/rQpLKHaBluum1OBoKwaNlFn9+tovs3uVzj8cQkQZKNlCyjpINRBrOCnKnc95Jl934mayhkM/TtilX6pBQKtqITL5RWVbz5ULBjZhWLBXuOjhXefRdFaeX77dKPi+2vPJUv+0K+UHDXWdX+FtfuMTN/QiFcHM/4m994RJ3nV18tkBV7w1XPTkc4rUV8tc4HPMHgd8C3gp8v8NxJlBHFhzhBT3NB9amL/wX9NwogJ9tPYWEoyhzLGVLiEjUBT7beoqT8cqa78ySzwX1CIrnTftT1COLHwvYMH0GukOSY3ryxMpdQCrsOVe+zRdsneIPj92eMlJYJKncCVQC+DkmH0GTgHLDWnLR34CpfG3DRd+BcaJ27DUiG9gIw9AaCo4M2b55Bpq8q0+juZ6+eYaT8Zbf96DcIK+Sz4/lNtpSaoiIxzK6KhuGqeFVlLtiC1r2tbIymhtPJVdAvlg81L7IV+5M7/uh9kVg8UXcooYlNQs4K3D+plPlRs83nl68MZSkjqrJ0m2cUU47xO37lO8HrwiC4AO55XcCvwi8DHgdcB/wduAXFjDWrqiNBUe4dSh85cDSfm5rWDNw59DKXWCbEzDBfNQEOcG2qyrStOSwkHKICy/SMTnNeQUxtyGsotjB5xGOi5sUq1uS0zzRuBUYP8wSZeUu4IkBNZ2f5jnykJ1qgVabGFbIug5r1eWUm8wSWrJDV63mrCLbR6ItbvjXzcgzPXl1GiepM2INhinjwNV9V5UT4CBXAFh+ms7yu+QuFz7lHaodvIqVINKdKoZHuaL6VBXMWY6MBSkwyAGgbY6/A5xudWmfH/LS80dYiRVdX/jT41ucPu4mIouKMRKhc4alYeisZuFkP+L4MOFolOCJfeddbHhO0lOHyqdDPKVADJSr7tvO8DCUMrgvghd8Kg0pCIIfwV4M70hFJ4Mg+LowDP/nAsabidpYcIStxrSNLMCW7ygkW8G+4oqVRdMlweaFj3OLE7ypl+D8eMkm/MGx03hMKut3OSInWlEXOJIEPKmeg9BG0edGuY8VR9z5PhEKb0RDaw0xwXPkAXxwZRXUAF1g0HloxU0NyIA1bP5tTiiKvqOakyo11gWjjkIQcwLFBmNP8SWUdlVDsFz2HhtzyqfNQBn7U429Ypned0kNE0fK7PRo+5LPDw3STAuAPXuuqmdTOh3gFU/eyCueXKdhLMNbwyhe8eQ6W96NTsZDvNRQGDtZNE2MuDEWGsZw3XB8X3sC1w0TLvmLvzYjOQJyiQnnomhicdV92xnezGTNQoa3OBrvdcC3hWF4H0AQBK8GfhSojYWDioeb8MlcBHFL22VX/jEPv/T17Tn6EzfkSRKVGdTZ68CjIU8ufKwTMbSj53Le+wqEBoqI48kXuSl2Q536ef2VnFEvTFUkyx5yRr2Qz2s3aUirskMkarI4XSLWHHCvg/UYlcFRg2r6OvX0FQhu+nrxubDjgfYjn2MkcxOKfCdqD8VxxBl5T0K5YeBGeTcM0FNMPQrjjKp1uU3Zlg3BWAW3kIbkJrUkofy3dGXoLTkKJU2UySmX4qFkDdHb1d+ZA9/w5HU0cz+dEtts9RuedNE5qSxyYt9IZalJi8DxKB6NkkFy8kVC6JAYwVM9FAmCRyIdxHMTFXKFT3zrx9/7Ve94EdgahYwN6S0LKG6G6TSkFwIPZ4ZCit8G/l0QBE8Nw/DLCxizErWx4AgPVBAkVMnnxQ3xeU771015p2+I3aR6WI/7EMmxltjlxT/I3rP+XM57T2fcidTjvPd0fn/dmtmLxmO6vBNGlXxenDSnOaNvJJGNtDA3AS5xk1l8x2GAI7LDBa5HWME+AmIUXdblrJPxJjz6UiFfKLKX27hzrVU2F//SU5Szf1XJ5x/vNMLNpXIX0BX0m9MGxKKw7A7OMWUN2Fw1uUO8Qv2FbeInTgo7M27KovrnRnlXgIiPkmbKxGRs3r2j2qSqdCNXaUjrkS5UR4zlLlDdMNBNFHElLjf2VhMHTF0ieKY1qqnJeBWVHLiahYz1aBHGwQhhGH4A2DVkFYZhfy/bLQKHJRH0qsN2xS9bJZ8Xz4s+gy/W6yj4gIcvCc+PPuNkPMNRoDEyTewjppHKF4svNW5LlWir/AkaweNLjdsWPhZApMo93lXyeXFa3ULMdanh5SM0ibmO0+oWJ+M9ZbgDrGPpL/10up7KFw8/Y1+ZvFjG8oWjyzhVJk6nksoXjSXn2OtHMTzJ2Duc2GX9qJvx8ClnQzpwucWlWHZnADWi2c043VRBvtjRMMfRya3o+E50ciuY4zg7O2mgpT2iZlVotLSddAC2442dR+OPSuVuMM1jdXhgS8pk6uPCTG9UhF6r5DWuPOrIgiMcScp7KhxxFAF+3I+J1A7WU2W9xZHa4THfFW9xFkbPfFfZo3PxLz2h2PIerNHgpiK3IV2G6khqdGVRk5imuKEzfty7ncnUEvsCtPLF46J6aprjm3vticcFtXhGD4C2uUTk3ThZy6agnbihF/VVl9h0UKPu4jHCBXwHzYWWjUR54D2KYdI4SJzVLCwby67JWPZ4ReMre246GM9cjza5FBnx0XIdxlGURkn5s79KPj/KO1S7SrMaKoNfYogMHRWMC0lF1MvN+fU1tAqnooCBg0uzaUCpAegeWWqlMh2axhHLRo25URsLjnB7BJ8suclud8Ra90DzNoQIYZMsF1YR80DTjffdVHhOq+TzYNmFc9ebR3nMewF5A0XQXG/ceG+FBkgbJWtk3XlFbSOOmKye8I8iatIvJsrKXWDb25giyhOEbW/DyXieaZGQFfZnebjH8IybXOalQ5pkDfzIGvhNNW5aFJbNTrR8X/9yx6vC4sfTFeQWVfIFjMhk+DDzTru5VmSUyKgKUjfPza2GcPQSbHShkUDkwaUVOL3hyFhQA5Tkf9Os6Zybe90T7HMkp8BjOngOFPimDEDnnW8x6C2aBy8L6ZrBrsZCEAT3Ab8C/GoYhq4oPg4dbk6APjyUo069Y5jKHWDARprGkkEjNBngRiGziqzNLx4/qo0TBVdhKDaAy+QucEE9DQo0gAqVyh1AOuhc52uFj5Kjzko6Y5UxWOWhUvniIRUpK1XyeRFzA1aRHkeGIE7lBxzSAvINyjy7fGhesoe7wHmpkOz6L9QsiBsfoVXeixFS5az+Q0206hxLXXWoHiYxx7Y9dHqv+Qkc24YH1xxF71XMMy+1+Svnruf6QZOzrSEfvO4s9x91E+FekQFMFIcnoLdZcfBs8VQ5a2KVvMaVx16eGt8MfB/w/iAIHsZSQr09DENXnV0ODW5O4OYlXftV3hRXXhYhAlnB5rvbSAYMLHXdgqFlm0RNGz1a3HiKu8p63oqvoUy+aCgpr4Woks+LyiZwzpypCqSRFrNlDDADXDVlE1aZzKlXQCOVH3RUXROumKWWC5t6Ma3suUq9WD6WGckwjA3mPFz9lsuPCt009Ll90GYt0Wx7hodbfU413Sjvx9OSrmLfget23Jzfsy9ez3c+PiYzuGHQTJcdFairHpDywmaRYFGpfMFjVVyDVfIaVx67GgthGH4R+Dng54Ig+A7gPwC/GATBrwI/F4bhOcfHeGDxuLe8yIKo7Ypuj24UaiUryESnTA10ULJ4BTBrEFOE78qbqiqaCyk3LwU16lUxyTjjivVi2QyHiI8qXCuKDjhivpCKx1qV/GAhf63kmZ4OR83Cshlglo8lKtQqLikuVrhq6lXl0Xfl6b9p2OD53bGRvJbodNnNS/b4oEHfs3n9WqzRMNBwbOAmQvpXzt1glfXcvS4YXnbOTYRUdISaKDAWUII4cOoIHqok4lSWQVDj6sBe0pDWgO8C/iZwC/CfgV8HvhF4D/Bilwd4UHFKw0fbMFBW0d1ScL4Nd7uKNKjzCAol61ivaoSoTVBuqFNhlfL81MV7byO9OnqV5vXcoXblKV4ul311oZ6b1AuPhKQkPcFzdH6KVrnx5ahAfdmdZC0d5iRvPsrltVKMmmhwxiy1bBz2Ds5LhLLRXmswpM8TFeGqg/OyIwu3D8ppuqvk82K7pVjbBj8eO7ASH3ZW3Jzf9YPWVFqXwuOGgZvn5jKzE4bSplXiyBxK+8DFf1/8uz9+D/Baxn0W3vyxv/bzC6FSDYLgp4AfB25LaVIz+SeBe8Mw/NFFjLMX7OUJ/AjwV4F/GobhM8MwfEMYhg9jjQanTSAOMj7dgq4ee8QTZZc/46jY3+M0qC6iTyH6y4g+Bao71fV4YZCM1SNPJKcty87CsVwFQjjPtJtdUrmL8co9N65yfVvSHeUcjc5SlJU7QJW3SA6DAjjizfew12O67OQ+gFqZPuioMiJdGJfKGq26D7prpyrryH3wsWbKr/nVCvm8OLcirERpITB2uhLBWRdJ/cDZZrlRd6ZCPi+8ikhvlXweaOkg5gjjNDkfMUec9chwhdRQeANwJ/YhfCfwhlS+CLwa65x/VSYIguAvA5/BNm07UvXFRWMvd9XtYRi+JgzDP84EQRB0wjCUMAy/w+GxHWhcrNAVLjjSIVblAsJZrNdxBZujfZZVueBkvOq8dxcvIjXRSmg87+alJ/pxDBewTDq2ONZwAdGPOxkPlSB0yXPnC11n3umBagNtlLkObU6gzHVAO5W7QNV5uKIcLN+vC8bwcR3GpNHsKmqyfKrPGotElQPAjWNg2Txyy8W2V+5kqZLPi+u7im5jXLNgFHQbcEPXzXvo3uP9UvmHK+QHCYnyEelgkuOY5AZMctwu6wOXKvraCvlr5t1xEAQvBx4C3gTkIwg/CPwW8Fbg++cdZ6/Yy1/m5UEQ/HNgjTEh9AocBmqRw4OEY2hO5Ly4HpoTJLiii1x2oV6ZMuQonK4GoL+MWRo95QCUTg2GgtwBEtZRki8Y91GyQeKIqlUYFmoWxvKDj8NOLVpjkbC8+dMdscv49OeF7U49nU/vrDv1kvFQq88L4mkHx8MtN8r0Rt/WKmQfsNN1R7r7/etdQPHV5zvcMPQ400z48PFeKneBfF/qonyxONO+gVu6p4o8XZxp3cDxhY/mFFXNkBbRJOl1wC+HYRgGQTAIguBu4LPAy9J19wFvB35hAWPtir280f4dNmfqs4xDIr/h8qAOA44aMHICY16KJF+HMS/FyAmOOtJvI54KtFAplaktimql8oON5XrjoGkGoIagLoI6l06HVu4EVZ2T3XRUVrK2L/n8A0YIKdMGYPP6e87YkA49pBAVKiE2qHG1QlNen+TCuOxj77l8TNak8oOP042ET69ss+0liIJtzy6fbrhj1FmJJg2FFYePMFGWIjVrrKwK8kXDVPRTqJLPg1Odk2w3MtZB+17Ybhzjic7JhY/lGA/vU74nBEFwDMtE+veDIPh9YAP4MawOroF3YI2Ek0EQfN08Y+0Ve3FnXAzD8P1pntRGGIY/FQTB/a4P7KDDMydQfBW2o7FnFTE5hmc+4WS8hFXLwS6rjLzhaofEGT/5Mj2cy0298CrSf3xnRaseQjdNXbF/O2HgkAGm6rZ3M54iRtQ033oZG8ZisEyu/iVTS0kLLcfJ/laKJkpaGGpSuoOBZbIhCSL9kuL7w5GGhDKcag451RxOyV2gaQQlasob3jRufs9nb7X5G4+tsmJ8PIHjscdTeppf126cA1ph84vz14coK18wrh9sshJvkjdkV+JNrh9sAuuLH9Ad3oytWSjiLXPu93uB/xKG4esBgiBYwdYPfzXwbWEY3pfKX41NUfqfc463K/bizugFQfAMbGTh5UEQNAFX/dsPDc7oZwEdyKUFQSeVLx5G2iDrk+PJupUfeCzXWBgo+1sqcwc6eTbK3AGyTt9VTr/ybN2C6iJqC1FpvYKjJmkN2ayQu/FYqYoISZV8fogtPJYOSlZt0Zx4uFHgl5sWpOQo09e9l8pr7B9ViuVhaDbI1f0AACAASURBVAJ3uFPWbE+fLDM6+ygnvX4AWnF57VwrdvN7vvL0jRxJ/ImC6iOJzytP3+hkvBELoPjjzygNd7G4ufsovkQj3jqF4EvELd1HFz6WS6SsRz8DPID9oR4AfmYBbEivA341WwjDsAt8AsuKdF9uu98GXhYEgfMUkr1EFn4W+OdY6tSfBv421pqqMQPCBmXUouKoo7ItIymGsw2Ho1nTcl96Ro6hzVeQ/ZZKGihZwRHJRkpNN30urhrqHePzPFnCeHyMzzsZz9Z+FM9RUrkDSCOtkcjG0yg8RBwxzuxLPu9o5ZzuVfIau2H5jcSWNt6IqWv8HlK0ETkcaUgANw2b3D7o5Jqy9XjCkU9HREY9eGRyhZPxbu6Xp/9UyeeHB6XR3sU7rZqml9YG9hgZKaaDI6Inp0gNg4VQpWYIw/AFJbJvKpH1AVfW4wT20pTtj4A/ShfvCoLgWBiGbih2DhWKinv2wHZV+JhxaRePoVYi9g1zM6W/pbm5bOsFICkZL5MvHuf0cYRLKFnFPgJiRO1wTrkqLcuuweJL1c21qUY9QCal6sAxeJfhcHuLl4/D+3uOmbrGEnsfuFI2l4uTg6M8vzu+p21TtlVnLHLbDUM71ky6/6z8hIPxYg1Hu32O97q0kpiB53O+s8LZFTeJHYlZwdMXKXZwTszinTpKDUBfyo0Vgx6ijCtnao15UWksBEHwfiri9kEQEIbhK5wd1aFAQvnPu9x25u5eeYc3L7zqZeruJasp87y7+uvFagWhj6hJD2PsLAq17JbRdS+CGlcrlnkvLPs+WOY7AW7vlxv/VfJ58UQn4vqeP0GSLKn8Dgfj9dQ2J7f7o/HaSczJ7U2+vNoGBxkKkW7ijc5qfJaRdmCc6O1CbYntFo12xd5YY17Miiz8k2UdxOHEEOs5LfohXNFFRpT9Oasafs2P5b4YlglLOZgVBWZ/O+OM6lOhkCy/Hh9JPf1KOaTIEz/neTQIA1CuCo5jxvdChtSbVKPGNYXDG8lYtktgzWgaomiJHnVUHijjrCnbiV6jNHZ/oucmQnq0t0OsPbyUqtUoe45He25qvZpcwr4bvIK8vMZtLlQx4dUMeVctKo2FNP0IGHWMex62VuGl+QZtNcoh6mLaucyyIdmIwtDKXYzHVpq3bIu87CM6QXBTtGrHMEwbQ26asu1PPh+EqJDzbs/RmeFl2uicp0ilfQ9EHDUtEx/FCvnUOJvT78o4GVCecuSKivbwGrLLV8lqHFwsOyJbrqRXyedFrGI2zLhAwRNYEU3Xc+PUuaFXri5VyefF9QMYeIJvVOrSgVgL1zl6bOqsCWne4y8a7czhWOMgYde7OAiCv48tcP4J4Ajwi0EQ/KTrAzvoMOoRrLd/B9hMp1EqdwBlG7hMfZx5pzP+boM1hPLLBxvLznlXlHdsr5LPP17bFgHLSsoWtJIWBbtizmpR9nviKK1rmR2ca9S4enF4oxgAkqb0qtx/Fm5SfZed1LXTsNHYWMNQ2xoGUKl88TCotN5Dxh+VYOr0zRrs7Tr/AeCVwE4YhueAu6hucV0jgzqNqFMgx1FyM8hxu6xOuxlPjjCOKsCIUk7cKJxS4RWukh8kVHVTddFl1cLH/r18rAc+v+wA0koNAw/7CEhZU8RVTUajopGYqwLnsk6kckhUpMOtANZYJA73tdIyDSKVb/UIkbJyFzAVP1uVfF6Ex8udU1Vyd6ijljX2po0kYRgOgyDIlvssu0r3AEKZW9DmuZDmhSs6KPNcDG6IpBQbOSUwy0Pvo5QjdgEVI9JbYt77YYYwmdOfRYZc1Uhk9RhjiVWxHbVPkQ5ajpHVgNg0q6ZDP39Z+sXhUJBq1KhhESlNQ0FSaDIXKTee8LMdw4nu9L7Pdgwuupw8caTDx9A84/wOR4YxW02fzx9f5dQRN04dXfHurpLXsLjrbW+8B+tAvx3bufnNH/32n56LSjUIgpcDPxyG4atysjcCn8O+4L4fq4cr4F+FYbhQ6tYy7MVY+KMgCP4vYDUIgm8HfogldIs76FDmxdimbBk00EGZF7kZUFbTPPTxeIoVVxTQy8dSC3KXC8FDlSi34qyD83Kb3KlRs8BJY8jKXaBmQ6pR47DjbMPwtJJA9tmGGzfEYxvlxsJjG4Y7HYyngMeOtHnsSLsgd/VSP8wNCt0gNRTyHZzvBN5w19veyLwGQwU2gL8LPDt14t8MfCQIgqeFYej0D7WXt+frsV3pPgV8H/AuoK5Z2AWqwtegOOZovM6+5HNjVCSbdXlMl8VB6sxorKyAu+FurCuA6rQnV8bCcqGmmJCs1F0jsdpYqFHjsONMo8eXWxF9bXWkvjZ8uRVxpuGmg/Mzz5Y/j4MK+bxIKoyCKnmNK4KqlPzXOBpvG6t0/UgQBHeEYfg4cIdrQwH2FllYAz4OfAh4KO0YV2NXVN3Qrm70ZXeSzdKd8uMoJ0WyatSdOg9diKQsElcL48xhSZ2plfcaNZYNISl1OMghySK+6F+iJW0u+WZKDk9Z+HgrUfnzeLVCPi+2vQHHkmln37Z38OsCDxFu36d8XsTA1wM/Dvx+EARN4I3Af3Y03giVb+sgCFaDIPhvwFngHdjUo/NBEPzHIAjqtsC7QCjnQq6SHzwsM5Vl2crmsg29ZY9Xo0aNw45lU5kuGzt+j9ONMwzV0HYwUkNON86w47uJLCwbkRYMMnoLZN1+Il2nBV1FeHif8r2ixzRd4Br2MuiEYfhjYRg+HfgG4PVBEDxvzvF2xaynxj9Lp08Nw/CmMAxvAm7DHvC/dn1gBx7qQsoMZNlmQKd59m4KnGssEsvu61BeyOyqCVyNGjWuBRxuNiSAHX+HR9uP80jnCzzafpwd/7A448AXTV/HSGowCEJfx3hyONJTDwneXCF/y5z7/SzwwiAITgIEQdAGvgZb4PxrQRBk+exfxDr0nSsLs9KQvhl4bhiGo5hlGIangyD4IeCjrg9skZDtQZolo0ArO1Xk5hVKL/gBqhoo8RkXrAsKH1GHJSiTUH75HIYQ95JfsmqIiJ7I4RciUK7u/6slzapGjRo1apQhVoabuy1u3lF0Yuj5isdXfcIjdZO0IoyxvZ5EBJEknZrRB4ryhLW1m+ce96Pf/tPvvettbwRbo5CxIb1l3uLmMAw3gyD4CeCdQRB0sd19/+8wDD8SBMF/AN6Xyn3gl8MwDOc6kT1glrEwyBsKGcIwHARBcKA0QununuMnMGFMKKVSpkc108jILyuVU8DkKFkX5cmBXJCsLR9Cv6SWwNK1uhnQy1F+Gut1VwfqMqyGeGlu8Ti8bDsqu/IgLdvjWBsnNWpcEYgH0iB7bqIit89NaaKkY8dVCaJ6Dp0ey4VRoEseWa76LDxlp8Gzziuaxj491yLYGCi6+rA4HMsRRT2s4l/yQRBjG8flZVcSqWGwcOajMAx/B/idEvkvA7+86PF2wyxjYVZi3OF8y4tAYk/tck5QGBsPJ3ptm2Oo0g+CUSC0kF5UaojMF90wlGeVuc5vzBRBh5eEeIWCao1CI+Kq1n65v+U4opD1V7BBZ3dsQcuFICXUsFzxh3yNGoca4qWNFtX4IxpcNc6UJsocYfTsFA8lPqK33Iy3ZFQ9rVy9YZ9/vkErt3MFtIyVX024HK/+rPz3bu/JJR15jf1glrHw9CAI3lciV+CEVvgQQNJggtCUGKTY/MrYlJOt8gKsUXRjZECQRjjUlLy47BlNkr0TJuCmmE1N1d7Mls83VpF5CazBsHjmpWzE/cnnRdZJOT/O4ckrPuyFljVqXJWYev9kBoOb5ovKrFL6nDbL7jjsBmVRBQDPkc9jtaKNUJX8cjBW6mefRLd7xjp3Sjz9l4P6yX/wMMtY+NalHcUhhNArUWY1wi5MDSL2Y7L97A0n++Pbz0YwwCjBAHKpW5JOVZZmxXQ6VSWWqeAumw3p8BcG1qhR47Bjuc0XrTpR9ox01w9nNV7lWLxBQ5pEasgF/5KzIuer8a2wf69+puQbEJlQ9mfFK6K46/pUalzlqLyLwzD8I4AgCN4ThuErl3dIhwPjB0j+J46X8mDJPCCe2NFksD9XhFAwHvL1GqlhsRapXIoVSDp1lb9ZY5G4Gl97NWrUqLF3rMarnIhuTFOrFE3xOBG1OM3BSGPJe/UzhT6fqz/LqNvc/FKdxlljqdiLyb8SBMFTwzD8svOjOUyQY0z/vH4qdzIgiysiFTCSX5rC0UhXjKcwT25OFYWriaLwQjpViTGyt+jGYUHdtKxGjRqLxrKJBZY73rH4mK3LGEGBeFa+ZMRxb8q7X5arLyKlXv0yKK6rXHetGQoiQpIMiOM+cdwjjvskSW80PynPL/dK1tn57331n1zp0zpQ2IuxcAPwhSAInsQ2ilCAhGHoqkPdIUHVT+sqJLtsb/Eu4+WKxWH/r4t8sfiN/SytajqSUV4sDkrXinaNGjVqLA/CtMGQyRaPpmnhicZHj2ghYgxNs3vd3DTTjlXsJ1h2phh4jlTub6e7vGjG1e5GExGMiSYUeavYjxV1ufE+Yh0RexGxHhJ7QyJvSKwjog++c7TtWPHvc1h5dQ4K9qK5/k04IHG9GocIuWLxGXQTeyoWT40ONbGsyyMbWuGZtO7jan8q16hRo8bVAhWD+EyTeiywIhdGnnolikZuLAU00Bgx9HrnGefyT3r1rdd//6iqyjvoKqwxMXHcJ2pupop7RJQq8FahHzJ44Mkpz3zRc58kfaLITnf9jb9ixrpzizs3rZv4fhvf76Sf9mi6KLzkrW+6B3gt4z4Lb/7Id/zwQqhUgyD4KeDHgdvCMOwHQXAD8CZsc2SFbcr298IwdN62fC/Gwn8Lw/BZrg+kRo2FIysWB0j2Uyw+np+KZJQWi1PZi2Nv6VQJ5fmph6SPRI0aNa4AlhttFtVDyRrF55aoST3m8rz607z6DY6XHkcDj2F0ycEZXnkICUb36fXOjZR3q6BPeu7LU3Kmlfo47mFMasy9YMbA97k/N208PNPAP3JkSsH3vHaJ0t8uGACdwnYtlHLb7To1FN6QE90JvOElb30TCzIYXg38OvAq4FeA1wN/EIbhmwCCIPh54IeBf7eAsWZiL8bCp4Ig+JvAR2BM5ROG4ZecHdWCEf3GR6HhjT6q4UHDh4ZGNf2SdR40PVQjt87X11gefQ2wxeIaRpbGZRWLF42HQr3GaiRIymCVqHyx+EH3WdWoUePKYfE1BHlWnWLjLNQQ0dulTdm2th6z3v0F+uF1hdFTJZ8Xs0yvsrOyefbjNJqiwl5U7Iue+53bIkR1EbVDonvEXh/j2QZ3n36Pk1PcM5TSBUW+M6W8e16rQrnv0Pqlz9NImvimiZ808E0TndafRP/iq6/sye0Pr62Qv4Y5G7UFQfBy4CFsJOG/Y42FLwLfFQTBg8C9wE+ypODWXoyFu9MPjA+qBdzi5IgcwDywoCyqolHRLBof6XLT468/2mKgxX480nkYeIJ57GJqjHiT+6yNkUOIcTpVujSFY1F1fcuoWLzYe2NWV/FCL475mv3VqFHjYKJavU2S4e5e/Rz9ppFkT0W5qCFS0rHZyGJTkRaN6Tz73pTnPnmqJvZ69uN3J+c/uFVSfDtgLj1uZVFnp0bK+rRiP1b4Wx86ZxX3pIlvGiNFvpE0kR+9a+J7Wjfm0lcaO9uLOrkrjara3UXU9L4O+OUwDMMgCAZBENwN/Ges0/71wG8CHwL+DuCcgGhXYyEMw9sAgiBoAN+JDXm8xPFxLRbtBkQJJHP2WowS+2HyEVD2OPjrM5qTRZ+9t3yFr1PDwUc1NOSiHnnDQjU98D1o+iP5S8/5DDX0tTBMjZLMQJFBbL9XK40HE5fZe2P09UJ044b+uBfHZCQDZBDN0XujRo0arlBFsVlGv2l2yRnf3nliKcfsCsZEeFzCp49HF48enurh0UXT5ZFHzk4x5eyWkrNrnv0zZ6xbYJ699ci38S518OMWjaSNn7Twkw7atFFmjfZfLabmtHMe/Q6Nxtgw8LzWnp7fjd/4cOW6aOPWxZ3g4cLDlDcpfnienQZBcAz4ZuDGIAj+LrAB/Bg2uvDfwjB8cxAELeAfAj8P/PV5xtsLdjUWgiC4DfghbFjlGPAvgO92fFwLResn7wFAjLHK/tAq/ZIp//n5YTwhL91umEAUT60jntMYiY399KIphXA3BfHvzXBDDP88jVl6etLgKE3NyhsjJYZKmr71tB3N0MuME2uUJDUB0VWKyehGa1bB+KWqgvGC8VBZrzGdZqWkLhavUcM20KpGv39hPq/+FJZNnVoOJQlRtDMjp36a4rK8mDbHpiMxf3mG9vKpTy3n3HTSxE86eBtNGo3OjJScNrPz7G2Ove+3R3n28pNDfDP9sI61Rv2Imy7cNfaNNzNZs5DhLXPu93uB/xKG4esBgiBYAR4BrsdGLX4pDMNBEAT3AUupKa683YIg+A7gbwMvAt6KZUX6pTAM/9kyDswFlNbQ0tCyvQoXrb+IyMhw+JH3vZWmUbQNtBJF0yhaBtpG8aPPeDEyzBsgMUTGGiDDCiMmF9W4bCTGfvr7N0aKeCNrU7JYpalW9/8hKo18zI6MZFGU8pqRbHklhqGGuIqOosYSsHvvjSrc0ht/Jx/JEAWy2atMn5oyOuroRo0rhCnPvZnO2R9tg0BJoe5uGAw3F3zUMeV9eatTgkQMcTwoKZidVUxr579luEmDPg0GNGRgp/TxiXjnOxd8apcBpbwJZX1SsS9T3icV/Ma/PYGfrODHHTtN2mixv6/5jwsMLWTHu095DVCkqbcolNJjqdI5+eIUiY98xw+/9yVvfRNYZ3rGhvSWBRQ3vw6rcwMQhmE3CILfBh4FviUIgr+DTUc6A/zInGPtCbMiC78N/A/gL4Vh+CBAEARzus4PN5RSVkFu+pxpV/NL/70X33pZ+88bI0VD4l985H00E2ilRknLKFoJNI3i2295xuT3hgnEScEwsYbKPPBF4SfA1mBuYySPX0qZghJsilXfs8bDQMPwsXunjBFrkPgjg2RqXWNsyEwYJ15dxO4SCvALt4X0oz1/v7xYnCl2qpW4ui9HjWsTE/SZE577amxvPz6HV989bJ79sNQrH8c9nhl/joZENBjSkCENhjRlSIMBf/In7yn9TpL0dx+4Ak9d4LnZPPvM217usf/MA8fwZAVlOkAHIx1iVhioNt/9ymiUkjPOs/fner7rzeomaS4gaem0mpBZyUF5S1Up77PQam6g1PhdbL9nFXylxsr+WOlXE9svG6lhsBCq1AxhGE5xU4Vh+HcWOcZ+MctYeD7WWvpQEARfAP6/Xbav4Rh5YwQmb7lPfr7aW/Td3/DcPe1fRGzkoSRNiyjOpWAl/Mp9H6NloJnkjJPUQHnx0ZtK0rvSqVz+S9dD0THQyb3j5bGLdnrZe81BAQ2P/2R0WpQ+/mR1IFH/U1MGyESBe9NLoyrTEZW6iH1e7F4sDnB8ur5yBHNmayJ9aiKdqqr3Rm65rvu5ckiSiD3l6pd5+i9nPLN3Q3avx9+SnlXYR0r8ePrIIzu7pORM59vPMni+bsaxnD690FPD81psJS0iWkQqndJO59t8863HCik5VfSXbTyvg+c1d31WfvQz19GUadVTKTh+fPGe/mXDUHJuqfxyCEFHJoZSKMqU8Wq0W8emlPTJqcbuTo32N+vv1501VvvoXk+pxhJRqfyHYfgXwD9Im0J8K/ADwIkgCN4J/McwDN+1nEOssSwopaw33rePolmPj3edry6G+u1veGmpXCRNZRkZI/HYGBkmSFysJ7Hr3/HgA6lBYiMl7QSa6fJt7bXctma+InYBhgkbqIpIvcKcf/Ty9w+2iD2NemR1Iz+7rUcGST9lz8oiJ/GHHypNzRoXwufW+XUR+67I997gcorFmTAe8sXixaJx6UelRse1ZjBWKfblzDvV2N55fDkHDCgxDIc7acrNpPd9t3z6KlpMkZjXzRhzWXn2MT4rzZU9UVxWr2vnPPdNlPL4xnefqRzzp59/w8LPw5NpH7sC9BwOqWUiO/ZJ5Xo81aY8ytMwCc3WjXtQ1knl+e2qMUuBb7XW93VuNQ4f9sKGFANvA96Wdo/7PuBfArWxUGNfUEqBp6CjodPYcyj1v0efzy1Nvgh+656XTyyLGUdGxgXp08XoxYhHPh3rz0+dopUwMlBsBCWdzlupGxuIhxNn8qyJX2Jy/8njn9vf/keMWsWohj+qFXntaZXS+I6Nkiy1K/n86erISNOzdT/XOkT2Viy+OaNYfA/pVJTIdUaKdRXYG4PB5qgId1LpH3fLXUYKT5Znb73t04r9NLf9WJH/tt4pGjKkmXn5U0+/T8K7roI3nM2zn1TWp1lwis2r7Pw/+uSjRDSJVJMhLWLVIKKJUR5/cM8Lr/SpzY2qW+Byn1D5lJkp5V3pmWmMnfbx8V5yynoxhWacSrP7Ue5woVSukVp5r7F07CutKAzDM8C/ST81alx1UFpDW1u6XC5Pp/pX7/3dynW/+fXfNq7xiMw4OlKIjBQNECmV28+Zza00amLTuebCHhi1vm7G6zR+6GOz969VzpAoNDTMFa7n173ylBoZJZbSd2ykmHPb422bHsq7FoyRvaVTleHmXLF4PqJhVMpkVUibss3+jB1Dpx1xEVCySwrP7p7+/qBcmZkF26hqWPDYj5X6Z0Z/kSrsUZpfnynxQz784fcXus9mRsBg38eR4WmX/c0y6Ckqy2LKzdsfP09Ewyrwqjmaj2jwb15yV+G7HTyvrEB5b3jsM5f/3asBuxWrzmrKlinvi8x336K6N0CzeWQ/p7YnXB1cVjVqWNQ1CDVq7ANKK2j59sNiHLx/P2ecKBmnWDUN/KeXfm0hbcuU0vbmjZFRfUm6bb6gfW5GLSPQj6EfI0wqaVUvse+bYZxE9/3RpECr8o7qeylaTw2O512cjJrkoygicqDSgLKCXArKuwK87AdPp90Lp6w3H0kV/128+plhMTIwJpcF4UgU4xHhMxxNfSI8hnzpS3GBJaeYflOWltNnlrozK8/+yQX11szgeW22jGZIkyj1ukdqrLx/y9NunUFxOZ2ao/Xuefb/8NwHK9cdPx4s9gQXjN2U91mwyvti8t3HWK7yvmzYJKvpe0UW8tapUWN/qI2FGjWuIoiyiu0grWDTNyz2pSci/K/v+b3JNKvc/M88767SniIze49MGCPxfK4vIzCI7Yfdmx+W4adnlP8NP/6uyW7r+XqPyt4jesJQyRsnt/SmC+Gzd7lV9C2Nps3RT/36I1aewjoRhCS33f7qb4ZJlzjpEScD4iRV3tP5eDTft+vMeD6/TZLf3gz4Pqk2Lj/xiX0d3lyI8FltrlSk5Ezn0+dZcIrKvV3XQinNN/xhtfL+j57/V5Z3gpeB+ZX3qnz5y1Xev1S5xoXyXnVEh0eVrnri1bGFvSIxgjE2iBubjD3eyq4/ci1EsReHa8JYUNelPQFECtpHuiDpP1KYz2+TbTf6Tvl3JZ0famv/KxmXYNnlbK6+4WssH0opIg2RLvfLec86Odf+R4xaOaPi9X/8voJRokbRkx+4/ZmzmyRmjRLzkREzx70j2BqW4eUbI3n8qxLDpJ82KRx89g+RhoaGTmtJtF32NTQUiWcw6SfxImIdk+iYSA+IVUSk+0SqT8yAoeoypMtdyeP4KvPwZ95+u/y7984ZNVoQlPLwvQ6+17Yf3cL3UsXe6+B7rfG6TNawSvwb73/EpufoJoMsXYcGida8/Wu/OlfrwWRU5CrAXjjeZ6HTPr5r2sz+lPdqOPO8JxsoWqNFYQDeJTdjHXJUqbK1ijtGYoTE2FdC0RhIzHK0rLt/59fuAV7LuM/Cm//sO189F5VqEAQvB344DMNX5WRvBD4H/AfgE9jTawPvD8PwZ+YZby+4NoyFJeZBZ4/wJ9uFHIEc9I3jB7WMDJiCgVJlrFQYNZcakjNGxseiANVuVBo1uQMZj1E0hGrU2CMmGLU69vr74mpxq/E19bqXPX3fY0jBGMkMimz533/8o7kakMnoyStuuCkXITE5o8SMurCrZL5rvp02Y2RrOFM9rI5/tNLPdOPDu4FYRyQ6Sqcx8Wg+IvbGsiQv19HIICl+Px9JUY0G2m+OFPl7z24T0yCmSaLsNFv+357zHKvo63ZqAFgDQevLf61skqT1HPbl5AOdbOXWDE7cogGRsU5pm4+utDdarzxvLBcqu4uPU2fGCrpLjvcDnzpTMBQAFC0k2bhCB1TjoCMzBpI0OpAZA4kBsyRjYBZSQyHfwflO4A13/86vMa/BMAP3h2H4coAgCDRwbxAEzw/D8NOOxgOuEWNBdnJ82UVP1MjtrwrLuQ1Ufnl623leFCp7uc0ZPN1qVN82ar0zLdvHvqUkivJE24yNERnvUwFqo5MzaMbfSXc23lcxSlMYIzNqhrp8HLugaqPmkGGcp59RbFpmnTH9ps3Lp2EQX5C2SdcLRoQ//UI0yqvPcuyz6dPu3ElTbPppGk6aU5/7JPEAGcYQZzUiBs/4+KaBZxr4poFvfLykMSEbT3383Lrsu/lt5kG2r9bum14WxFOjSMht8XCiIN32H7GRk5PxMRst8TU0BBp98IfT0RRf27StlDZY5ZofKlJPutq90VS7dXSsrKdbZ2kz2TM08+hPPZPzz6NcAOaWQsF4volfo+dPUt/mWaryy3boax5FQ2E3eY0aZTi/Y64aY2APeG2F/DUsuFFbBTpYz9Is5tuF4NowFrYX21xnav8wZUyc7I4VAstIMmY+Mef7Y3ul7GVTNGbyxkTRmEm37cRZ9MSOlHnLBKz3NP/9fRo+amIbO5/MCNao1uJYOBTwZLt6fT6nvzJKk4qmlwtRmnRysZEzfIqGUDFKM5rdzSDKH8ThRVku/izsbJ8iSrrESZ9hnOXc9yaU9wlF3lTIs3kz4Ntm5dk/sM8TaqSfy4DWjdTz3iqk5bRpsEKTFZrSoSFtGtKiYVr4pokvzdSo8PESDy/xiycv9wAAIABJREFU0YlGx4p7nzhDK1GTUZOU2vcGr2Fj8ZGZS3dViUCSwCDh5tI9pbIz1bz6M5EVsY8aGNq6EBo+P3FBW2PEm6wD6XugP30mrRnxK3qP+PZvdRmRZIUtGPdyl6sMFt9dfDW2xkiRyaruLl6jCEN5ytFBulYmIgOj6IAw45WeZYgeFNy+T/l+8IogCD5Q2Oc/Bp6dytMYLP8+DMMHFzDeTFwTxsJSUEjp8aS4LvfSjczC1cbrBtVJDXJ+79SCZYYPeVlqMNzY80fLeaedAHJpsOv3J8fIbVcyfitRE6wuonLjZU3YJr4/X6fd7RnKYVmUBi4jUjMRpSk3TgDUxspou70bQuUG0biepsIQkkzZt522RUxq7ySAECeRVeTjLnHcnVDuo7g3UvqLhbIvMU9MMOn4OXad3/nQ1ZFnr5Wf5tQXPjrLtS8o/OnnFz7/KAl+mp4zTtGJafCWr37Jnscf57szme+OzskVv/jHT1JldP76K74GUIiAig0qNRyIDRLZ/iMqo9ZNi9JlOGbYmipiHyY8cPbsRCpXZqRU0VbuCbki9uKZvGjKmzFG/KW/2Nv+lRoZEVOMWgUWrb/xmJpizRpoG800Xzw3NmryNMF+WdpRep/tQod7bFZ38Se3SgwONX4+zui/gaLugXLIcBBqFqoKiHeLDMwyFg4YHsamHpXJ58X7SmoWIJeGtEzUxkKNaZTVMhQ2aM7oByD9xSqAN/RnGEJny7tcjo66GMHJZCq3MGlncH1fT0Rn8vuTzeGeoz1TRlfRQErHVoxtAdGThpdq7f0WzfPmi8QMh13ieIco3iGKukTRNlHUY90LaWC568dTy2f/vs/8yTT1ZcZnb2ZoOjMwX8n0NFTGZz9S5Cc/HzqzZXPs8YnVpBL/E895Ll7R01/Isx8lxIyKVdVoXPLLSnH6gWo2nU77GHm1elS8qmDcWbU8mnc58P2cIbug4N7/UdZzRGzW0f/7Nd9Y2jdEori0aH2CYSszVApd23d6fVoG/HmaH4rsmVHrr82i9f38n5avUFSzZs3sPeLxNWcUfU8mDZTUSJGd/vh7qow0c5fThok0qRv7BqPUKK0qn2IlvajUEJnHySIMSlOOihTLNQ4e+lE+QjCePzCxciNpFbSdV4nARnMRe34zkzULGd6yiJ1fTbgmjIViKsRB4lmvMSeKXvfKDcZL7Rk5VtJbfIz0pq6HJs7l1o857R/8xFut5z7pEk148rsjz33eo5+nzKx6lL9yxrE8/viiz04xpEGkGjk++5TLXjX5+lueOoO/fkx12fA7+I0VGn4Hz2sV2GFIs9it7Gff/fupbDqC8rTgntF29imQKvOSK17NDn0PdTUDPd53fiwAv7l6ONPQFEQK1EozW1wYXp0aJ14+xcpAO4F//eKXTXVfl1GDxCLdb4URk62fm1Er3Q+zjZEi/vYM42T4qT8cL6T1HaWRkYIBklEBF7utf+VFk4uWqInaE9mq6i7OdMSiGNXIRT/yy1p1wTSQie7EArp8rBpXHsbIqHB4Fi52D8CzK5HRRw0FtRWjLkboSzF6K0FtJVa2naC3E/g/75h7yD/7zle/9+7f+TWwNQoZG9JbHBY3XzFcE8bC4B0fQNY3YH0dWV+H9Q1oNKYZ90ocwpXrKr6bYTXJAm3TYelhX6rHqRpjl/EbxiuMMx7XFNlddtlXbUzNRmIi4rhLlPSIk65NwYm7RPFOKk/nk0zeI0p2rMc+6RGb1GufKvvfRg9doWbcu8fMi0XB02NaSy9Nw8l74DNZw7NNqhpeh4a/OqLAbPgdfH/Fyr0VPN3iez/4IYCJuh3E6tH/OHglmbfeejV1Ok0V95S1ZuIazeeh5aM86TadRI3HKWze8FfH38tPs+8Xo0G5bcruizOz6mmun2YzKiMLSFdUpJflU9DgQrM8fQxAdZqVRs1UXU1xnKvMqEk0dPVk1Z5+6vGF7T9j1PrBP3z3RN3HuA5E8ePPfEFpata48aGZNFTy/UZ20752Q2wgtpG8/RgjefzvM9YNPvXuitQsfyoaUt780E/rTcby51yCge4y0JpYKwwqrc1oIhe7ezI4suV5Ihw1xsgbA9nHiI0MxGbycbF+5Q5zb8j4UbcN6mIEFyLi8zFyKUFtxujtBG8nobET0+zNV7e1H6SGwUKNgzAMPwB8oCD76XT2VxY51l5xTRgL+v77pmTS6cD6Rmo8rCOj+Q27bl4ea1P908b9xb+M15LyXHqA/tZlBbRnGlMb0eqEGZTPGhhsmdnG1G7GScGYaZsGxU602VI8GGtOZcaPMTGJ9HPKfW/kqY9Hyn7mtbeK/lfJQxOdavOMOv/9vf8WkcVGFy43B1UrfyKdJlPePd22SruXfvxOqrzb5Z//7MO53PomSS7P/te/Nqe8Z+roKF1mPo53hdXa89/2VU7bNoVpurDfq/focEba2sXLT4mwXtecQClOdlMjXY23yY53RGQwi30tkxWNlol14xvCpOsn6nayuXZz2gjKjaNUyb02AyLCY53p6Ey2rI6VRE6kMD/e2Xi7GdGavldtDJHl5C/AsFGeBk9zsTITQfgHL3zaZe0bQIyURjX+yZ98MKXxVVPUvt/9tDsm0rTGkZMSmuB4EcaIgV409Qte7tvp3+d3rxQDrRkqzUBrBo8/VNptXeWMlKl1Td9GV5o+ND10O5tvoBoezWSIpM8ne9kpJJs3ck0YHGXGQGJkpFfvwi9xRSAiDJVHz/PpeQ16XoO+59PXDQxNhu/bxLsU428nNHdiWjsJnV7Caj9mbWBozBEVNMB2Q3Op6XF190u/+nBNGAtlUL0e9Hqo06em1kmjAUfWJwyJ0XRtDbxqZeQwYepBk3tH66JWkts22XfJQmpwiCExaVqN6ZGkSv3N5hE8hpMfNcBjyIf/4hNjxd+MDYDYWKPAyP7z7J8660gv8zml0PheB093ctz0dv7Pz++kHPYtEmmQjJT4Jj/0rBfieysjD37DX8H37Edr33rec9qlGv0zMXh+wrnPvrP0GH0ErUpc5XndTtmH/TUblSoowJ5MX/8jLJ3IoLx+Z2KbbGam0TK+YK4feKNvZXbAyDHQjaeiL+MoT2G/+eLb4ti57276Y0No4qdWoI6vlkZ5JggD8ie5h34155vTxtDop1hpTRs2UxGhQsQm3U5pLCtTyp6WxbruH7lvp6+M7/n6Z0/JqiCSaoO5/iKj1KzU0PiFT3w6TeMS2qMCdaFl4GtPnCgYI4UC9+F8dWe+CH6SsJry1MrpsZG+kHtCK75HNIn2iJVHorSdao9YaYb/T2tsjKTGhspPW9bwUK2GjY600vlWuq7hTVD8Xm04t22uiDEgIkQJ9CNbxzBIp/1Y6EcwiGS0LlseRILeSWhuJ3R2YjrdhPXjL2NjmHB0mLDRS7hxmLCaGcDvnNbJ9oK+p7jU9LjY9LiU+1xsenTbHoMVj2jFo9lUtHzFTy3wd7kWcE0YC/EPvBY2N1GXLtnp5iXU5iZsXoKdnWndKorg/DnU+XNT+xKlYO1IuSGxvg7NhRTNHAAImjhV3qOJ6WPnPzBK0UlMr3Q+U+btvFXyE1Ou7Dxvhm32xbMOzkwgSZV1+2nZqTR5/nU343sr1nvvraaKe2YArNgUHN0ZKfR+Oq9Vo/LF8xv3vq/yWG4++oqSAwSJ83Tx+3tjrMXVuTP7j0IVMR2V2og6ubXj/YuC/qahaMzsluI300BR0EkaU0pxNm7cl8r9VRtA1ePrws81oeCa6bGuGuWjTImeWgmtpJibldtqwUQGADf2q19Jcmac+14W5SEvGxkthU0K10o7GScATkZrAPRk2K8iSqSKY+fHH33Pzj7RmhSLMMrCmR2pyS0DalakJv3uHzx2vx0qNe5HhyFwzze9uNyAyhazTuzDfGTEGidVRetv/+wlWsbQMoampNN0+elrejJNK4rnsxqM0CSp9EyZ++fYN9gfKh/xaHp4RxQiHuCBpB98EE30eyup0dFIjZF0vuVbkoqGNUJUwxsbI0rZyMBEw7FxZGAWY1B0Gbfeboo+N95B3/Pp6QY9v0FP+/RTz3/33X36sf1O3rHfjg0bw2Tic11mBKSf9WEyowHl7kgUbDU9tlse3Y5Hr2MV/+Gqz3BVM1j1GRzRJB1tjXQNRglGCzGGpkojTbGBJKafCBcTAVbmOKprD9eEsfCrO79Jy2/TuqFF+8YWLdWipW+ipZ5G2zRo9WJaOwPaW0PaW31amz1al3ZQW1uowsNIicDWJmprEx6bHkvabVjf4AcGW5xt+Zxp+pxt+pxpNtj0dYnmsRwYE0157K3C3h3n0Se9VKHvTswnSY+o4LX/Gt1FqfKn/Z8+8JtLPTdPt1OlvDNSzqfmvRWrzOcV+5G8nfvOCj/xp/dSpSD90DNKlPcaU8jrIZORj9zvKpZebwGjTSy1ZjQ9Gy44BXA9rn7h9DarFfHLrZdai8dsM8XUvMGOmdh+9PWSNL+qp1DRYGoWa6FyxlcSjcdXU4ryDMwyzmQP389vO5qfbfRML1msxDPIDHYW35/n5Cxj6ELqfS9NW8stqMJmKrdRTpagrQGUv+VSg0h1WuN95aM0qUEy+SfIRRKR3A4nf9Ff2nk0d9gyutcV8K7vvCX9ShqlMmIV/aHt52EyBq1hbKMcw1ykZLQugXi87ssPD/EkwZcEzxg7lQTfGJpq8UXsyq++NOM/uIwhGh6Spl1Jw0calqLXa3p4DR/V7IJY7VfwSNAMtc9Qa7b+5Av0lc9AaXr4dPHsRzx2xGPbaPqxGnv6SxT9KdzynNGsNsJGZJX963sJGw9tjiMBg7Eh0J7nNwZ6ntD1YdsXthvCVgMuPnWDix3FuY7iTEtzoSn0DAyM0E+EQSIMkpjYpOnAvfRTwymuCWPhnt+8EchergLKXl3Fy3yIYJNWGsBRUEfT5qAKlb7FVPYgFWGUACJjB5TuKlQXns4azxD7XZ1OlSiMUsSf/uM0hcRHeR5K+za1SY0fwpLrXEvWvTY/TedJ5382UqQkeenU2GNWhguf/R85xWJ81n76maBwoZN+ppWR/HZlcxPfKTEkBEGhUcpDqcmpVh4ojVYeCg+lPbut9nh0u4tRChGNYD9G2enzrzsxVkCrMkKqDLQJcd9+1AW+/8lO6b4EUNs5+uSKWotyWcnKVPSqU5N0g3lPpxp8cXdPe164h22/4/G8wpkfV1Af/HLFeexyrjOM4G9+rDkxVl55UX9WoF+q1GKrf7/i8tedyjVELEzVJ06VfHe3c6ve7mVPThomE3+7z5yZrfhOrVPTHvPctgL8pTM5JY/J8zOfObfr327i3tjD9frSs6sTq/PPhMFnLlR8d/YxzPrO3eeO5NbZsTJ7svcXFyd05ol9VxkgxWnhWJ57sUP2qxTZoIePbJUcryq/HEZuezV9jDnl/it2GqPxitdm8kSunFtPfDUX4UgV8Dy1asX1eutOCW1Cus48ul3x3b3cZ+X3y1NyTHH5YxPAnBtO/J3Gv1dWVN2CjHtA534wKER31Igk4I//a3dU0WT7lIx/19f8wMq4bmQYj1OuBrE1UqKsx0ihDqQgH80PY8xjMagESEAZlJrP06GiBDUrRJDTzlT6MzSwP9Oxd31h1/0PlcdQT38S5SGiUWi0KDyj8Y2imSiaCbRjRTtJe7ykxsrUNOu8XoGBhnMtxdmmstOW4lxLc3Y0rzjXVERe2T5SPc0AvcSJITCl29TYFWq3DqsHHR//+Mfl2b+8eaUPo0aNGjVq1KhxgCCVC3mBpIZKbiq5ecQ6YnLLE9uWLpsrlYSwZ8jIs5EaDmLnR0lvkluHdfaNrUSNSG4enW6vJvdZif39OCr3b4Yjb7r7Kv+Fry5cE5EFSY7kl/bzzatg2xQVKT9LG3/e/VfellfRbzzjO1f7g7tGjRo1aiwWswKQpWGrYig6v8W+X0ky/SkaGCMZpC330gFz8zO/u99jGkONTiqNjlQEty8bI2Mk9xF1ebKybRaEu3/r7fcAr2XcZ+HNf/Zd/8tcVKpBELwceD/wqjAMfyMn/zTwCeDHgH8J3I2NvWwC/yAMw8/PM+4sHDhjIQgCDfwn4AXAAHhdGIYPzvrOVvKsfY1xuZfRbs+CWt88TNjLk39/b4fJ5IT5j2H/PWAXO/5+t61IltnlS8s93vJ7+Er/ztMv/d2fNVeDkT657exjXtAxzOW0yFJe5hh/Id/b23Zl9//sb7q4R/f7W8xx/ezpBTv/c3s0zOVkZaiya8jSGo0IYHNKfSZbDBSTpe6S/W+PYTRuNm9QmJzhkcpzy1mq83h9bh6Zz8k2MkaKVtfVg9RQyHdwvhN4w92/9XbmNRiAzwHfA/wGQBAEz2OUrMd/Bd4fhuHfTde9AHhbEAR/KQzDS3OOW4r/n703j5fkuuo8v/feWDLf/l4tqkUll2SVUshY2Jax5IUGC7NatrvbplmazcamgYaehfnA9NDTzKd72kA3DD3NAENjbDMs/XHjxh8baC9gY7CFsUGyLVmy07JLS6kWqVT1tsz3MmO5d/64NyIjMyNfvSVfbS9+digi7o2MiMxXmXF+5/zOOdccWQD+IVBrNpsvbzQa9wC/Arxhoxf8/a2X5b4q7Cls5lfrKvtlq3DZsZE2dhyxwtz5No7zXPKY7KhRLsTNK4G3dU8bvM9xUvfNfKZbPeemXjN4TTPqWNF37BWhqgMkvbiXZ3W4+xfu8NK1O06WzEnTE48Uj9/oXCPnStZyC+fdMozB0ylKp3huKdse1Yxzs0iFJJGKRLqysQPbqbRlZa9IaNzY/ElBCiYFkSJIEKQIkyJEYtcUFpMgSe1i7DobU8aNmQTl9rfnEBsr3jJi/M3svFHb54HbGo3GXLPZXAK+H/gD4B7gULPZfGN2YLPZ/Hyj0fgA8I+Bd+3wuqW4FsnCq4APATSbzb9tNBovvdQLztSeto+xvh/YwX9kZughYRwPL/tZNKL3GlE4X/bftBACNAOvle6LOzjeS/wse+gWxoSxksh81BRq35e1LxO9UVF+hCkknxn3MDID79MUXpkY6zkwwvS9U+PeX+/YwrwwfecwhfP23U/+IBJD58g/rTyZTeSjQ3/RoQdq9lkMHC8YPv/QdvFfQy8RVeQzxU9f9J6ShVf2IPLjRPE+Tf81hbD+GYFhsB9l0d/Se59iaI6S4/rnej+3feN9n0nm3yp+fu6dD/xbNmL479H377bkvob+viXfg9KmfGJ4rvRbN+J7P3T9vs+n7F4Hv6ej38NYeGK5lbbLY1f+XGIsH94uY+QfW2x5rGd3F44zoABlJMoIu9ait23snGeyMbt4+fHCHVOcGx4rO843Ak/L/Pyeu2bv9XLgNeRrmS0IvCtux+0CjEEZnRv7I8mA2Vnys0Y4w18SK0UsJZESdJWkqwQdBR1PkEhDKjWpMKRCk4oYLbokQrt9g8637aKzY+XAmEncedLCcW7bo3Aeg5Zp4bU6Py7bz4+VKRpTkCw5xGm+PxSt8tUACXDPTyP6x4VBaailEGiopYJQC8JU5I0Pa6lrfpi68Xxe8Nod/YVy3LLF8a3ij4F/1Gg03g28DPglrPTo8ZJjnwCOj+m6Q7gWycIMUAyzpI1Gw2s2myPb6r7vxq8WTNeiMWUG9osGLH3HUzJePD4/9hp4zlWocE1h143mMv/hDs9/SeZwnRjNlwOln+VoY1yYASO7YPD2DO5B47p4XNki6Te6+4+VhpLXlo/JTRjwXvUg2TFSDFpkNfft2kjjysm6bWlcmMGgjMHXKUGaEKTaLonGTzR+rAnWhPV07+CeDIakBkkdkglDPGFIJntLPKlJpgw6NDTeMYGvoV5i2Xzpx9uEw8PbQFbZCL7m3WX2p8UXf/i2sVwtw9e8e7S0ftzX2mWcxEqPysbHgT8EftOd7xNuTAI3lxx7G1a6tCu4FsnCClDMWJYbEQWAC2L89bIrVBikmf1rPUgjN7mdRYBKzm0GYwaj4l4MHFOCQm32fs+mcI8OMfA/wEh3RK+CuigYar2AwIBB17efRSIECOnesR03rpJGcQGBEaNr4VcYI0xmaA8ax6rUwPbcto/EM70lN4LJPNTWeJcFAzszmKUuGMtaYDQjjfbRnvGB8Ypk7RgpOEPbLoP7GpwXGrf0byeFdSIMiZtPhMEog1EgFEgFyhcoBcoHTwmUL/AVeL7A9wW+JwjcdhgIQl8QBII//3AXgSVfEoEU9t+vAX78xybsL5IxmNjAcoJZStBLMWY5xSwlmOUEVlLMSoJZTaGzw6YvdYmY9RBzbpn3EAt+//60hygtFzqM9jtG23133XXXzu61BGsbGPDjvt7lvNYu45305yxkeNc4Tt5sNk82Go1J4F8A/xIbsTgNrDYajX/ebDZ/vdFo/CI2EPkG4N+O47pluBbJwv3A64D/6nIWHr7UC24LZwAbGgVnsoieqZOvRc/kyQymvORzfozITZ4+U2lg/KEL5/JrZci2X3rgaM9sEgP3lV3fTcr8taLX6ZPCtdx1//L040PXy/a/9cZb+44tvh97LYEwBhl1UZ0OqrOOdIvXWUeur6PSpNdjAlcgrbhvegIVCRipMPUJqE+g6xOY+iSmPoGZmMTUJhCydwfSfoCln6sUgnd88eE+iWym8DHAW7/mTjJxk0agjdt2Dw3ttjVWuqUBbYz1NpnifLZt+LMnrVPAiP70MiPgGw7fmL8mdcenQGqs9Cw12ZjdTowmJiUxKbHRpEaTGE2Ctq8xmqWo2yfnKSahSWlLzFkZ0hiN5k1IBAapyaaxGSf9dQRhNNKkeGh8A742hbXBMwbPgG/Ayxbd73XOZB89r7M10CXZuEJpiTQShUAaZbe1RCLz/WxRg9sUz99bq0Hj/Xr/Y10GJML0jOwB4zrB/o7YOfv7ooX9rUndccOvKzPUNx4rnqvsmFQYYrckwhBLu47cvlAGKUEqg2f7hhH4tvlw6AtqvqDmCeqeoOZJ6krwzkd6Af9BKd+fvfEoNU8QKpHLcDeC6f1Y94r85Nt2/emkQ5BqJuOUeqKZiFPqid2O/p/FHglopdv8IXNQIGY89AXXwbnQxTnr6Dz127OIsHJq7DV8+k1v+Mjd730/2ByFrBrSu8aQ3FzEe4AfaDabX240Gpm86QeBX2g0Gp/GfivWgFPAC4G/HuO1c1yLZOF9wLc0Go2/wZohb77UC95+4+Vnqv/26WdGzr3twPjCbJlh+oWTT+QyqF72gt1/8cR+206efkNWG0NSMHxTNYGu27nYGdKJMWijSZME01nHdDuYqMOZpQvU0pTAWIMoRTivksiXRAhrSHfWSLvrpMuFOeWReB6pUiRKkSpFKiWJkGhw92XvtT3h92noDeSe8Z99eheibhOjvxbvXTw7xgsJQIEc3QU4vYZ0v5Y26ZLFNjGy/klTclzqJBugjHFeYkuNrCFNny5aGfAQQ5KSUmmJzoxiD8/4hCbAw8c3Pp5R+MZ3c57zoCu3r5C6Z3SrbFsLZ4Tb61O4ZoWdQWP6NM+9JUWLFIPdNiLFiMSuSdy2O47sNSbXZmshSKVriOm2E2F/a9a0IBIeifRJ8EmEXTSKVHi2gRXCkXnhfoeyhFGRrzMjvPjbNIzxEDH7DXL5Yi5TV0hr3KvMuPcEJ1cXSdFokZCKBE2CFikpMT9z19dS9xShErkRX1N2HZQY9FKAkm4RorftFiEE73h0qfxdG8OcJ62RHxmM1pknJycAJvfuuP1IW0N/JcWsJtbwz7dTWEn4J4vJyLwIXX4rw5hUiBllIwKzCjHn2wjAvI9Y8Owy4yGEYPUHWiNPUxGFvQtHDMZJDmg2mx8HPu62fw34Nbf9IVzOLvBTxdc0Go1Z4MZx3kcR1xxZaDabGvixrbzmfNx1BjIFA3nQEzzgHXbr1BnNxbnePH3HJ4VzPV0Lc+ly7qF1nqRfOPNYz3AfuHb/ffXOX3avRaELs1Mj3///+NQjW/6cN4QPHNg33nOa1HbWLIMcz0P2ckHgHqiFRbrFy9cS6eaeaq241w0++Qx37b8BJWX/+aRdC6zR7GcJiAgrCdGDSYlFGYfkT584idJZgmS/Vvu+G2+xYX0NQruO5anbN8KOaTBao1ON0RqTrw1aG3RqMKkzALRgrZtYg915tzPDWxmF57zeFXaGFOOkIKYnCZGZwewiaU6vraU1pq2xqZ2OW2OkxggNIgWpMSLlYtR2xngCzjBHREDMDRM+ECFEZNd0Ea4TuqCDZB3MGoJ1MG00MbExxELSFYpY+HSlR4SiKwNiERBTIxahXRe3RUiUj9WIseMJdTQ1JF4uR7GRl95akkVNZB49yecvcyTFOFcIxAj32Uk6KNZRrOOxji/W8cUagVgnFG1qco26XGNCrjGh1pgQEYEyKOUjpI+UPkJ6iHztIaXP+1fOkaJI8dBG2W1h1zd3nim81sfzAjzlIT0fo3yE8vE8H9/zUJ6PpwKk9EF4SDyEkYhUQNIz9uciq/vPk5xNLxZqnrNSYKMNrKXW8M8IwEoCq2kfIWDt0pKgDY2XQFgjf1rBjCMCsx5yzocFZeVB8z4ilJuWBVWocDXDlUzdlbKpcA2She3gJ568pFJp/Aj9kVMPru3a3/OqQm40I1BkHmODZzQqtRUllDZuzDivcm+xSYP98wBdKYikoCslNy3sQ9RCVK2GrIUIIfGkyA1xlRno9Ixsmd+TwM+807i290bwW194KB/zjHDGrd3+Z42v6zOmlQHpDGjhYv3COcyNqxhnK8dlD1W7kBvT8MiFC9YDTk8akslCDoWT9viSJW8SukX8FHeOnjy12b/t5o38mc2d8oqhp6kuMbhLxoaPtZU/EpG47dQuMnVjKalISKX18GZLLGNSYZck345IZEQqIjfetWOiSyojUtklERGp6JLIDikxqTP494c1AikJpCJUIYEsLgGBrA2M2X1fhISyhidClKiDCcHUgBq/+9A5MAHWQ+ADATAFKL7j2C10U0OkoZtYJ1UiAAAgAElEQVQYIm3sfmrXdq633/dP1VBu1A+OmX5DP0RQv0KGPqQIus647zjjvo1HG582ASsErBCaZUKWqLGMTxufljumhSTqv+ttfH9jt1wK92ww9/jf//HWL9wHgZQeQlhiIoTHD3XrhNE+wmieMJqnFs9Ri2apRzNc+JWT+J0pvM4k0qhtX9UIg5nUmEnNuTXNum+rAq15gjVfseb7tDyP733LHDIIkb6H8DykqhwSFSrsBHuCLFxxFJq3CAyTXoCS7uE44H0e9EgXx3vzcmj+r88+Tq8UmclzSoUxvPHmF1hDuWAw568duIfM0JZYI7vsviSCn/vbDyMzzzTCyUKssf32l3yrLTDhEhZzw9ipT4zuGdF0Y0R73S5rHcR6B9YjRCeCKAaUDfsjMUK6JFi37+Z68wotPYzyMcLDSM/OC2VbyxvRb3CPwM9z9+jJrxb+rFgN8s4EsXA7CyPnTHf06660P0xTblgnlzC2N3dcybhzVZosfUMJV8zDgBIICSh4Ym3ZHo8mkb1yf6nQ3HvjTUglUB4oJfA8gS8lnhL4AqQwiNyLHmFMjDZdUrpo0SU1XbTpEps1Ujr8wWMPgzsekWCcKWdEzB3zU3R1l0h3iXREpDtubcc235WgAAMQgAkR1KxhzyRS17i4VkPQM/SFM/rtWH3gNYPzNSBEMGjIfV3pPSgEf/F4Z4TBb2VaPoLQyIJnv7e+3Ia+FOB7meYe6r6gHgg+ff4UWiQ9qY6T66Qi4e33vILQ04QqIVAJSiQ2gqZBaw+jaxjtYfQEWs9h9EGMTtCp+3eTRhgdY3SMTmOMSfiDxx7Ja8QrdF4/XpHyTTcctMfqpPD6BGMSd54kP58xae9Ydzw7LNc5CkIrgniWMFogjOaoRQsE0Tw1RwrCeJ4wWsBL6zu6TqxadINFOsFFomCRTrBIN18u0g0WifyVDT0kAbAAfPh9fe/AEhvpDax95OC28vPIjHRroey2uTVAGh+hfaTx+tbBwx6qcKyUAULZMakCe37lu30foQKk9FAysPNu3xIw+93QQiBLGr/pK9EzocKex54gC2869ryCoUufJGSkXKTMsB441iscL3GGtjO+//nf/Bcw1hsnEa4Pgg09/849P+gMaHoeaGdM517kbDs1fV7o7HgKHmq0Ye5MC2X8XKvdS2A0fMPa4d61dM/D3Xc+pxc1A3LyUq+2gf+L7xz5ebe+uNXqU3W3DGA7DigDbFgb6+pAqWxEGFs3mwFjWRaOo3DctrzgZWPDr8cZ3kLijHCBlLaCifAEUgprbEv7PfBkti3zbV8IfCX4wJNfcpWUsrR0LM0SMf/zC19BoAS+dEa7FARS4iv7+kBJfCnxHYkV9PqU2KR98odrhjf++R+CqfcZvoYUxDo/+OKXD/0tjLHJ7wZ6a3rpmUNzpjf+X7/038BMuFIEIj8fdPiJ4/exnnnZk5633S6a9SRhPYlZTxPWk4ROqunqNPfOR9qWI0+0JNaSVCsSIwtlD7aBEo/+aM/+1WHoayJS0UaqLqgOQnYRqotUMUrFKJXgeym+pwk8TehDqKDmSyYCST2QTHgBoaoTyIBQ1ghVjVDWeN8nPossKUJpiNk/281LLQgCIMz/7XmAFPZvPvjvbyN8+qkPjJx7692v62n5iwm+JuPDBpdaiwKksfvSfQeMSdE6RusUY2J+5GMfRWUNrtyS7f/8XS+0BGY9hRWNaAlESyLbEtlWyLaPXPPx1kJkJyiUnNg6UhEThUt0gyVr9PuLdIILjgD0xrTaraqFBq1j0DEjhK6bw0Zq8M/s5MRF9IiNeKmH1AqpPYRRlpgYD0OA//6i/MySHDlIflR2jHJzxbHCa9xaTz+BMNJe0yh3TYkwCr18Kj9OKUuEhPBc0ZRe7s5WvgsVri3sCbLwj9dv7DfA+wzhEuO5YISbAaN50Kjvvc5gtCHVhlTDz3deV1J5xD58L35+A3fxNvHt3DFyLrq4Ox6nK4UNjV2sIa2LBniZUV4Y0xsY0JsxrJOSsVEGfFYpJYv8SAE69wgWU7it1XDLzFzBGJd59MfvM9AtsbXHSQJhjW8vM76VncuM7n//+b92xruXX8cQg4h55ze+wUa93EMgr8AlIKvVlS9ZBassijXiQfEnp4aLM2RHvurI/NDcRsa7AVJtBox3+/np/OMzODpGnjgEYATPriX2HWtDnEJnQCoTpYbuiP2h7dRA/ELAc9EtRa9uueCnP3m+9PMox6V/ioVL7N7Y0JcMa/WvpKHfJZUtUtF2S4tUlm9r0e4/1m2bzZS+ziOVW7zBOmAkmcxKGA/7t1D87EMfKEi4QnwR5NuBDPFlQJiva/gyJHRLIEICaoQyoEZIKGqEImQ6snIqgSv56RL3pdEk55eRAvt9Vll+Eu77KG3+UGacOcNMFAw0IRRKKZQCE2umOtMsRHXmux7zkWI+8pjvKuYjxewjMzaBONlBVFTQSxCe8fiLxVUW/YClQLCYLb6h7Ue8576783oOKAHCNvbSxGgRo01kE7DTCJMmpDpCpza6oo2LzKQxWsekqY2ufPyvYiBBuAVi2xWYmBd+bde+xkVftIvMpGmE0Wm+31sneZRmcG3MjijGFtEjNhv+JDy3C5d+/gZz731H6fBwtKYXlSkfc4TmpotWyqqVJSgFcqI+82x+nHDRmDy/RikXwQnyyI+UAVJlUSE/j+Zk+TjS85HCQ2QluN33RqrRUvEKw9gTZKH9ocvvap4t85RfYfRkI+VG7GYM3tHHbd+Izr3klHnN+4/VsG39jW80vtYEWuNl28bgad2bM9qVvCzuaxIBHQX7p2YRtRBZryHqNcTEBCoMcmPdl4Pedmug9wx2Zb3oQtia4kLy1r9+H7Y7pU9WFNYa7yn/5uu/PjfGZcFgB2eSXsLLXgbx8OrQh5jVz5qrBUPHlxnvmoKHXfc87kXPe894z3yh7kq5faJz4z1rIVE0XYwxxJoh7XuuiR9hxJPchv1p8+2nZDIDXvIznzyfn2s8haY2l5FhgzUFo33I4Je5we/Ty6nJdPv238flNfR9Bet6zcpzSJ1UJ0aLDqlY57uefyehD4EHoWfctsZTCUZ1MHKdhA7dtENXr9NNu3R1l04a2zwHrejqkCgVdLVHpOv8+ekLgAdiEmNChJlBiARDxKGJWkHSZddmIz3hZiE0lmV0+5pqPtYaXdFu25iRCOMhHTERxrciTuPx80+/z5IN4QiJCAhlkK9DGRIQMNOZYnptgum1CSbbNSbWAmrtgLDlE7Ql3qpEduBXS3tFWZhLhV9DAdMKpiXM2CRhOaNg2hIDMeMhpjyU14ve/e5/P09KihY1EhSJTIhVh1RGiAP+UCKxNd22/5x870dXCEuibF00P/Cq7WdKmfzHyBXlNik6TWj9qCWuWiZuHWNEgpYx/r+yxEM7QqOdXMwSm8JcGmFMgk6T3nGF7R5piYkfiUAkaBHbyl8ycZXBEtifFMhOeoWIDZaA6W3YV6OVt/Dw3277fjbCILH59n/60V25zvWKPUEWxgHtPMJZZZG0sJ0Ztwk9IznewDDflG5bFsYpN6DLPOajrpUI0/cg3E1IKJWleCXe8JqQuQd8lLf8T576PNaczR4MGpvil/JTL/jG3CgfPL9XkLZkkjEhQKQaf2WVYGkZb2nZrpeX8Rftvoy3Fg7XtRA9P0c6P4uen8MszNn9hTnM9BTIS8hGxBoIH0M0MBEz4Q9rsUZ63t1DbiPZjAGnO8vKtRaN986GxnsZjLFymdyQL/HKkx7EqomzGuW9rqG/8dBSufGfGmK9XYP+yMiZ1XjrxuWgoe8ZK5UKhCRKIlf1ZcD4RzKlahiXt2Mu15fPwVdWm1/zBDU/q42PrY9f2C4ek++7tScFb/yL/8/mODhZVybnQnS5946XbnAH0xvMjcZfPfVb7t9IgP03ooEIRMpvvOSHyeJL2pV0TnRMV6/TSTuOiKzT1V1i3aWj1+nqyJGVjs0ZSSzRiHWXKI24/9xJp4FPgNRFMWy+ymzoE+uIrukSmS56TMTEiIh06LsOzaUL7O/McaCzwP71eeY7E+xfn2V/Z96OdebZ15nFM9t/bCci5UK4wtrUGisTa7Qn1mlPdlmfjOhMxkSTCclUiqx5jqSE/WsVEKiQ0AvxdUCgA0K/hhf4nJ4wGFcZaxDno/N9kZC81aMAS5MLERJcJMXNZ8dKUWgXKQSfmm7zytUp/AKJjjF8arrNTsoqCCepcf8HPJQKUamh7FtsgJmjo6sRbhcP/8WTHGwn+NkPvIBYwLOTHi/4iaNkP9DGERswaEdsbJ5M1CMhaYHIZONFkpLG6N876fJ3tCNBtkyxFin6NbM90qOTkqhN6mRwSV8ujdZpabRGxxFGXl7Fw7aJzSVwzx997FuBt9Drs/DOv/2ue3dcSrXRaNwM/DKwD+v5+jzws81mc7XRaLwa+N+xP5IB8F7gV5vN5nh8YCXYE2Tht24+PdKA3qps5GpDZhR30uwH2gwtt8/tH6ktVwPecDXgFS8zwD0p+KXPfWjgOjrf/rVXfU/fPeYfXa45z8Z7spbeQ4E+6YsA/vTpDxXO1v9deOXh+T5ZDMXzb+Rln6rBkQP5GfMKI8bwIx/8DY50FEc6ksMdzZFOwuFOzJFOyr4SHiE7XeTZZ/DODnsijVKkszMk87Mkc3Mk83MkczMkc7Mks3No30mBssRVhPvhT0CILRvvZRg06DGTzgB0BnzBO/ffH28XZDi64LVnQKKjc139pTG6r8jDF8YvybOwGkFBalPhjUEKOD65kHvuswo7wtiysBjhklcFOoUkhTQVvQhJKTbokbHNZ6GvKDHm7fZHzjyEdpWSimstYv7TK9/YZ+iPBSZEmJ4hJFBgpsYUlRkBkQLrQ8OhKuQWZHX5hQEx6wJyBqEKc7nu380VbtoYjTaap77yXkdOXBQqc0SIlF/6+tdjTTHbEjEREbHpktAhMh0iLEGJ6dI1HTq660hJRGQiurpLV0fEaYzfktTaPmfOrrOvO2WXzjT7O9Ps68ywvzPLRFrb0ce2FKzyXG2R52qLnK9fLGy7de0iS+Gq7c0wCgmw2R4FBUgketJVyzKBzfEwWfUsn3/9uWkC5UiHDFy1Lkc+ZGgjKKXzbi3DfN6T1mw5Fwjun25xSzdkUkvaUnMy7HIuiDmzdrbQeHWApGyTrHzkyBrfdmb4+/6RI2u8ifGThc/tC/gH3YROyfgLZbnppsD+U94G1i7+5ci5iVe8euScMYYsuT4jLkUCY/IHV28u/h8+Y7+iWQ8VFzHRMkH83G05gTF6kOQkw9EYVzwg1YmTqiX9EjMzTFh0Op78GEcUih2cbwXefs8ffYydEIZGo1EHPgC8tdlsftqN/RDwXxqNxs8CvwK8ttlsnm00Gh7wm8D/AvyH7V7zUtgTZOHB+dUdnyPTkl7KW54Z4F+4eNL9KBeygtEIk3Lf8162oSF+aWNduuTsnkH8k/e/j/I/Z8JPvdA2pbNGebH7s3tvRYGDcPu5QV9ocyCyfYGQZZ+pfQgdrAd9599x0pMYHVoNSkriZZ53XfTA0/NSZ8ZfZktk1aqy8SXfZ8n3eHSq1z8blzn9/77sn9ooxJKNRPhLSwTLy/jLywTLKwjdbyGKNMW7uIh3cbH0/uPJSf6jjDhdU5yqhZyuBZypBTwTBrRUnUcvdAc89kWjXQ/o6ikY8aYvUbYfo4sq/skToxsPjR+amlIEWTMo2WsKFUhhcy+EwBcy1+pnEp6sDW5u3GvbpiNJ4WxrFWkCFD5DycBdaw/tljBRE+cG/PPn5vsM/c149Gu+1aiPwu8vPjBybt/UJSJY24EZIRMZNb4dFDrz1hLZ93fONP3CCMTF2Br943DwC4nKNcyplf05YmDcb/Xh6UmU7CUQD8IYA2s6bxRmVhJYSdErSd5IjJXU9gzYAbvSniGe0nQnEzqTEeuTEe2JDq3JdVYm2qxMtFiqtViT63RNlJOV+599nF7TuhSDj6dn0SJhOvCIXNQkHYN0RaNBWClXX7DS4TMXdnyJHBJJqEI6UwFPEvKkscnnPZIS8otfGE1MhklKRkhc1KRATjzRq0708RsjXn6+znTcK9Ww6hs+fuMyL2t33XM1IyNyx2Tl15//FeBWXnQhYjpKWA08Prcv4Nef/xW+zxzsi7aMAy54UTq+EYQQtvLFiNeXIXbH2jyF/uj5xMEXbvIsozEoJSuLwowJbxkx/mZ21qjttcBfZUQBoNls/m6j0fhxLCF4e7PZPOvGk0aj8dPAg1RkYWd40y035ImhmzLSS8jAZlrUF/Gb97+HR8Swt+EFpsV33PTabXvZM4N9OPm0BYRkyZWZcQsRhyaC8VcpEAkMGmIA6CFjp1w2s7HxnktmAHRo3+Tg99uMx/M+BJPCUIUUASamLRTd6XmiiTm6N/TLbrqJJl1bJ2l1SNc7xJ0ucTchjhO6ibYV2qVHRyo6ynPbblElX8UUfu2hbbj5xggpIHQ5F2VGfbZf3M5yMjJZzqOP/lceC25EM4HCQxpJoBNuSlY5cuQfECW2Sm43MnbbLe1t/jGDbUpgAs959D3RJ9vpM/S9/v2fe/D30MIjdYma1n1tgDb/4dU/vb03sCESRjkFdgPDpVQ3GM++wMXEFuflFwVC0POdmKEqmPu6w5WJ8mvuoJ25xHYaltI6O7LtWFzE4A9ZOUGa4C0nsJKgC52DbeMw10RshwnCGsNyELEYdLkYdrj7+bf2mojNZLkBCmqSCff7bTIdvSM1Jm/O2TOMtNEYCd996t0kIiSlTioliYiJVQsj1/iDb3xLfq4ojfJ8kiiNXLlfO9a3LsxnY8X5T55ZsaTLNe1DRI6ERUz4CV09PmKynq6DXB9+JLj1J5/d8WUAa8gHyia2y8M13nYgJEhrBGlIoEOCNCARPv/pi15f9GN09MStS6ImRWIC4Imz/MYtnhW3FOCJszzdfjrfz6oR7ZSsfORQyneeG/5ef/BQyuvTqI/MZOcYJ1kZJ4alZLuGW7Y4vpXzfrVk/HHgDcDPFQebzeZKo9GYaDQa0jUuHjv2BFl49dHhbsO5s3ygokvRyz5U7YVyL3s2l305AX7k617L73z2d/mqmiUWPr6JuDVd4kfvejOHJkc/ELcLIZcwZj8MFIcTYrnvB2hQv74d410bkDpBD+lCBdK0ONd2hsuYjHdhXJ+E4rfegMAMST20sVr3btqfDNunpR/Q1UcDx5PcA/gujJ4XKgS8TVa48bCNq6Ys5xj/n7sPyhhCYQglBJ4k8BWBkn0GftGof/DJD/KcrLsuvimSBGm6PC89x/e89F/gCYHQAqMFqYZujJUhxRAl1qDvJm47yox7w1qcjTMg3fkejpSojVaB5pnxeHiKhv7F1klWlNVnaxGj6YJY5ab0Gb7tRd875OGvu/VWHQIAvv8kLT0N1OjJWDpMyV2K0Ig2mCn6nQLajo8Tzsj30hTPeNYwMLjKbiBIEUtxQYE4bPhfTkiRkQFLY6QskAN6kQGjDbSsoW9WEr75zH7mu/MsRBPMd2vMd0MWopDJxCf6xCY7FJYhFHkicC8pWPHvH/8oi2GXi2GXZT9Cy96H9sev2aiNmkWvVKUET9jyxkrYCkP5Yo87X2shzZx7pcb+js2CWeVw/XDp+bXRPcKRkQ8K2wPjGGu8a6P5h48/imZy+J5p8wf3Hgcg0ckQyciJio6I0miImPQdU5j/u3Or9vmS5UmICEMXRAdPJiRm5wRao+mkHTppB2orow88t+NL9RGTUIYk4RIx+8l6oGA8BFDjKf7zlx/qIyb9JKWEnGwQMcnwy3ecBY5w77OCUENXwscOGn75jrN8/frZkfe9HbKyUVyynbT7yIw9mxwiK8WxK4iTUFpJ4OQOz3saeFnJ+AngfuA48NlssNFozADRbhEF2CNk4WDdVnjZlJZ9TNifwH2dFc5wmq5MCLXHEaaZG8j9MiWGuDPn+435fF1u7Ie6S4cUmALjYUlDm5A0N95L+rtsGzfpJ3hC3oatZpEZLevcZL56yetoY4akMhsZ9F56nJii4W4XYST/598913eubeSvluDgOE7Sh8xDn8tslOjz2D/x7JfQRjGVJszFMYejNU74s0yutZhqrVJPYmo6oaYT6mmSb9d0ip/rRSGSPusyoDU5w+rMAq2pWVqTM7Tr06wFE6wHdU7om9gXwzrWyFUmwDceigned38hhHuZMMqjvxnPfq3E0H/s0Ud57xN/xtNqgXUZUNcRN6YXeeMtr+XE88b7k3fYDzgbr9IxLTQCiaEmDIf9XWKIIgbTwpIThf2ed+z4KAx59U2v0/hAPf9Bmc+hzgqGG4Zvg+cQ8W78G9EMRiwzWVCgLBnIiIFyNrMSto8NXYNZjnP5j1lJ0Ksp6YqLCqwm0Er7GjK+pfR5vAEUMNXv+RczXn9EYNpDhOUe179vPTP0/nrvu+RaSvTIgEdOCMQmclKmzQRt0oHraWbM6DybzFOsxNab3EzoiLasYQpRJ0HKlO7yvKnnuSjIAPFw0ZHB/VHH6UJE5V8+8es8Jt4w9P5OmPfzb+77UVKdDhAPm9zeTd1aR0TpwHqD+aXHYyQJkezSVV0i1VuncszEhOxt9RvpBlgGPnjmgzu6lkQWSIYlEyJ8hl940UF+gQls7omHIGVGnOTdXzlZHhUpySkZnC8jJlKmhHr431hXpqx0tlYXdpCs9PqfbBxZWQg3Ksm0abyT/pyFDO/a4XnfD/xco9F4WbPZ/AxAo9F4K3AeG1X47Uaj8alms3mu0Wj4wH/E5i3sGvYEWdhIAzyISzVoupTePRt/6uEP0u36LLDPvV6whuCLD/85N869cHySmfzGZxFMYes12OiCYALB5LZIwqUMeiVvZ1/i0xZTpNSQCAKT0pbHeeejSyO99pHejkFfHtHTwLm18ZWKUwICJegkbWzVF1shJauUooh4xeE7SmU5pbr7AiHYKOH0mYtf5AvrH8fgk+oQbQJSE6Jv+BrS2jHOJ4ak3bXLekzcTYkim7/Q1ZKOsAShowJ0WVi445YcLwGsuVnEdj5J2xG3YOAP7Ic+hCvn8R/7PKGJqJmYkIiaiZh8+Sup33rrtjz6G+HEHW/iTcBDpz7MYneZeX+WO4+/lhN3vGms1wF4zdGX8p4n/oZA9BOs1xy9a+zXwhjm1RStdA3JGtKAMLZK05w3j1hJLinz2SpeJB7kc+YlaBYQ+BhiJBd5kXgQ+KExvCnrasiiACltwMMInNRGo4xhvquYOh85GZAjAisprCYkGRGIdvZmV/wOS8EaSbDC8w4fIbjhYK9MqCMBTMhNGeqjMEGLNWxkyAhDIjSJTAnFspUcDUQHdoJJNUe3JJFzQs2VHL1zzPsTdBObsJpBGpj3bbRBCIFCjU0X8qr6ZwnX4KT4RrpMEtDmFvNX3DXxIIfrh0ujH2CjJxuN2+e+7km83PyH/ybh3q8eGLqPjz7/PN/yz0SPmOioRzj6iEdUiKBk5GS03OvJpUdJjUaLgZ6oY/i91Gg6ukNHFx4MEuBM33EGm+/+/qdHNxO8FAQiJxMZsfBf1WUqniTUPrU0IEx9Au2jRZf6V27edLL7ZojJKIyDLPztd937kXv+6GNgcxSyakjv2mk1pGaz2Wo0Gq8DfrXRaOzD2uoPAd/bbDaXGo3G/wa8p9FoZNUZ/phdzFeAPUIWFjupM5hNz/gvEoFx6t2za64+h2a4Zn2rdW5sHn5teka41gcRoo5AktW1N0gSs4+PnmpvSYazOYPedXAuvJcusJrC+fO7VeEGsu56oYS5sFbqpQ9L9jfU2bvjM1L5f3/yX/KEOkKMIoua+KQcT8/w3SeGpQLG2AZfuTwnNnQ7NrcxTgxxJt2Je5Kdrju2GxvWujeS6P+JQY/jk8vQM+F9+spcyKHDt4xaGlHTXeppZBfdtWOeIQwktbpHOBEQTocEMxME85PUJgNCr9yjPxpH0AdapA8/gFm6iJhbQL3wFcibT+zsDWyAE3e8iRN3vIlHHvkCL3jB1+7adV5zy7cA8BenH2Axjpj3A15z9K58fCQyT37R62+ct3/UnIGfOXwfv/3lD9PVPSMwlD5vu+XbEN3xR6A9WeMFyXB7Wk9tvvpLkQwoV5hBSisjlB2NWE1zAvAPnzrKfHfKSYJqzEchs7GN0kSfPrPxhUbBF0NyoCIBWO1+ieee+UuWLnyVuYM3c8Mt9zJ56PbtXWsQA9GBE7fcxCfPfpGWDEiFRJBSp8Ndx+5ATGynZf1ofN3h2/nc2S+xkkak2MK3MyrgRYfH9N4G0DhyGHPmLMuxJkbhkzLrSxpHyyVPO8Wdt76J9Ufewdfyl33jL771rQRq+Nm7ExhjUEcW+WTS4gXPTjDXkSzVNI8cXEMdnuNgPdxUVETnJU77oypl+NWP/QBx2kEX8jykUHgq5Mf/wW9vmpgMkpFReSjPtc+wnq45ij4+YmIww8RkGkZ2lnv64W1fq0hMwqyBYmE7VL3IyC+/9Je3fZ0iHDHYcanUQTSbza8Crx8x92Hgw+O+5kbYE2Shs5MulduEcfJljSDBJxY+MT6pnMBfjoaM9jIZziiJTjbe/7ZeWXofMfC+k5ezwo2V0hYN8T5DXZbLcC5l0GfjJ7/yFU6cGJ+RmRn6a12I3ec6kx7jeDJJmwW0mcBHUTdQN3fxoc8ludHfjZ3RH++UaG6tZKIgk+6U1NAf9OxLzUS0Rn19lYnVFSZWF5lcXqR+8QLe0iIi2Vo8Qdfr6IVZ0vk5zPwcemGO1K3N1GQvwWcA8ubbkDePLqF6LeM1x1/Da256Tb+kZy0tl/ns0Nt/+/wx3nbbt/Gp577Ec+sr7K/P8PL9t3P7/LHxvJkBBP4Eke6gdYp9AwIpFaHfk7KUJQ+LRKNWU0TLSYJW015UYLUXFUgH/vm9cYNO9EMQWAIw3S8HEjMezPSahxGKDb2Ns7yI2dtexCOPfIHnb5VYCi6ZO1DEd9z69WbcresAACAASURBVJyMB7NvZ3j9sbu3dt1N4HXPez5Pt1bZPzB+3/M2atW7fdx3y35Ot7pD5QVee/PgHYwHd7/AFqJ56CvvpRMtUwtmufPWN+Xj44QQgqP7JjhtBH99wyrdJCL0AuaCKW7cX2fK337Z21HE4vjMrZxa+iII1fd8OTp9KwfrB0fkltioiD0XeVRkM3j8wmf5+Jf/YOjeXnHrP+HQXOPSxKQQLRlJTookpd0iirpEIqGrEmK5c5VAKTGpMBbsCbJwKRQ99IOG+iWN9hEe+/XaTxIbRSpKPuLPlZfRvJzY0KDfyMDfQHaTrdXlSjoytlxokkKc9JJv+5a458XvN/ANHWf0D9tub8MDZgdGI+Crz+yMFghss6zQGfa1QNBufxWjl1Gygye6KNFByQ5TtTovPnHfkEY/8LaajBsAPemBBtpg9emrLeTiMmpxCXlxCbm0jLy4iFxcRq4N17qX6+vI0+t4p4cz+oyn0HOOSBRIhJ6fQ8/NgHeV/9wMaPr7Pf7lc1ciqff2+WO7Rg4GsX/qRiClEy9hTBeFYoEFjumbmX1yrRcVWO3lCZjVFNPRO6rP1PYiLoZrLIUdlsJ1Dt2wn685drwnC5pWMKV2JAnaNAZzBxSOIGwud6CIew5ar/4HTn2a0+0LHJ3cx+uP3Z2PjxP33GA9+n/65Fc5025xZHKK+573/Hx83Lj7kC148WePP8eZVpcjUyGvvXl/Pr4r2PcGnlx9GWda6xyZqnPnvt15bwB33OGx/KkaU36NdrvN5ORkPr4TjKos9B1f8zb+22d/kXa0TKIjPBkwGcxy3x0/uiUJTS+qsbEMa+7wq5nyJnngqQ9xce0s8xOH+Lobv4Vb9r+ErBFiFhXRmLz61riQmnRAqjWY4J4lwPfnkxRJyaVISrYdm/H0WdhLEGZcmpirFA888IB518VjW/DQXz3YikF/8tmHOBsLhLGdjYVIkcDt9Q7ffPu3D8luLptBP4Be+VdDkpKXzYxSiGPbQ6An54FuQcLTTQzLqx1Q4Zg8+lu9d+O89gWP/ggP/6g6+mWG/unzn+XBL/3+0PVecvv3c/TAiy/X2xtGt4taXLYkIiMTi25ZXkVs4bfDAGZmyhKIIolwa1PfWUOqIThP/qNfeIQ7br+jl9RrKJX5jKN2/7UKawMbZGSQrRTZSpCtFFZTVs+fY/GZ09Q7k9Q7U9S6deRO9G8Kq/0fShB2ZUJnPN6/+Bk+9OyDrEbrTAd1vvXIS3jj8fLI6VjgogMPP/Iwd774zktGB64lvOvLf857n7if5XiNWX+CNx1/JW++7RISuWsEnz53gd/8wnDRmR//2lu4+9BwBcRx4KmnEh59NOHs2RaHD09xxx0eN920e06Q5jOf4jNPfIAL7dPsmzzKy46/nsYNL9+1620Vg7KrzSanb2Z8nERkEKlJuWX6lmv3i30FcJW7+saDz+6iht4TDHnWMyNeJquYtfOotEXo+8zMHmZ6+uDGUpuCF38rBv0Z3eLjpz7NKe8obVFj0nQ4lpzmm+bu5sjUNls6OghbbMCVIARhDFEiiBIn3XHGfnfQm+8M/OK6E0MnNiM8+pvB9qrMZB79zRr6y2sneWrx71iLzzA/Mc2dR1/ObTfcuSuGQ0YIHjv1MVprzzA1cQMnjt17ZYkCQBiSHjpIeqikOlSaIpdXbARigEyoxWVE3O+5EYBYaSFXWvDk00On07UQPTeby5rMwryVO83NYqansRmv/ZIekRv9jJT5hG2QK7vVgu3qhwCU1sh2imppZCtBtFLEamKjAqspuGgAhepGGXeaJGRysyXDJ9UGcqBCgvAlvkP/aN8r+Ue3jpkcbKKyUDJp7D1eJ3jXl/+c33msJ6Vejtv5/vVAGP7kibO044SlbkysNb6UzIU+f/rE2V0jCzfdZMnBAw88wl137UIRgwE0bnj5VUUOBjHupPVB7KSUb/b6MnnWeLOD9gaun1/GDeBLhjzrmUFf5rW/pHZ+0wb9PHDTZXmPc+dO88pI83T6JToyZkIrjqWT7D93Cr/RqzVujCHJJDmJIU6F9d7H5AZ+NGjgJ9bA78Q9Gc/lhBTknnqTdpibrl/S4O/N2+3A26qH8Da3XB4cPfDiK08OtgKl0Avz6IV5GJRAG4NorxUIxLIlEZm8qb02dDrZ6SLPPQvnhrspGaXQU9PomRn07Bxmdg49O2v3Z2avfnnTbsEYxJrGayeWDKymLiJgiYBtHJbYDsKDL2ULZD0Q5eVBi3kBUwrhXUFH3RZzB/YC3vvE/aXj/+3J+68LsvDlxVXOr/ccgbHWnF/v7sm/9fWKnZTyrTBe7Imn7K9+w3Cd8MuBZ//+91h/+kFMGiOUT/3Gl3DwpT9Qemwmz5FuEWSN3kTu0YeeRz9vjhXbseXVfUTmMIEOMdRYo8ZDhHRbNZJPJHSSnkb/cqJo6I826Pv36wXZTs0Hv/Cwf+SRr+xqdZsKm0RZxZ5i7X4ToqcPoicPwo0DMp84Qq6sIJeXkSvLyOVlxPKS3V5tIQaS8kSaopaXUMtLcOqp4VuZmETPzOZkQs/NomdmMTOz420ucjnR1YhWilpNUGspopUiV61EiFVLCFjt7xlQxKbetcQa+SPkQHl04BIJwpcFwt3vJaIDFXpYjtdIjSE1thqgENboWo6Gyfq1iO5gR858fHzltCtUqGCxJ8jCbmFQnmM5sG0adP7TvwNPfII6BoHBJILkifu5YCQzd35/7tmPnNe+m/QkOt2435O/KUNffufoudXtGUxSsGG1na0a+hWuQpiClGcbMp9twQ/Q+/aj95VUSdEa0VrtEYmVFeSSIxIrw/ImALnWRq614dxwac0XKQWffaBHJubmXVRiFjM1ZUv4XE6kBtF2MqCWiwa0bdUguWpJAasJdHf4IddlXwSAQmJwRg6YvEwJwptFHxmgig7sEHUVsBT1OnsbA4lJmQrGnB90hRCq8u9uTVVe6AqXD694zwPfCryFXp+Fd/7Nd9+17VKqjUbjV4C7gEPAhDvnIlaqkmE/cKDZbF42T/ieIgsbee8FhTHhPPpu3xhDNxFEca/aTjcpGPbOmC8a+kvPvJxo4l4iUScWEyTC/UBfBD4eld/gGCFNSkiHWs2nVg9Ly2r2EQFPDHXLrQz9awyFLrx9FXv0BnNXm+NdSszMLOnM7HCTOGMQnXUbiSgSieVl5Ooycm3YY6rSFC48h7owXNPbCIGennZEYhY9O1uQOM2Cv4VcH2Ogo53Bb2VANhpgJUJi1S3tHXo9PdEvBxokAJk8yL/MJGgzqKIDlxX7wmmWolZflEm48esBt81P26ZhAzkLt81tvgdIhQo7gSMKxQ7OtwJvf8V7HmC7hKHZbP40QKPR+GHg9maz+b8W5xuNxgTwCeAnt3XT28SeIAvTStrqR4kY8tzbfWP3naxnfeCYeDvPd3Xrtu838+hvpo5+0cD3zn8RcfITBK1T+NP7qN3xavybriEdfIUeBkt1Dsp8BtZ7opqPEJj6BGl9Ag6VlEiMY+RqT94klpfonD3LVBIjV1cRekDeZAxqZQW1sgKcGjqdrtctiZiaQ4dzGH8WISYxuoboCkRLWzLQSqGVInZSVk3QnyCcJQTn0QFHBuqXThC+otggOnBFcxr2IGKdIIUkLcj6pJDE+vqQ6bzu+GGebq0z6febMfcd373yqRUqDGBUU483swuN2hzeCXy42Wz+0S6dvxR7giz84n/fzY7C/VACagHI9WcITBvfrBGYdbdeIxARh+9645Chn8l5wp149BdeAI0XjP9NVdg+iob9gKRnqHb/uGQ+exW+j17Yh17oVUL5ymNf5sSJ26y8qd1Griy5HIllG5VYXEeuRIiuAlPD6BqYOugatGrIZ2rIvk7sCbDFJoeh2FAOJKZdd2F1DRjTgpK+Az1iUEUHrh500hhfKvyB2i9dvfuR7cuBrOLRnz5xltPtDkcna9x3/PCuVUKqUKEEo0rFbbKE3NbQaDR+BpgB/tVunH8j7AmysFkoSS7JGSqzOeTZH66hX/PBk9bQP/eJP2H1K385dI3pW1/Nodt2Vsq0whVCMam3oPMXA5r+3PC/GmU+ewHGQGQQqwlTzwq8TiuXBslWiGgtIFZnEe2jeURme38mDaIDspOvheiA7MIkiLkAsa+GODCLmJtDzM/ZdRhc+tRXEll0wOsnAjlBqHBNIFQ+lPSeCuX18/y5+9C+ihxUuJI4iZUelY2PFY1G4zXADwMvbzabl11LsCfIwituVcMGfiExt+fRH9+D8NA3/BQArcfvx+gIIQOmbn5lPl7hCmMzMp+Czn9PyHyuBaTG9gnIjf9esrBw1YLEaopwPQNO4APD+QqXxIQsJAJLRJCA7GJMGxEvY9YXMe2LiJUVKKu+EgHPgnkWzBcH5uo1xMwMzM0i5mYtiViYR8zOwtTk7suMyqIDnqvQ4F0FlY8qjAWN2RsxxvZXiHRCID1m/Ukaczde6VurUOF6wTvpz1nI8K5xXqTRaBwH/jPw2mazuTzOc28We4IsfOfXXRlPXnr7q3h6sstq+xmmJ2/gxLFXXZH7uK4xqN8vSH4qmc81BGNgvZAgPGj8O1IgS3oGbAmeKMiBBvoF5DkCm08QNsZAq4VZXMYsL2MWFzGLy7C0jFlahm6JBHK9g1nvwDPPDkc0PAUzM4hZSySYm0UszCHn52F2BrHZSi9DUiGq6MAewxtuupun288x5fdXP3r9sbuv0B1VqHB94W+++66PvOI9D4DNUciqIb1rJ9WQRuDngAD4zUajURy/r9lsblEXuz3sCbJwJXD6/Gd58Eu/n++vts/m+9dU863LiVFSnoKXP2iDuBj3CEFl+F/9iHXP+C9EAUQrcZEBRxB2knc5IkH4TOscR29/Xi9KUBtvgrAQAqanEdPTwLDH1nS7jjwsoReXMItLlkgsL0OrPdwHIknh4iLm4mIfkcg/mqkpxOwMzM8i5mcR++YRB+eRB+YRU/WqzGiFHPccvB2AD5z6NKfbFzg6uY/XH7s7H69QocLO4YjB2JOZm83muwvbbxv3+beKiizsEh479dER4x/bNbJw+vxneezURwuRjG++csRk0KufJ/UOj23F2y8TEGnFEK4KaNczoMz4d6RArqaI7g6jAaHodQqeHmwipnodhEs85quPnEadmNjZ9XcAEYaIQwfh0EEGYxUmTWF5BbO0jF5chMUlzNIyZnkFlpctcRhEq4VpteD0meGoRD10BGIWsW/OLgcWkAcXYGaqSj7eg7jn4O0VOahQocKOUZGFXcJq+5nS8dZa+fhOsWuRjK3IfK7W2v0VtgZj8g7CsiAB6u0nec+AHf2tFTDl9UcDHAHokwmFV2HPgDFAeApuWEAcWUCpW/rKjBppEK01zIUl9PlFzPlFzIVFzIVlzMVlaK8Pn3C9i1l/FnPm2eE5pRDz04gFSyTYN4fYP2/JxP45hF89CipUqFChQjmqJ8QuYXryBlbbZ4fGpyZ2p+HepiIZQzIfl9RryueqpN7rEInp5QS0+mVB+XarlyC8bRQShPNcgIGyoUzI69vbvYMmZAJhowEzU8ibS+RNnS7mwjL6uUVMvixZIrG0OixvSlM7/9wS8OTwBWcmbVTCkQlxYD5f5OSVi8xUqFChQoUrj4os7BJOHPvmPk9/b/zenZ+8WLPfGfydpYsEJkQY0beYtTbiuajy9l/vMAaxpoe6B/dJhFZTxPoOGaAvCo3CCgRgsInYXmnAtUETst3MHRC1EHH0IPLowaE5k6aYxRVLDs47InFhCXNxCXNxBaKSeporbcxKG/PkmeG5WoCYn7FEYmEOsT+LSszbMXl9Rn4qVKhQoYJFRRZ2CZk3/7FTH6O19gxTEzdw4ti9w5KgETKf0k69G8h89sljtNfPD41P1g9WROFaR6RHG//F0qE74AFGYHX/TgIkB4lAJg8ac4LwVY8dRAeuFIRSiP3zsH8ebr+5b85Wb1qzEYnzS5jnLloikcmbWmvDJ+xEmLPPYc6WlKCVEjE3DQszPSLhciXEgXnk1d5TokKFChUqXBIVWRgnBqQ8R6fv5Ojtd/YMfwMsxbsi8zl++OU8cvIDJeP3jO8iFcaLLEF4hPGf5wd0d8b2TE3ClMq9/swo5KwlBDJLHJ5SV6Xhe1mwQXTgeouQ2OpNk6jpSSiTN0WxzZN49qKTLdmoBBeXMUuroAd+tLS2JOPiMoZTwxecrLuIRCHpev8c4uACYmZqbxHPChUqVLhGUZGFMpTIfHrVfPpr9l8ttftvWLgDgCfO/i1r688xUd/P8cP35OMVLiNcgvCGycGtnScIGwVmylYI6lUJspEAOWuJgJzxEMEel4mUNSErEIM9S5JKIAIfcfgA8vCBoTmjNWZp1Uqbzl/syZsuLGMWV6AbDZ+wvY5pr2NOnRueC3wrb8okTvvnLZE4MA8L80h/kz0lKlSoUOEK4ZV/eOpbgbfQ67Pwzvu/79iOSqk2Go1vAn6s2Wx+T2HsF4EvNZvNdzcaje/GNoQ70Ww2S7Sj48feIAupKZf5FDr0Xg/VfG5YuKMiB7uNpNAzoCgBymRCGRFIdvaPSE9IzLT1+JNXB3LyoFmFmvWQExJZ6cUtsuiA108EohmDvKGSwowDQkrEwiwszELjeN+cMQbWOujzFzHPZtKmjEgsw0p7+IRRjHnmAuaZC8NzUsDsdCFXIiMTtq+EqNeqqESFChWuKBxRKHZwvhV4+yv/8BQ7JQyXwFuBXwN+FPg/dvE6OfYEWZAXSxL6KlQoIksQHlUdaNX1ENhhgrDxBWZaoac8zLSy8p8ZJw2a8ZCzNjcgDASSqrlWjrLogLeJROKKS10WCCFgso6aPArHjw7NmzhxeRI24ZrnHJnI5E3pQE8JbWBxxSZqn3x6+IITtV71poWZQgWnBZidQm6203WFChUqbB9vGTH+ZnahURtAo9G4GVgAfgF4sNFo/Ltms7nrRu6eIAsV9jgi7SIBBc9/ZvyPMUHYTCm3eOhp5ciASxCeVahpH1kXKCVQkooMDGJIKkQvd6Ck4VqFawfC91CHD0CpvMlgllastOl8VgK2IG/qdIdPuNbBrHUwp0v61vgeYm7akYmZPE+C/fO243XoV9+7ChUqjAO3bHF8K7i30Wh8fOCc/xr4EeCdzWZzudFofAr4x8B7xnC9DVGRhQrXLtJiB+FC92BHCiwZGE+CsJ7uEQEbGVCY6axngEJOKZSSlgRIKjJQBoGLBjCQO7C7ZUYrXN0QUhTkTTcPzev2+kCexHKvDOxKa/iEceKOXyy5mCj0lHASp33ziANzqPUuJtUIVYWjKlSosCmcxEqPysZ3io+V5Cwo4PuBxxuNxuuwEYafpCILFfYkjIGOHkoIlq2UW8551O8/0+sgvJPLKDDTHmZKOTJgt820QrtxMa1QoUQKUEL0iIC0+xUGMCQV4qouM1rh6oecrMNkHY4fGZrTcez6SVy00ibXmM4suqhEMiBvMgaWW5jlFuaJ031TtwPdD/4dYq6QJ7EvIxPzMDeN8Lzq33GFChUyvJP+nIUM79ql600Af9dsNr8rG2g0Gl9uNBp3NpvNh3bpmkBFFipcbsS6PCG4WDp0gwThWSRQUnWlAAOYSZlHASwZ6BGBTCZETSKlkwQJ8CoycGlU0YEKVxGk71tpU5m8yRib83D+Yt692kYkHJFY6wyfcL2LWT+POTvcswZP5UnX0hEJFlyuxP45RBjYvhPVd6BChT2B+7/v2Ede+YenwOYoZNWQ3rWLyc3/DhtZKOId2OjCj+7SNQEQxlyjpX82iQceeMAcm33Blb6N6x/aINZShpqGZdGBrHRoZ2cJwqlnEDN+qfFvnDTITCprvGJJQEYGqsjAJnANNiHbCA888AB33XXXlb6NClchrLzJ5UlcWOLCYyeZR1kisdyyUYitYGYSMTtdqN40ZxvVHZhHTE+CklW36+sE1e/KdYFr62F2hVFFFipcGl29cU5AFhHYSc8ASS8nIJcFqYJMyK4fe+ornDjR0zVnZMCryMDmsUETsio6UGGvwMqbetWbTh+oc8gZgDqO4fwS5sJirzmdi0iYxRWIk+ETrrQxK+3ynhJhYMvAzk2XyJtmEL5nyUT13atQocJViIos7GWkJpcADfUNyKoHtVJEtMME4brME4LznICCRMhMe5gJaZMPBzBIBmpKM1sXFRnYCNdZdKBChcsN6ftw5IBdBqDT1OY9ZPKmQj8Js7gC7fXhE3YjzLnnMOeeG55TstdTIusrkXW7PjBv5U1KVYnXFSpUuGKoyML1iGKC8KDxX5AGybUd9gzwxFBCcGb861wipMAb/ZCTwk5vViYUKI1fldHcMDogvOrzqVBhtyCVspWbFmah0T9ntMF0OrYx3XkXjbhQyJNYXrU9JIpINVxctseUXXBqwiZdz7tysPscmdg/D9MTNiohVeUEqFChwq6hIgvXGmI9bPyXlQ5NL32qUbAJwqrP868L+QGWHCgIy6MBRVQ5A9tEWROyAjGoDIMKFa4+CCkQE3UrbRpoTmeMwUQJLC5hzjtp04Ul9MVl24BuaQW6Jb2VWmuY1hrm6RJ5U+Aj5mZgfhoxN4PcN2fJxP55mJ9FBF5ey7mSOFWoUGG7qMjC1YIsQXiU8Z/JhHaYIGxCYROCB43/okxoSlnrfhOoyMAOkEUHvH4iUDUhq1Dh+oMQAhH6cOiAXQowxmCSlP+/vbuPs7Os7zz+OTOZZCbzkAkBJKRKTFOvClZdAgIrFWQtrSJg3XYLdvtApN2y9aHqtj7Uru7DC6urdlV2sYKTdrHVWloLqBXqYqxQRIm7RaBeq8ZUCYEkQ+Yxk0ly5t4/7vucOTNzD5mTc86cOTOf9+vlC+7fOTnXPXJeJ+c71/W7LkbH0xCRNV3P6JMYOzz3RY8eI9k/CPsHSYAZfzu0FdLlTf0VvRKlxutT11PoWgPt7TZeSzohw0KjJQlMJumyn9lf/it2Cqpbg/DscwNmbR3K6ur+UjAM1OCZZgdWFfxNnyQgCxIdq6aXNz1v84zHk2KRZGIyDRAHDqWN14MVQWJ4NF3OVGkqSWcsDo3kL2/q7kpDRH/aK8Ep69KZiVP7oa+Hwqr26TDhZ5W0ohkWalFqEB6t2Bp0rKJHoNQvcKwODcLzHBpWnh2Yp0H4RAwDNZoTBnB2QFJdFdrbKfSshZ61cNbMw+mS4hTJsWNpMDhwKD1L4uBQOUgkQ6NwZHLui45PkIxPkOzdXy6VV692rKLQ35vu1JQ1XrdlTdec0lc+U8LGa6101w+MXw5sZ/qchYFbt3fXfM5CCOG5wAeBDUAH8I/A24G3AU/GGD9e8dyvA9fEGPfUOu58DAt5koTC4amZpwePVswAlMJBPRqEn+HQsNJWotTQsFoOA20F2sEwUC0PIZO0hBXa2yi0r8k9nC6ZmoLjRZLxw2mQKO3eVFreNDQCI+NzX/TYcZIDh+DAofKsRDlIFArpzEN/aQen0hKnbHlTd1f2F086M2F/lZarLChUnuC8Fbjx+oFxagkMIYQu4E7g+hjjg1nt14BPAw/VcMsnbeWFhaNTuV/+20ZnBoFCDTkgKcxqEJ59aFjPwhuET8QwUAezZwfcZlTSMlBoa4PVbRRWr4P16+B5048lU1NQnCI5ki1vOjgEWcN18vQwDI+msxLHZ+2WkSTpY8OjJP/8xNxBuzrTANHfB/3pDk5tpabrddnypmxWwiVOanHb56lfB9Qyu3AF8NVSUACIMf5pCOEG0hmMnN0OGmtFhIXOzzw5vURossYlQWsKFbMA+QeIJd0LbxA+kRlhoFB5bRhYMGcHJGmGQlv6F0mhYxX0ds/YvSmZSmCqmO7eNDxanpGYGhya7oMYGoWJI3NfeOIIycQRkicOlEvluLGqfTpE9M+aldiwLjtTos0lTmoVW6qsV/O638+p/wB4DnBhCOGaivrZNY53QisiLKzak/OBNkvSzsydgWY3B/dmIaDKBuETMQzUgYeQSVLdFNoK0LaKwqpVsLZzxvKmJEnSZupiMe15OJgtb3p6iOTpkZnLm5JZv5w7XiQ5eAgOHspvui4tb8qWOLG+j8KGftpO6afQ01WejUj/knSJk5puN+nSo7x6LfYCL8mp/wTwGPCZnJ6FhloRYWFqbdv8pwdnS4Toqn1JUB7DQJ1kYWCqAwrdbc4OSFITFAoFWNWezhKsWZ3t3pQ+NiNIHDsGB9PlTenSpiGSQ6MwlM1KHDs+98VHxkhGxkh+uG/uY51rpkNEaWbilD7aNqxPryt2b6K9jUJ7e2P/j5BggJk9CyU7anzdO4DfDyG8JMb4DYAQwvXAAWoPIidlRYSFw296TsNe2zBQJ7NnB1bN2lko+w3S8e6EQu+KeNtKUkuZEyR60uVNpa/tSbGY9kkcL2bLm9ItYKcGh2BolGQo2wr2cM5qgCOTJE9Okjx5cO5j7W3pmRLr+yq2g+3Nljf1U+hcPd3Q59kSqpNbt3ffc/3AOKQ9CqXdkHbUuhtSjHEshHAl8EchhA2k39UfBq4Ffqe2uz45fus6AcNAHc1YKsSM2YFCDTs+SZKWvkJph6TVHXOXN2UzEhSnSA5PlJuuK3duSg6NwshoeoZEpeIUZI3ZucubetdOH07Xny1vyraDpacrXW5V0Sth47UWKgsGNW+VOluM8fvAVTkPvTfnuRfWe/zZVnxYMAzU0TMdQmbvgCRpHoVSLwKkp0tv6J9e3pRtAcvUVNp0fWg4Xd40OERyaHjm8qajx+a++OhhktHDJD/K2URmTUfWdN1X3sWp0N+bzkj096YN4KXlTaUwIa0wKyIsdLQbBuqmNDuwykPIJEmNV9oCFqDQuQb6uuGsM2lnegtYisV0edPI2PTSpkPTDdfJ0CiMHZ774pPHSJ4ahKcG585KtLWl273OChI9gwcobjpIW+eaGUubbLzWcrUiwsK6LtcmLtgzzQ6sKjg1K0laMkpbwNKxigKkp1yfeXoWyM4/4gAAHTVJREFUJNItYDlerDhTYphkMO2VSEp9EkOjMDQKU7MOWJqamg4cP5gunwUc++rD0N2V9kmsq2i8Xt+Xbgfb2z3nTAkbr9WqVkRY0CxzwgDODkiSlpXSFrCsSr/qFLq70uVNnDVj5yaKU+nuTYdGmRo8lPVJZEubSmdKTB6dO8D4RLp97ONPzX1sdQeF/t6KMyX6ZmwJ29bRUbHMwcZrLW2GheUob3agYtmQswOSpJWscucmgAKdsK6Xts1nzgwSWb9EMnY47ZEYHOKp+D1OX901HSRGx+cOcPQYyf6nYf/Tc5c3FQrTy5v6p3dxIgsVbWs7Zy5vsvFaTWZYaFXODkiSVHezgwRAobebtmz3pqfWwqYXvXi6V2KytLwpPUsiqZyRGBpNQ0elJMm2ih3N371pbWe5T4J1Ff0S6/ugr5u28rKmmWHCE6/VKIaFpcrZAUmSlp62tnT710yhZy1sWA/M3AK23HQ9NMLUYLa16/Bo2gcxNJqeKXFkcu7rHz5CcvgIyRP75z7WsWp6FqLyTIn+PujvobB6dbqUycbrRfGxj41fDmxn+pyFgTe+sbZzFkIIm0nPVfhWRfle4FWLsU1qHsNCMzk7IEnSslG5BSykv/ejv5e2zZtmbAFbDhPjE+nOTVmfRKnhOjk0ki5vSmbNPRw7TnLgEBw4lL+8qbd7zuF0abDoo7B2TXbWRducxmvaXOJUrSwoVJ7gvBW48WMfG6fWwAA8FmO8tHSRBYhX1fiaJ82w0EjODkiSJGZuAVuu9fXQtvG0GVvAloPE0WPpbMSsIFFqvOZ4zvKmkTGSkTGSf865gc410/0R6/tmHlTXt5ZCe/usMGHj9Qlsn6d+HQ04qK2ZDAu1cnZAkiTVoHIL2HIN4NT1c7aAZWqK5HiRZHgs7ZPItoAlO+U6GRqBw0fmDnJkkmTfAZJ9B+Y+tqod1vXOWdpUWN+XNmN3dEzPmth4XbKlyno1zg4h7Ky4/v06vOZJMyyciLMDkiSpSWZvAQtZkFjfR3LWxjkzEhSnmDo8QTI4XD7Zunw43aFRGBmbu7zpeBGy3Z5ym657u3N3bir091Lo6iQpzT6srMbr3aRLj/LqtcpbhtQ0hgVwdkCSJLWcvJ2bANr7e0k2njZnC1iKU0wdOzZ92Fyp2XpoBEqzEseOzx1odJxkdJzkR0/OfWzN6lkhYvq0a3q7sxmJ9uXYeD3AzJ6Fkh2LfSONtjLCgrMDkiRpBZk3SACcdgpJeTaiNCOR7t6UjI6XgwSlWYnhrOl6fGLuQJNHSZ48SPLkwbmPtbfNXN7UX3HadX8fhY5VJG2Flmy8fuMbu+/52MfGIe1RKO2GtKMOzc3zeUEI4aGK67fFGL/aoLFmWBFhoe1Zq5t9C5IkSUtG+gV9ZpAoAGzoJ3n2xplLm7KZiamJyRmzEKVZieTQCAyPpc+rVJxKd3p6ejh/eVPP2hlBotx4vb4XujopFArpEqcl2nidBYO6hoMY4x7gwpxaTz3HqcaKCAuSJElamNlbwJa0A8nGU/P7JI4dg6GxWSEi271paAQmj80daOwwydhhksefmvvY6o7cpU3p4XQ9FNraSAoFG68XgWFBkiRJC5K3cxNkQeLUU8pLmmYEiWIRxiemT7au6JVIhkZg9PDcgY4eI9n/NOx/eu6sRFsB+npnhoj+PihdZ4fmzdd4XXmonk7MsCBJkqSalXduygsSp/TDptPTEFFxOF1SLJJMHk37Iyp3bipvCTua/plKU0l5xiJh79wbWduZNV1X9EeUTrru7qL9WRsa93/CMmRYkCRJUkNNbwELrKmoA0mSwOkb5sxIJMVi2og9Mj5z56ZyqBiFI5NzBzt8hOTwEZK9++c+1rGK9ve/tVE/5rJkWJAkSVLTzLdzUzlIbOiHZ59Rno3geDE79bpIMjFZnpEonW6dZLMUjIzNHSxva1g9I8OCJEmSlqRCoZD1G+Ts3ATpzMMZp87YArY8K3GsCMOjMxquk+HRxf8hWpxhQZIkSS0pbwtYyGYlilNwav/cw+nq5AvvG78c2M70OQsDV7yztnMWQgiXAp8FHqsoHwDOA7bEGJPseR3Ad4EXxRiHaxnzRAwLkiRJWnbm2wK2HrKgUHmC81bgxi+8b5xaAwNwb4zxmspCCOHLwCXAzqx0Vfa8hgYFgOaeZiFJkiS1nu3z1K9r0Hi3AL86a/xPNGisGZxZkCRJkqqzpcp6NS4LIeysuP4C8BHgxhBCF9APnBFj/Hodxjohw4IkSZJUnd2kS4/y6rWaswwJIITwN8BrgLOAgTqMsyAuQ5IkSZKqM9+X9R0NHPMW4FrSwPCpBo4zgzMLkiRJUhWueGf3PV943zikPQql3ZB21KG5GeYuQwJ4ZYzxOyGEHuCxxWhsLjEsSJIkSVXKgkE9wkFZjHEncPozPH5ZPcdbCJchSZIkScplWJAkSZKUy7AgSZIkKZdhQZIkSVIuw4IkSZKkXIYFSZIkSbncOlWSJEmq0rffPn45sJ3pcxYGfur9tZ2zEELYDDwMfKuifC+wAXgpMAa8Pcb4YC3jVMOwIEmSJFUhCwo3VpS2Ajd+++3j1BoYSA9du7R0EUJ4NfAG4CXAKcCXgPNqHGPBXIYkSZIkVWf7PPXrGjDW2cDdMcapGONBoBhCOKMB4+RyZkGSJEmqzpYq69U4O4Sws+J6B/C6EMJNwLOBc4DuOoyzIIYFSZIkqTq7SZce5dVrNWMZEkAI4cdIexf+EdgFDNZhnAVxGZIkSZJUnYF56jvqPVAI4XnA/hjjTwPvB6ZijEP1Hmc+hgVJkiSpClkT87uA7wLF7J/vqkNzc54fAj8XQvg6cBtps/OicRmSJEmSVKUsGNQ1HMQY9wAXzqodAf51PcepRtPDQgihADxOmsgAHogxvjOEcCXwH4HjwECM8ZYQQhfwKeB0YBT4tRjjgWbctyRJkrTcNT0sAD8OfCvGeGWpEELoAP4IOB8YB+4PIdwFvA74dozxvSGEa4B3A29uwj1LkiRJy95SCAvbgE0hhK8AE8BbgDXA92KMhwBCCPcBPw1cDHwg+3N/C/zBQgbYtWtXve9ZTeR/T1XD94sWyveKFsr3Smvbtm1bs2+hpSxqWAghvJ40DFT6beB9Mca/DCFcTLrM6C3AcMVzRoF1QF9FvVQ7Id8Uy8euXbv876kF8/2ihfK9ooXyvaKVZlHDQozxk8AnK2shhLWkfQnEGO8LIWwiDQK9FU/rBYaAkYp6qSZJkiSpAZbCMqT3kB4s8YEQwotIt4d6DPiJEMIpwBjwMuCDwFnAq4BvAK8EvtaUO5YkSZJWgKUQFv4Q+FQI4QrSGYZfjzEeCyG8Fbib9CyIgRjj3hDCzcCfZj0MR0kbniVJkqRFNfYr45cD24EtpCc3D/TcVts5CyGES4HPkv7ivAB0AP+d9Bfln4kxXljx3N8CzogxvreWMU+k6WEha2K+Iqd+F3DXrNph4BcX6dYkSZKkObKgcGNFaStw49ivjFNrYADujTFeAxBC6AG+Cry+xtc8aZ7gLEmSJFVn+zz16+o5SIxxDPhj4D/U83Wr0fSZBUmSJKnFbKmyXoungFOBs0MIOyvqZwJ/3oDxZjAsSJIkSdXZTbr0KK9eb2cB9wH9McZLS8VSz0IDxpvBZUiSJElSdQbmqe+o5yAhhF7gN4C/rOfrVsOZBUmSJKkKPbd13zP2K+OQ9iiUdkPaUYfmZoDLsuVGRdLv6u8BJuvwuifFsCBJkiRVKQsG9QgHZTHGncDp8zx8YeVFjPHj9Rx7Pi5DkiRJkpTLsCBJkiQpl2FBkiRJUi57Fhpoz74HeHT3HQyN7aW/ZxPnbLmazRsvavZtSZIkSQtiWGiQPfse4P6HbypfD439qHxtYJAkSVIrcBlSgzy6+4556ncu8p1IkiRJJ8eZhQYZGtubWx8ez69LkiSpdRy+/juXA9uZPmdhYO2tP1nTVqohhNuBh2KMf5hd9wCHSL+zt8UYk6zeAXwXeFGMcbiWMU/EmYUG6e/ZlFtf151flyRJUmvIgsKNwFbS79NbgRuzei1+C7ghhHB2dv1B4B3A/wYuqXjeVcC9jQ4KYFhomHO2XD1P/apFvhNJkiTV2fZ56tfV8qIxxoPAG4BbQwiXAD8OfBi4BfjVWeN/opaxFsqw0CCbN17ES1/4Bvp7nkOh0E5/z3N46QvfYHOzJElS69tSZX3BYox3Ad8B/gT49Wzp0eeAS0IIXSGEjcAZMcav1zrWQtiz0ECbN15kOJAkSVp+dpMuPcqr18P/AtbGGPcCxBiPhhD+BngNcBYwUKdxTsiZBUmSJKk6831Z39HAMW8BriUNDJ9q4DgzGBYkSZKkKmS7Hr2LdEeiYvbPd9W6G9IziTF+B+gBHluMxuYSlyFJkiRJVcqCQUPCQYxxJ7Azp35ZI8Z7Js4sSJIkScplWJAkSZKUy7AgSZIkKZdhQZIkSVIuw4IkSZKkXIYFSZIkSbncOlWSJEmq0sQNX7kc2A5sIT25eaDr5pfXtJVqCOFS4LPAY0AB6MjGeJr0ULb1QDvwqzHG79cy1kI5syBJkiRVIQsKNwJbSb9PbwVuzOq1ujfGeGmM8RLgvcAHgQ8AfxZjfBnwbuAn6zDOghgWJEmSpOpsn6d+XZ3HWQ/sAV4K/FgI4cvAL5NzYFujGBYkSZKk6mypsl6Ny0IIO0MIDwADwO3AZuBQjPEVwA+Bt9dhnAUxLEiSJEnV2V1lvRqlZUgXAecCf03as3Bn9vhdwHl1GGdBbHCWJEkt58EnB7lrzz6eGJvgzJ4urty8kQvO2NDs29LKMUDaszDbjjqP81T2z/uAVwG3AS8DHq3zOPMyLEiSpJby4JOD3PzI9C9wHx+bKF8bGLQYum5++T0TN3wF0h6F0m5IO2rdDSlzWQhhJ1AEeoG3Al8Bbg0h3AAMA6+rwzgLYliQJEkt5a49+3Lrn9+zz7CgRZMFg3qEg7IY407g9Hke/pl6jrVQ9ixIkqSW8sTYRG597/iRRb4TafkzLEiSpJZyZk9Xbn1Td+ci34m0/BkWJElSS7ly88bc+qvnqUs6efYsNNCO+C3++gePMXz0COtWd/La557NdeHcZt+WJEktrdSX8Pk9+9g7foRN3Z282t2QpIYwLDTIjvgtdsRvla+Hjx4pXxsYJEmqzQVnbDAcSIvAZUgN8tc/eCy3/rl56pIkSdJS48xCgwwfzd+RYb66JEmSWsfEmz59ObCd6XMWBro+eu1Jb6UaQvgZ4IPAhTHGiRDCmcDdwJPAs0hPcS65Lcb4yZO++SoYFhpk3erO3GCwbrU7NUiSJLWyLChUnuC8Fbhx4k2f5mQDQ4zx70IIdwMfCiG8GfgL0gPZfhn4UIzxS7Xe98lwGVKDvPa5ZzOVFCkWj3K8OEmxeJSppMjPP/fsZt+aJEmSarN9nvp1Nb7u7wPbgDuAL8cY/67G16uZYaFBXt43yXntu+ksHAWgs3CU89p38/K+ySbfmSRJkmq0pcr6gsQYjwG3kJ7WvKPioQ+EEHZW/O+nahmnGi5DapBHd9/B+R2Pc37H47Pqd7J540VNuitJkiTVwW7SpUd59ZMWQjgL+F3g94BPhRBenj30ey5DWmaGxvbm1ofH8+uSJElqGQPz1HfMUz+hEMJq4LPAW2KMfwT8EHjPyb5evTiz0CD9PZsYGvvRnPq67k1NuBtJkiTVS9dHr71n4k2fhrRHobQb0o5adkMCPgTcF2P8Ynb974FdQAdwbgjhHRXP/WqMcVGChGGhQc7ZcjX3P3xTTv2qJtyNJEmS6ikLBrWEgxlijG+cdT0C/ES9Xv9kGRYapNSX8OjuOxke38u67k2cs+Uq+xUkSaqDB58c5K49+3hibIIze7q4cvNGT3SWGsCw0ECbN15kOJAkqc4efHKQmx+Z7iN9fGyifG1gkOrLsNBADz46wMPfu52JyWG61qzjhVt/gQvOmW9bXkmStBB37dmXW//8nn2GBanODAsN8uCjAzz46K3l64nJofK1gUGSpJP3xNhEbn3v+JFFvhNp+XPr1AZ5+Hu3V1WXJEkLc2ZPV259U3fnIt+JtPwZFhpkYnI4t37kaH5dkiQtzJWbN+bWXz1PXdLJcxlSg3StWcfE5NCceufqdU24G0mSlo9SX8Ln9+xj7/gRNnV38mp3Q5IawrDQIC/c+gszehYq65IkqTYXnLHBcCAtAsNCg5SamB/+3u0cOTpM52p3Q5IkSVJrMSw00AXnbDccSJIkqWXZ4CxJkiQpl2FBkiRJUi7DgiRJkqRchgVJkiRJuQwLkiRJknIZFiRJkiTlMixIkiRJymVYkCRJkpTLsCBJkiQpl2FBkiRJUi7DgiRJkqRchgVJkiRJuQwLkiRJknIZFiRJkiTlMixIkiRJymVYkCRJkpTLsCBJkiQp16pm34DqZ8++B3h09x0Mje2lv2cT52y5ms0bL2r2bUmSJKlFGRaWiT37HuD+h28qXw+N/ah8bWCQJEnSyXAZ0jLx6O475qnfuch3IkmSpOXCsLBMDI3tza0Pj+fXJUmSpBMxLCwT/T2bcuvruvPrkiRJ0okYFpaJc7ZcPU/9qkW+E0mSJC0XNjgvE6Um5kd338nw+F7WdW/inC1X2dwsSZKkk2ZYWEY2b7zIcCBJkqS6cRmSJEmSpFyGBUmSJEm5XIbUQJ6oLEmSpFZmWGgQT1SWJElSq3MZUoN4orIkSZJanWGhQTxRWZIkSa3OsNAgnqgsSZKkVmdYaBBPVJYkSVKrs8G5QTxRWZIkSa3OsNBAnqgsSZKkVuYyJEmSJEm5DAuSJEmSchkWJEmSJOUyLEiSJEnK1ZQG5xDCzwO/GGN8XXZ9IfAR4DhwT4zxP4UQ2oD/CbwImASujzF+L++5zfgZJEmSpOVu0WcWQggfAd43a+yPA68DLgYuCCGcC7wG6IwxXgS8A/jQMzxXkiRJUp0VkiRZ1AFDCL8E7Af+XYzxmhBCH/BgjPH52eNvBlYDG4FvxBg/k9X3As/Pe26M8b/NN96uXbsW9weUJEnSkrVt27ZCs++hlTRsGVII4fXAW2aVr4sx/kUI4dKKWh8wUnE9CmzJ6sMV9eIzPPcZbdu2beE3riVt165d/vfUgvl+0UL5XtFC+V7RStOwsBBj/CTwyQU8dQTorbjuBYaAtbPqbc/wXEmSJEl11vTdkGKMI8DREMKPhxAKwM8CXwPuB14F5Qbobz/DcyVJkiTVWVN2Q8rxW8CfAe2kOxw9GEL4JvAzIYR/AArAdfM9txk3LEmSJC13TQkLMcadwM6K668DF856zhRpMJj9Z+c8V5IkSVL9NX0ZkiRJkqSlybAgSZIkKZdhQZIkSVIuw4IkSZKkXIYFSZIkSbkMC5IkSZJyGRYkSZIk5TIsSJIkScplWJAkSZKUy7AgSZIkKZdhQZIkSVIuw4IkSZKkXIYFSZIkSbkMC5IkSZJyGRYkSZIk5TIsSJIkScplWJAkSZKUy7AgSZIkKZdhQZIkSVIuw4IkSZKkXIYFSZIkSbkMC5IkSZJyGRYkSZIk5TIsSJIkScplWJAkSZKUa1Wzb2A5K8ZHKH7zPpKnD1A45TTaz7+Y9vCCZt+WJEmStCCGhQYpxkc4/qW/Kl8ng0+Vrw0MkiRJagUuQ2qQ4jfvy68/lF+XJEmSlhrDQoMkTx/Irw/m1yVJkqSlxrDQIIVTTsuvb8ivS5IkSUuNYaFB2s+/OL9+Xn5dkiRJWmpscG6QUhNz8aH7SAYPUNhwGu3nuRuSJEmSWodhoYHawwsMB5IkSWpZLkOSJEmSlMuwIEmSJCmXYUGSJElSLsOCJEmSpFyGBUmSJEm5DAuSJEmSchkWJEmSJOUyLEiSJEnK5aFsDVSMj1D85n0kTx+gcMpptJ/vCc6SJElqHYaFBinGRzj+pb8qXyeDT5WvDQySJElqBS5DapDiN+/Lrz+UX5ckSZKWGsNCgyRPH8ivD+bXJUmSpKXGsNAghVNOy69vyK9LkiRJS41hoUHaz784v35efl2SJElaamxwbpBSE3PxoftIBg9Q2HAa7ee5G5IkSZJah2GhgdrDCwwHkiRJalkuQ5IkSZKUy7AgSZIkKZdhQZIkSVIuw4IkSZKkXIYFSZIkSbkMC5IkSZJyGRYkSZIk5TIsSJIkScplWJAkSZKUy7AgSZIkKZdhQZIkSVIuw4IkSZKkXIYFSZIkSbkMC5IkSZJyGRYkSZIk5TIsSJIkScplWJAkSZKUy7AgSZIkKZdhQZIkSVIuw4IkSZKkXIYFSZIkSbkMC5IkSZJyGRYkSZIk5TIsSJIkScplWJAkSZKUy7AgSZIkKZdhQZIkSVKuQpIkzb6Hhtq1a9fy/gElSZJUlW3bthWafQ+tYtmHBUmSJEknx2VIkiRJknIZFiRJkiTlMixIkiRJymVYkCRJkpTLsCBJkiQpl2FBkiRJUq5Vzb4BqVII4QLg/THGS0MI5wIfByaB/wu8OcY4FUL4CPBSYAx4e4zxwRDCVuBPgAR4BPjtGONUU34ILYoa3ivnAncB381e6uYY41804UdQg4UQOoABYDOwBvivwGPkfFaEEN4DXAEcB34nxvgNP1dWjjq8V/xc0bLlzIKWjBDC7wG3Ap1Z6ROkH8Q/DQwDrwshvBoIwEuAXwD+R/bcDwPvzp5bAK5ezHvX4qrxvXIu8OEY46XZ//wLffn6t8Bg9r54JXATOZ8V2Re9S4ALgGvwc2UlqvW94ueKli3DgpaS7wOvrbj+sRjjP2T/fj9wMXA2cHeMcSrGeBAohhDOALYBX82e+7fAKxbpntUctb5Xrggh/H0I4ZMhhN5FvXMtpr8E/qDi+jj5nxUXA/fEGJMY4w+BVSGE0+Z5rpanerxX/FzRsmRY0JIRY/wr4FhFaXcI4ZLs368EukmXmPxcCKEjhLAFOCerF2KMpePIR4F1i3TbaoIa3yvfAH43xvgyYDfwnsW7cy2mGONYjHE0++J2O/Bu8j8r+khnpJhV93NlhajDe8XPFS1bhgUtZdcB7wwhfAHYDxyMMd4D/D1wL/BWYBcwCFSuI+4Fhhb5XtVc1bxXPhdj3JX9uc8B/6IJ96tFEkJ4NvAV4LYY45+T/1kxkv377LqfKytIje8VP1e0bBkWtJRdAWyPMV4BbAD+LoTwPGB/tob0/cBUjHEI+D8hhEuzP/dK4GvNuGE1TTXvlbtDCC/J/ty/Ig0RWoZCCM8C7iFtbh/IynmfFfcDPxtCaAshPAdoy5au+bmyQtThveLnipYtd0PSUvZd4IshhMPAV2KMXwwhdJIuLXk9cAT47ey5bwNuCSGsBv6JdBpZK0c175UbgJtCCEeBJ4HfbModazG8C1gP/EEIobQe/c3ARys/K2KMxRDC14AHSH+J5ufKylPre8XPFS1bhSRJTvwsSZIkSSuOy5AkSZIk5TIsSJIkScplWJAkSZKUy7AgSZIkKZdhQZIkSVIuw4IktagQwk0hhNtn1S4PIezOTqKVJKkmhgVJal3vALaFEK4CCCF0AzeTHlA32tQ7kyQtC56zIEktLITwCmAAeD7wn0lPlH1LCOEC4MNAF3AA+M0Y4z+HEC4D/ktWXwf8TozxrhDCp7LrrcDbYoxfbMKPI0laYpxZkKQWFmP8MnA3sAO4HHhXCGENcAvwSzHGc4GPAn+c/ZE3Ar+e1W8gDRglT8UYn29QkCSVrGr2DUiSavY24IfAa2KMEyGEFwNbgM+HEAAKpDMJANcCV4YQrgUuBHoqXufBxbtlSVIrcGZBklpcjHEEGAL2ZKV24P/FGF8cY3wxcC5wSQihANwPbAO+CbyPNEiUTCzaTUuSWoJhQZKWn8eAM0II/zK7/k3gNuA04LnAe4AvAVeTBgtJknIZFiRpmYkxTgD/BvhICOFh0qVHvxFj3E8aGh4F/ol0aVJfCKFr3heTJK1o7oYkSZIkKZczC5IkSZJyGRYkSZIk5TIsSJIkScplWJAkSZKUy7AgSZIkKZdhQZIkSVIuw4IkSZKkXP8fMdL3FbVJsJ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png;base64,iVBORw0KGgoAAAANSUhEUgAAAwsAAALICAYAAAAwrWwUAAAABHNCSVQICAgIfAhkiAAAAAlwSFlzAAALEgAACxIB0t1+/AAAADl0RVh0U29mdHdhcmUAbWF0cGxvdGxpYiB2ZXJzaW9uIDIuMS4yLCBodHRwOi8vbWF0cGxvdGxpYi5vcmcvNQv5yAAAIABJREFUeJzs3Xt8G/d55/sPLgQh8CaKkigJEi1Llke2Esey3Mj0pU3jxK0vopp6u23zaruOd9s065w2J9ukTbZ9Nd3dk63TJm1OkzqXjexs92ybJq4jypfEdryJL6HkmpHtRBZHd4ukKJISrwAIgsDM+QMERYpD6kLMgBh9337pJc5jiL8hCQLzzO/3e56AbduIiIiIiIicL1jqExARERERkcVJyYKIiIiIiDhSsiAiIiIiIo6ULIiIiIiIiCMlCyIiIiIi4sj3yUJ7e7sN6I9P/hw4cKDk56A/5fNHzxf9udg/eq7oz8X+0XPFF3/kEvg+WRB/SafTpT4FKSN6vsjF0nNFLpaeK3KlUbIgIiIiIiKOlCyIiIiIiIgjJQsiIiIiIuJIyYKIiIiIiDhSsiAiIiIiIo6ULIiIiIiIiCMlCyIiIiIi4kjJgoiIiIiIOFKyICIiIiIijpQsiIiIiIiIIyULIiIiIiLiSMmCiIiIiIg4UrIgIiIiIiKOlCyIiIiIiIgjJQsiIiIiIuJIyYKIiIiIiDhSsiAiIiIiIo6ULIiIiIiIiCMlCyIiIiIi4kjJgoiIiIiIOFKyICIiIiIijpQsiIiIiIiIIyULIiIiIiLiSMmCiIiIiIg4UrIgIiIiIiKOlCyIiIiIiIgjJQsiIiIiIuJIyYKIiIiIiDhSsiAiIiIiIo7CpT4BERERkcVuoLON3o5WxnoOcXDgWho3t7BsXXOpT0vEdUoWREREROYx0NnGiX1fzh/YNmPDnVPHShjE77QMSURERGQevR2tc8T3eHwmIt5TsiAiIiIyj/RI9xzxLo/PRMR7ShZERERE5hGtjc8RX+vxmYh4T8mCiIiIyDwaN7fMEd/h8ZmIeE8bnEVERETmUdjE3Nuxh1TKZEldE42bd2hzs1wRlCyIiIiIXMCydc0sW9dMe3s7123bVurTEfGMliGJiIiIiIgjJQsiIiIiIuJIyYKIiIiIiDhSsiAiIiIiIo6ULIiIiIiIiCMlCyIiIiIi4kjJgoiIiIiIOFKyICIiIiIijpQsiIiIiIiIIyULIiIiIiLiSMmCiIiIiIg4UrIgIiIiIiKOlCyIiIiIiIgjJQsiIiIiIuJIyYKIiIiIiDhSsiAiIiIiIo6ULIiIiIiIiCMlCyIiIiIi4kjJgoiIiIiIOFKyICIiIiIijpQsiIiIiIiIo3ApBjUMYzvwsGma7zEM4yZgD3B48n8/YprmtwzD+HPgXiALfMw0zVcNw7gGeAywgZ8BD5mmaXn/FYiIiIiI+J/nyYJhGJ8EfhtIToZuAr5gmubnpz3mJuAXgO3AOuBx4OeALwB/aprmDw3D+AqwE3jCw9MXEREREblilGJm4Sjwq8A/TB5vAwzDMHaSn134GHA78KxpmjZw0jCMsGEYKyYf+6PJf/cMcBdKFkREREREXOF5smCa5uOGYayfFnoV+B+mabYbhvGfgT8HhoCz0x4zCtQBgckEYnrsgtrb2xd83rJ46Ocpl0LPF7lYeq7IxdJzpbxt27at1KdQVkqyZ+E8T5imOVT4GPg7YDdQM+0xNeQTCMshdkF6UvhHe3u7fp5y0fR8kYul54pcLD1X5EqzGKohfd8wjHdPfnwn0A68AvySYRhBwzCagKBpmmeA/YZhvGfysXcDL3l+tiIiIiIiV4jFMLPwEeBLhmFkgNPA75mmOWIYxktAG/mE5qHJx/4n4OuGYUSAg8B3SnHCIiIiIiJXgpIkC6ZpngBumfz4J8CtDo/5DPCZ82KHyFdJEhERERERly2GZUgiIiIiIrIIKVkQERERERFHShZERERERMSRkgUREREREXG0GKohiYiISJnLHG0jvb8Va7CbYH2c6NYWIhubS31aIrJAShZERERkQTJH20j94MtTx9ZA59SxEgaR8qZlSCIiIrIg6f2tzvHX93h8JiJSbEoWREREZEGswe454l0en4mIFJuSBREREVmQYH18jvhaj89ERIpNyYKIiIgsSHRri3P8xh0en4mIFJs2OIuIiMiCFDYxp1/fgzXYRbB+LdEbd2hzs4gPKFkQERGRBYtsbFZyIOJDWoYkIiIiIiKOlCyIiIiIiIgjJQsiIiIiIuJIyYKIiIiIiDhSsiAiIiIiIo6ULIiIiIiIiCMlCyIiIiIi4kjJgoiIiIiIOFKyICIiIiIijpQsiIiIiIiIIyULIiIiIiLiSMmCiIiIiIg4UrIgIiIiIiKOlCyIiIiIiIgjJQsiIiIiIuIoXOoTEBEREZGZMkfbSO9vxRrsJlgfJ7q1hcjG5lKfllyBlCyIiIiILCKZo22kfvDlqWNroHPqWAmDeE3LkEREREQWkfT+Vuf463s8PhMRzSyIiMgVbG9fB7tP7uNw/0k2vfYzdjZt55aVm0t9WnKFswa754h3eXwmIkoWRETkCrW3r4MvH3wKAAubruSZqWMlDFJKwfo41kCnQ3xtCc5GrnRahiQiIlek3Sf3OcZbO53jIl6Jbm1xjt+4w+MzEdHMgoiIXKG6U2ed40nnuIhXCpuY06/vwRrsIli/luiNO7S5WUpCyYKIiFyR4rEGupJnZserGkpwNiIzRTY2KzmQRUHJgoiIXJF2Nm2f2qMwXcu67a6Nqdr5IlJulCyIiMgVqbCJubVzH4dSKdZVL6dlnXvVkFQ7X0TKkZIFERGZk9/vhN+ycjO3rNxMe3s727Ztc3Ws+Wrn++l7KiL+omRBREQc6U54cal2voiUI5VOFRERR+oiW1zB+vgccdXOF5HFS8mCiIg40p3w4lLtfBEpR1qGJCIijtRFtrhUO19EypGSBRERcRTd2jJjz8JUXHfCL5tq54tIuVGyICIijnQnXERElCyIiMicdCdcROTKpg3OIiIiIiLiSMmCiIiIiIg4UrIgIiIiIiKOlCyIiIiIiIgjJQsiIiIiIuJIyYKIiIiIiDhS6VQREZlT5mgb6f2tWIPdBOvjRLe2qJRqmdDPTkSKQcmCiIg4yhxtm9HB2RronDrWRefipp+diBSLliGJiIij9P5W5/jrezw+E7lU+tmJSLFoZkFERBxZg91zxLtcG1NLZ4qjFD87EfEnJQsiIuIoWB/HGuh0iK91ZbxSLJ0pJCerug4xcvxa3yQnXv/sRMS/tAxJREQcRbe2OMdv3OHKeF4vnSkkJ/mLansqOckcbXNlPC95/bMTEf/SzIKIiDgq3GFPv74Ha7CLYP1aojfucO3OuzXYjTWewE4NY+cyBEIRArE6cGnpzHzJSbnPLnj9sxMR/1KyICIic4psbPbuArOiEqu/f+rQzmWwR/sJ1qx0ZTi/r+v39GcnIr6lZUgiInJFCtbH54hrXb+ISIGSBRERWRwmxgnWrCAQigAQCEUI1qyAbNqV4bSuX0TkwrQMSUREFoVgfRwGLKisPi/uzp3+yMZmsqcOkn7tcSqSA1j2MqI336+lOyIi0yhZEBGRRSG6tYXE0w/P2uAcc+lOf+ZoG5mDLxCsqmciUEkkFiNz8AXCa65TwiCz+LXMbsFAZxu9Ha2kR7qJ1sZp3NzCsnX++frk8ilZEBGRK5KfqyEBvPTGE7Qee5lT1jhrgpW0bLidO971gVKfVlma2QPE9qQHiJcGOtt46tWv8UowyplQDcsTQ9z26te4F5QwiJIFERGZm5cdldP7WwlWVs9ahuTWxfv0Uq0VE2ly41FXS7V66aU3nuCRI89PHXdb6aljJQyXzu+J5fMHnuC7odjUcX8gyHdDMSoPfJd/q2ThiqcNziIi4mhG0zLbcr1pmeelTCsqsUb7sXMZIF+q1Rrth3DUnfE81HrsZef4cee4zM/vZXb/T3p0jviIx2cii5FmFkRExJHXd1OD9fHJbsrnx1XK9FKdssYd4z0557jMrxTPzb19Hew+uY/u1FnisQZ2Nm3nlpWbXRnrbCiKnU1jWznABgIEgiHOhpe4Mp6UF80siIiII6/vpnpeytTjUq1eWhOsJIPFSGCCoWCGkcAEGSxWhypLfWplKbq1hVziDNnew0SGT5LtPUwucca15+bevg6++Ma3ONLzOsmBYxzpeZ0vvvEt9vZ1uDLe6mgttpUlnygA2NhWltXRGlfGk/KiZEFERBx53bQssrGZ2J0PEWxogmCQYEMTsTsfcm1NeLA+TrCymlB9nInq1YQmj/0wk3FLYxOpYBYrkL/4swI2qWCWW1Y2lfjMylP21EHs1BDYVj5gW9ipIbKnDroy3rc7niKT7MPKZQAbK5chk+zjOx1PuzLebbkxAsEwEJiMBAgEw9yWK//EWRZOy5BERMSR16VMIZ8weLVhNLq1ZVqFm2lxHzRli9o93Boc5a1cJcOBCursCa4PjRO1T5f61MpS+rXHIRiCYAjbsggE8/da0+2PE7vjwaKP1znsPHt3co74Qm1KnuYDhPhxMEp/IMgK2+JWK82mZNKV8aS8KFkQEZErUiEpSb++B8ZMgg1NRG/c4YvqNkOJbq6OhriaLJCdjIYYTjovLZP5WWPDzvGUc3yhGnJp+hwWfzTkxlwZL1obx+g/yMb0MFYuQzAUIRytI7rielfGk/KiZEFERBx5Xcq0FAozGYfb24lv21bq0ymapdVxhhKzN+TWVTkvLZP5BZfUYY0NzY7H6lwZ7xejNXwrPfuu/i9Ga10ZL9awibMnXpw6zi976ie2+RpXxpPyomRBREQclaJcpJd9HaaP57euvFs27OSlVx/GHhvCzmYIhCMElixlyw3Om8hlftGb7yf10jdmx7fd78p479vyAcZf/dqsZUHv2/JbroyXOnuYSNUKsufNLKTOHnFlPCkvShZERMSR1+UiZ3bJxfUuuX7uyrsmBTedgUMVMBqEmgxcm8zH5dIV9iWk2x/HSgwQjC0luu1+V/YrQL5r8r3AzR17SI90Ea1dS+PmHa51U06PdBOOVBOOnDeLOOKPPhKyMEoWRETEkdcbgL3u6+Dnrrzp/a3Ec9XEc/5dQua12B0PErvjQdrb29nmwZK1ZeuaXUsOzhetjTM2PPvGQLS2/CuDycIpWRAREUfTNwBbg10E69e6ugHY62VP1mA31ngCOzVMxUSa3HiUQKwOfNCV1+8dh6W4Gje38Ezbs+y1tnHGXsbywAC3BNu5e/NdpT41WQSULIiIyPxsO9+rybYv+NCFCNbHyfYcnFWqNbzGpYosFZVY/f1Th3Yugz3aT7BmpTvjeUjdsOVSHA5v5dnoSibSQ9i5Cc4GV/Ns9Le4Jhxne6lPTkpOTdlERMRRYU2/NdAJtjW1pj9ztM2V8cKNm7CGT2OPJyA7jj2ewBo+TXilKrJcqujWFkbtBG9b3RzOHedtq5tRO+GLHhJSfE8dTRCKVBGtjROrX0+0Nk4oUsXTx9RnQZQsiIjIHOZb0++GuZKQzNG9rozHxDiBaA3ksgRyE/m/ozWQLf+utYkI9FVDJgQE8n/3VefjbskcbWPkO59i6Ou/w8h3PuVaUinFdyqRmyOedYzLlUXLkERExJHX695zfUemuuTOiruhohI7PQqhMHYgSCAYzB8va3JnPA/1drQSqKwmdF6PjN6OPa5smvW6kpUU15rqEF0OicGaal0mimYWRERkDsF65wZerq17n3NLhLt7JfwoPeKc6LlVCtPrWSgprns3VjvG79lQ5fGZyGKkZEFERBxFtzo38HJr3Xuo0XlvQmjlJlfGY2KcYM0KAqH82pxAKEKwZoUvliFFa50TPbdKYar6UnnbvjrKh9+1lHU1FYQCAdbVVPDhdy1l++poqU9NFgHNL4mIiCOvS6fG7niQnmf+gkFrkEwgR8QOUR+sZ/UdH3JlvGB9HAYsqKwmnUoRicUm4+VfMahxcwsn9s3ukdG42Z1ET9WXim+gs43ejlbSI91Ea+M0bm5xte/C9tVRJQfiSMmCiEgZ2dvXwe6T++hOnSUea2Bn03ZuWbnZtfEiG5s9W3OeiMCZ+ihWKkYgl2EiFOFMLEpNBJa5MJ7XTefAu59f4aKy16MOwKX4XvrZQGfbjGRvbLhz6tirRm0iBUoWRETKxN6+Dr588Kmp467kmaljNxMGr3i9KXf6zAljJsGGJldnTrz++XnZAdjrWSi/6+1w3gPi1u+CyHyULIiIlIndJ/c5xls797mWLDx74Al2n3iZ3olxGisq2bn+du7a8gFXxvJ6Uy6cmzk53N5OfNs218aB0vz8vOTlLJTfleJ3QWQuShZERMpEd+qsczzpHF+oZw88wVcPPz91fHoiPXXsRsIQrY0zNjx73btbm3K95vXPz2uZo22k97diDXYTrI8T3dqi5OEy+f13QcqLqiGJiJSJeKzBOV7lHF+o3Sdedoy3zhFfqMbNztWX3NqU6zWvf35e8rrbt9/5/XdByouSBRGRMrGzabtjvGWdc3yheifGLym+UMvWNbN++0MsqWsiEAiypK6J9dsf8s0aba9/fl5Sn4Xi8vvvgpQXLUMSESkThXXtrZ376E6eJV7VQMs696ohNVZUcnpids+BxopKV8YDbzfles3rn5+X1Geh+Pz8u6Ala+VFyYKLcuZxcvt+in12iEDDUkLb30nIuLrUpyUiZeyWlZs9u7jcuf72GXsWClrW3+7J+H7k5c/PS1dCn4XCBe6qrkOMHL9WF7iXqbBkraCwZA3Q93OR0jIkl+TM42SfehH7zCDYNvaZQbJPvUjOPF7qUxMRuSh3bfkAH970PlZXRAkSYHVFlA9vep9r1ZCkfHnd7dtrM/ZkYGtPxgJoyVr50cyCS3L7fuocf/Wnml0QkbJx15YPeJoceN10TneLiyOysZnxn36f8QPPQW4cQpVUbnm/b76X813g+uVr9IqWrJUfJQsusc8OzREf9vhMRETKg9dNy2Yuh7B9txzCy3XhqZd2Mf7WcxAAwvk9LeNvPUeooYnYHQ+6MqaXdIFbPFfCkjW/0TIklwQals4Rr/P4TEREysN8TcvckN7fijWeIDfYTUWih9xgN9Z4whfLIbwuZZp+7XHneLtzvNwE6+NzxHWBe6n8vmTNj5QsuCS0/Z3O8Xc7x0VErnReNy3L9phYo/3YuQwAdi6DNdpPtqfDlfG85PW6cGvMedbcSvljNl0XuMUT2dhM7M6HCDY0QTBIsKGJ2J0P+WI2z6+0DMklhX0JuVd/in12mEBDHaF3qxqSiMhc4rEGupJnZsfdalqWnaNfxFzxMuL1spngkjqssdnLb4Mxf8ymFy5k06/vgTGTYEMT0Rt36AL3MkU2NpfF984wjPcAv2Ga5u9Pi3WYpjlrXaRhGL8MLDNN838XYdx7gE+QX9hnA39omuabl/g5bgTea5rmFxZ6PiVJFgzD2A48bJrmewzDuAZ4jPw342fAQ6ZpWoZh/DlwL5AFPmaa5qtzPbYUX8PFCBlXKzkQEblIO5u2z9izUOBa07KKShhziIfd6yPhFa/XhUdvvp/US9+YHd92vyvjlULhAvdwezvxbdtKfTqyyJim+b1ifB7DMDYDnwLuNk0zMXn8XcMwtpimmbuE83kdeL0Y5+R5smAYxieB3waSk6EvAH9qmuYPDcP4CrDTMIy3gV8AtgPrgMeBn3N6LPCE11+DiIgUn9dNy8KrDLK2hZ0aBitNIBQhEKsjvLr8+yBEt7bMqGU/FXdp2UxhE3O6/XGs1DDBWB3Rbff7YnOzyPkMw3gMGAeuIX8tvQP4VWAV8NfA/wLiwJvARtM0f3n6jEThY8Mwbgb+ZvLTvmKa5p8Avwl83TTNBIBpmh2GYTSbppkzDOMu4E8mxxycHPPPgFuBJcD/nvz3FcDfA7eZpvn7hmF8CrhvcpxPmab5omEY7cBpYL9pmn8639dbipmFo+S/uH+YPN4G/Gjy42eAuwATeNY0TRs4aRhG2DCMFXM8VsmCiIhPeNm0LLq1hdRAJ1RWk06liMRi+bgP1qFPXzZjDXYRrF/r+rKZ2B0PKjmQK4E9+Xe7aZofNgzja8B7p/3/e4B+0zR/wzCM+4GN83yuvwN+zTTNLsMwHjMMoxlYzblrXQBM0xyc/PBaYKdpmqOGYXwPKLxY/tg0zc8YhvEAcMw0zQcml1BhGMY7gduA24E64Pvkb8Y3APebpnniQl+w58mCaZqPG4axflooMJkUAIyS/0Jqgek72gpxp8deUHt7+4LOWRYX/TzlUuj5InOLEG26i+rOHxMOjDEcqCax7lbSQxHwxfMmAuvvh/WTh0P45OsqPb2ulLdtF7+MbAyInBcrXDsXGmqdAqLT/r8BvDb58Y+A33X4vIFpj/1fhmEA1ABXA12Tf5/7hIbRArwA9AJfNQwjRX7lTcXkQw5Ne/j0jwGuA7YA/2fyeKlhGJVA5mISBVgcG5yn7zmoIf9yNjL58flxp8de0CU8KWSRa29v189TLpqeL3IhmaMZ0omDjCb7qa+vZ/WmTUQ26jkjc9PryhXFBLYbhlFrmuaIYRjXk1+6A+dmGM53kPySn28CW6fFY4ZhVADLgcZpj73fNM2zhmH8DrAfaAe+bhjGP5mmmTQM4wbyS5uuBz4PbABCk48rJB3Tr4/P38t7GNhrmuZvGoYRBf7YNM1xwzAues/vYkgW9huG8R7TNH8I3E0+8zkCfM4wjL8G1gJB0zTPGIbh9FgREZFL5vembF53w/aa378+KT3TNIcMw/jvwIuGYSTIX4g/BHx8nn/zpGEY9xiG8SLQP+1/fRPYSz4BOToZ+wTwhGEYEeAE8K3JC/kvAs8ahpGdfNy/NU0zaxhGK/kkYZT8CpzVF/E17DcM45BhGC8B1cAXL/brLwjY9lyJkXsmlyH9k2matxiGcS3wdfLTPAeB353cxPEZ8glBEPi/TdN8ea7HzjdWe3u7rTsA/qE7OnIp9HyR+Yx851NTFYOSqRRVk3sWgg1N1N7/2VKe2oKd3w274KHr7vXFBXUpvr5CR+zRrkPUrL3W1Y7Y4rrAhR+ycJPXu18xTfOXvRjPLSWZWZhcI3XL5MeHyFc+Ov8xnwE+c17M8bEiIiKXyuteBF6arxu2H5IFr78+v89CicxnMSxDEhGRRapwN9Ua7CZYH/fV3dRgfZzhswcZsIdJV6SJWlGWBeqoq7++1Ke2YF53w/aa11/ffB2x/fL7IMU3eXO8rGcVIL/ER0REZJbC3VRroBNsa+puauZoW6lPrSjS6zZx2uonY2cAyNgZTlv9pNdeU+IzW7h4zLnrtWvdsD0WjzVgjyfIDXaRO3Oc3GAX9njCta/Pz7NQIheimQUREXHk97upZ0cO01G/jpeDlZwJVLDcnuB2a5zqkSOsLPXJLZDn3bA9dk9FLX8/fBqsHGBDNkNuIs3djTe4Mp7XHbHB37N6Ul40syAiIo78fje1fbSX70YbOBOpxgpVcCZSzXejDbSPnr7wP17kblm5mYeuu5d11csJBgKsq17um83NAO/c/zQP9JxgzfgYQdtmzfgYD/Sc4J37n3FlvOjWFue4Sw38/D6rJ+VFMwsiIuKoFHdTvdRWWQ8T6VnxvZX1/FYJzqfYvOyG7bVc7xG25TJsS4zMjKcPuzLe9I7YjJkEG5pc7Yhdilm9vn27OH3gccbHh6msrGPVlvtZud2djtyaNSkvShZExHV+fmPw+ms70dPGgWO7GUp0s7Q6zpYNO1m/2p3xoltbplWAmRZ36W6q14Yq67AzKbByBGwL2w5CMMRgZV2pT00uZM7Cl+5VxIxsbCaysZnD7e3EXS7J7PWsXt++XTxz4Nv8OLacM7WrWZ4d59YD3+ZuKHrCMLOyFGVdWSr98c/dBTxIvlHaMWBX9AuffHYhn9MwjPcA/wy8Rb7x2xLg/wP+CfgK+V4JAeBt4A9M0xxbyHgXQ8mCiwY62+jtaCU90k20Nk7j5haWrSuvXwSRhfLTG8P5vP7aTvS08cqbX5o6Hkp0Th27kTBMv5tqDXYRrF/r6t1Ur60NV3EiB1ny78gBG8I5WBeuLvWpyQWEVl5D9tRbjnE/8HpW7/lDz7C79tzn7g9H2V27lopDz/DBIicLftkLNZkoTG/Icg3w2fTHP8dCEwbgBdM0fwPAMIxK8o3c3gk8Z5rmVybjfwv8PvA3CxzrgpQsuGSgs40T+85dRIwNd04dK2GQK4lf3hicpPe3Yo0nsFPD2LkMgVCEQKzOta/twLHdc8RbXZtdKNxN9aO7zvby/wZDjAQryJDv9llrWbx/oLfUpyYXELvjQRJPPzzrdy92x4dKfWpF4fWs3o8qljjGX6yI8sEij+WjvVBzZVEfAhaaLExXA+SAA8C/MQzjCPAK8Efk73O4TsmCS3o7nC+Qejv2KFmQK4qP3hhmyfaYWKP9U8d2LoM92k+2p8OV8YYSzt/L4aRzXOZnJ85g1SwhZ1vYgQA528bCxk70X/gfS0lFNjZTfc8f+3bWy+tZvYGKGNjZyUtPGwhAAM5WVBV9LB/thdpwifFL8V7DMH4IWMAE8H8B3wNGgU8A3wZeBv4jMPubWWRKFlySHnF+806PlP8Fksil8NEbw2zZ8XzpxkL5RgIQDOXjLlhaHWcoMft7WVcVd2U8v3uyOkaFNc5yYOrnBzxVFeN9JTwvuTh+nvUCb7++tZEa3k4PTIvYYMO6ypqijxXd2uI8K1R+e6GOkV965BRfqKllSAWGYdwJ/E/TNHdNLk36JPC3wP1FGG9eKp3qkmit85t3tNYHF0gil8DrkoOesi2wCiveyf9tZfNxF2zZsBMrnSQ32E22/zi5wW6sdJItG5y/xzK/7nAAe/I/a+ojm+6we5tkvfTooee499nPcPtTn+TeZz/Do4eeK/UpySJ1XyZABWECkwlzgPzxvRO6TJzHrjnij7o03h+SX+KEaZrj5JcluXNn6jyaWXBJ4+aWGXsWzsV9cIE0yc8VbqR4fL1JNhCEYHj2zELAnTfYNSm46QwcqoDRINRk4NpkPi6Xblk2TR8zUj0Ck/Fy9+ih5/jG4XPLpocnklPHH7r2/aU6LbkEXr7Hbhs4ze9WhPgr4wvNAAAgAElEQVT+kig9oSCrcxa/NJZmW7an6GOl97cSrKyGypmFBMptH1v0C598Nv3xz0H+Ar5QDenRImxunsvvA39vGMZ/BMaAfuAjLo01g5IFlxT2JfR27CE90kW0di2Nm3f4Zr9C5mjbzGnEgU6yPQepvuePy+qXXbzh2+UC4cp8chAMzY67IL2/lXiumniuvN9k5+NlFbnmzBC7I0sJALYNgUD+ruotmSFXxvPSd0684hh//O1XlCyUAa8rrQXr49w80MnNmYmZ8Yamoo/lp31sk4lBUZMD0zR/CPzQIX4K+JVijnWxlCy4aNm6Zt8kB+dLvbTLcWNn6qVHfXPRInIh4dUGWaxZa2/Dq91phOWnN1knXleR22LnyCa62LdkOWeDlTTk0mwfO8OWiHNlmHIyPOE83TSc0TTU5SoksmM9hzg4cK2riazXVeS8rL7k631sPqVkwUe8bNaU6z3iHO9zp3umlDe/9hyJbm0hNdA5azrdrf0Yfn+T9bqKXPUKgxtO7ee6gUNYVo5gMETFknqql5d/1+O6ihjD46PYVq4wbUIgGKIuWvwNq1eCGYmsbbueyHp9YyCysZl/HarkycNDnJ5YwqqKMe7btJTbNt5U9LH83uzRj7RzxSdO9LTxQvtfcuL0Xs4OH+XE6b354542dwYsQfdMKU+FN9mx4U5s25p6kx3odOm56aHIxmZidz6Un6oPBgk2NBG78yHXZtd8vVkc76vINdRuIpAaJWKHidgVROwwgdQoDbXl39jrV2rXYecmJjfb22Bb2LkJdtasK/WplaX5Elk3BOudi6S4dWNgX0+ab/SvoXfp9QRWXE3v0uv5Rv8a9vUUf/+O16+bsnCaWfCJVw98g0Tq3LKgXC5DItXPqwd2uTK74PfumVI8vR2tZDMJsulhrFyGYChCOFrnm54jXu7H8PVmcfJV5MaGZ8+cuFVFLtp5mFXBFQzYw6RJEwlEWBaoI9p1BLa7MqRnfr3rCBPpMZ6MRRkJBqi1bO5Lpfn17qOlPrWy5HUiG93aQu/zDzNgD5OxM1PPzUaXbgw8dTThGH/6WJLtq6NFH8+3+9h8SsmCT/QPOy8LOjNHfKH83j1TiifRb5JJnktkrVyGTLKfRMCdxmV+5+c3Wa+ryFmD3dQEqqkJVJNMp6iqiE3Gy38PiDXYzQdtiw+mxmbG0+X/tZWC14lsIgJ91WClgBxkQtAXg6oILHNhvFOJ3BzxrAujSbnRMiSf8HrxT6F7ZsU1zYRXbqTimmZVQhJHVs65DLTlUuMyKV/L1jWzfvtDLKlrIhAIsqSuifXbH3JtBipYH8caT5Ab7KYi0ZPvWzGe8MUeEK+Xsfhd42bnJYBuJbK9Ha0EKqsJ1ccJLb+aUH2cQGW1a8ue1lSH5ojrnrJoZsE3ltdt4vTAgdnxpe4tC/LzHU4pnmDIuYzoXHG5snlZRS7cuInMoRenjgtV3cIuLqf0qna+j7rkLgrTy6GnUiZL6ppcLYfu9bKnezdW89U3ZpcMvmdDlSvj+UX6Ew/eBTzIuT4Lu6J/teuyS6kahvF5YBuwCohNfk4beMQ0zX+efMxB4AemaX508vibwL+Yprl7IV/LfJQs+MS7tzzIC689zFhmiFwuQygUYUlkKe++/sFSn5pc4apXGNhYs/YsVK8o/4ozUt6yvYcJ1qzATg2DlZ66oM72ubN80+va+VJchUS2vb2d67Ztc3Usr5c95fclLOXpY0lOJbKsqQ5zz4YqV/YrAOzt62D3yX10p84SjzWws2k7t6wsr/eEyUThs9NC1wCfTX/iQS43YTBN8z8BGIbxALDZNM0/MQzjN4A7gH82DGMDcBR4z7R/divw0csZ72IpWfCJ9aubee/Nf8yBY60MJ7upq4qzZUOLa6VTRS5W4+YWxoY7CUeqz4vrDqeUltflKb2sne+XLrlXqsbNLRx/8WGs1DBkMxCOEIzVufq6uX111LXkYLq9fR18+eBTU8ddyTNTx2WWMMx1N/ZDFLdR2/PAJyc/vhdoBVoMw7iefCfnLtM0R4s43ixKFnxk/epmJQey6Pi9m7mUsYpKrP7ZzSWDNStdGc7L5MTvDfz8rjoDKxMwYEMGiORgWSIfL3e7T+5zjLd27iu3ZGHDJcYvi2maZwzDsAzDqAPuBj4MVEx+PAB8r5jjOVGyICKu83M3cylzVg6sHAHbBisAQeeNnsXgZVM9vzfwK4XC0pnD/SfZ9NrPXF06k97fyuHwVp4Lb+N0cBmrrAHen22nzgczQ92ps87xpHN8ETtGfumRU7zYfgC8D1hummanYRjPAH8FjAJ/48J4M6gakoiIXJGshPPFiZU448p4XjbV83sDP6/t7evg4Z8+zt7+Dk5lh9jbP3nc504J6NdGlvDNyF2cCjZgEeBUsIFvRu7itWH3lwm5LR5rcI5XOccXsV1zxB91YazngI8BPwQwTfMY+Sq615im+YYL482gmQUREZmTHzYizmliPD+TEAxhWxaB4OT9M5fK+nrZVC+ysZl9idO0Hn+ZU7lx1oQqabn6du5w8a70S288QeuxlzlljbMmWEnLhtu5410fcG08L+06/Bz96XPVgiasLP3pIR49/Lwrvw/PxW6Hidnx52O3896ij+atnU3bZ+xZKGhZV16dEKN/tevZ9CcehPwehUI1pEcXUg1pHi+Tr5L0Z9NibwB1Low1i5IFKQuFcoOrug4xcvxa18oNisg5PtqI6Cw8R/neueJF4FXJ6b19HXxt6BjUryEInAa+NnSMir4OV352L73xBI8ceX7quNtKTx37IWE4MtLjGD88csqV8fqWXAUTfbPivUuucmU8LxWef62d++hOniVe1UDLuvK8CTGZGBQ9OTBN87HzjtPkS6lOj32s2OPORcmCjwx0ttHb0Up6pJtobZzGzS2+WCc+s9ygrXKDIh7x0UZER+HVBlmsWaVTw6vL/2vz+mfXeuxl5/jxl32RLHgt3lBHJ2CnhrCzEwTCFQRiS1m7fKlrY+7rSfPU0QSnEjnWVIe4d2O1a9WRArn1hMeWU5HKEQ6GCOSqL/yPpGSULPjEQGcbJ/adq989Ntw5dVzuCYOX5QavFF41hpLy5qONiI6iW1tIDXRCZTXpVIpILH/jzg/r+r3+2Z2ynJdu9czRwb3cXFOzmreGT86O1652Zbx7N1bz1USWQOXMpmhuNUnb15PmK692TyUnJwcr+MrZpfDueNEThn096RkN4LoS2cnjpZ6UbpVLpw3OPtHb4XxB7VZreC+pBGBxFWZqrIFOsK2pmZrM0TbXxhzobOPgc59i/+O/w8HnPsVAp3tjSfH4aCOio8jGZmJ3PkSwoQkCAYINTcTufMgXibPXP7s1wUpsy8LOTmBnM/m/LYvVPunU/uC172dFsJKK7ASB3AQV2QlWBCt5cNP7XRlv++ooH1xzirrkW6QHj1GXfIsPrjnl2sX0njfexhrpw85mABs7m8Ea6ePJN98u+lhPHU1gjyexBrvJ9Z/AGuzGHk/y9LFk0ceS4tDMgk943RreSyoBWFxez9T4edbL7/yyEXE+hT0Eh9vbibvclddLO5u286XXv4WVGoLcBIQqCMaW0nLdva6Md29dE1/t/9m0iA1Wlntrm1wZz2s3jQ7yUG83318SpSsAa234pcFhbhodBBfacgx0trHs0Jf5bchX1LeBQzBQ/5Arr5vdg849vboHit/rq/vsMNbIuf0YdjaDPdJH/mrFHzci/EbJgk943RreS9GtLdP2LEyL+2CpQCl4PVMz36yXkoXFrRQbEX1dfclDN40O8sCpE3x/SZSeUJDV42l+aegEN2105+L2poHTfGjgLN+PxTgdqWRVZpxfSqW4Kdxb/MEmebmcMr2/lZszE9ycmSCZSlE1uWTNrZssXr9urpro5VRg2ax448Tpoo+1cuxtTrFk9lhjbwMbiz6eLJySBZ9o3Nwy4+7tuXj5X1BPLzfImEmwocm1coNXAq9navw863UluGXlZs8u1n1ffclD0y9uZ8RdurjN9pjcNNrLTYPnxXNFHwo4v/AFrhe+8Pomi9evm3dF3+ax8dnJwl1LZu/TWKj3p17mmxWzl2+9L/UylH1hWH9SsuAThTsNvR17SI90Ea1dS+PmHb65c+vXpQKl4PVMjZ9nvUrBz3fe/V59yUue7/WaqzeFSz0rvF5O6fVNFq9fN2/bthX7h8/O6hh92613FX2sm2vHsM7s5vnQTZwOr2BVtp/35X7CzSvKbxvtmb/YdhfwIOf6LOxa/uftCyqlahjGe4DfN03zN6bF/hLoME3zMcMwfp18Q7hNpmm6U7v3PEoWfGTZumbfJAfiHi8bQ4G/Z7285vc7736vvuQlz/d6VVTCmEPcpZ4VXidDXt9k8fp1M7KxmduBmz14Xwg3buLGQ9/gRl6aGd/y74s+lpsmE4XPTgtdA3z2zF9sY6EJwwX8B+DvgN8DPuPiOFOULIhcgbxqDAX+n/Xy0u6T+xifSJAeHyJrTRAOVhCtXOqbO+/xWANdyTOz4y5WXyr0pxnrOcTBgWt905/G64vb8CqDrJ3vWWHnMq73rPA6GfJ6OWwpXje9el/I9h4mWLNi1nMl23fE9bGL7ME54h/ChUZtAIZhXA0sA/478BPDMP4f0zQden0Xl5IFEXGdZr2K4/jw2yTGzlURyVoZEmN9HAsESnhWxeN19aUZlbps21eVuryeQZzes2JG3K3ljSUofOH1cli/vm5ag90EK6tnPVfKsBz6hkuML5QN/Htgl2maw4ZhtAG/CnzLpfGmKFkQESkT0Ykhhm0Ly8qRf98IEAyGiE4Ml/rUisLr6ku9Ha0cyGZ5OVjJmdgyllsT3G6Ns8Qnlbq8nEH0OjnxejwpHh+VQz9GfumRU3whxoDz1+9VA2ngt4DjhmHsID/D8FGULIiISMH6iR56rOl342wsK8vVE57scfOEl9WXXjv7Nk+EayaPbPoDEZ4IRuDsCa7z5Az8xcvkpBTjSXH4qBz6LmbuWSh4dIGf9yCw1TCM1aZp9hiGEQV+HjCBfzVN89cKDzQM45BhGDeYpvnmAsecV/ltPRcRuULFrWG2ZjupsdMEsKmx02zNdrLG8sfMgtfaQksYC4Q4E6rkdHgJZ0KVjAVCtIVm14AXkeKY0Tk9GCzbzumTm5g/DRwGcpN/f3qhm5tN0xwBPg48ZRjGy8CL5Dc0vx/4h/Me/j/Izy64SjMLIiJlIhyqZM14L2uskfPijSU6o/LWFaxkMBTCCgSwCZAN2GQCFVToPlpZ2Hd6hCePneFUcpw1VZXct2E521fVlvq05CL4ZVZoMjEo+mZm0zT/BfiX88Jfd3jc54o9thMlCyIiZWJlvYFt24xlhsjlMoRCEZZElrKyvvwrIZVCMhQhF7CxJ49tAtiBAMlwqKTnJRe27/QIX33zXPnU7sT41LFbCUOhx8nh/pNseu1nvupxIjIfJQsiDjJH20jvb81XbaiPE93a4ou7IFLetmzYyVCik8pI1XnxlhKdUXlLh0LYVnZGzAbSQSULi92Tx2aX2AV46vgZV5KF6T1OLGxPepzofUgWCyULPlKoF54e6SZaG3e9Xnhbfxu7O1vpTnYTr4qzc10LzSvK/4Usc7RtxuYra6Bz6lgv1FJK61c3M9p/kJ8d/g6JiWGqK+p4x6Z/w/rVel5ejhwQCASwbShUlwoEwCrtaclFOJUcxxpPYKeGsHMTBEIVBGJLOeVSFWGvu4vrfUgWEyULPjGjXji4Xi+8rb+NL3WcG68z2Tl17EbCULjDsqrrECPHr3X1Dkt6f6tz/PU9epGWkhrobGPi0AsYLIPwMrBh4tALDNRf54tSn16LBMOM5XIEAhRyBQAqgu69NXp9U8dLe0/3sefESU4lk6ypqmLH+iZuWbXSlbFW2aN0jpybXbCzE9gj/ayK2vP8q8vndXfxUrwPaSZD5qJdXD7R2+H8wtLbsceV8XZ3Oo/X2ln88Qp3WPJ1me2pOyyZo21FHwvyDWOc42XXMEZ8prejFXs8QW6wm1z/cXKD3djjCdd+z/1uY7SWkG0TyE8tELBtQrbNNVF31rwXbuqMDXdi29bUTZ2BTndey7y093Qfjxx4i65kYnKZToJHDrzF3tN9F/7Hl+F9wz92jN855BxfqHjMuYu4W93FvX4fmvE+a1uuv89KeVGy4BPpEecXlvSIOy8s3Unn8bpTxR9vvjssbgjWx+eIl13DGPGZVJ+JNdIP2Uw+kM1gjfST6uso7YmVqbsnhllm54hiU4FNFJtldo5fnhi58D++DF7f1PHSnhMnHeNPvu0cX6itQz/hgfGXiVuDBLGIW4M8MP4yW4d/4sp4O5u2kxqvp3foes4mbqN36HpS4/WudRf3+n3I6/fZvX0dfOq1b/I7L36BT732TfbqNWxR0zIkn4jWxkn1HoHkGGRzEA5B1RKWNG5yZbx4VZzO5OwOjPFY8V/IvL7D4qOGMXM60dPGgWO7GUp0s7Q6zpYNO7XuvQxUjI8zPkdcLt2m5Gl+kxA/DkbptaExALdaaTYl3UkWvL6p46VTyaRzPOEcX6hgfZybBk5yU3ZmMhJsaHJlvIC1hlB2K9hJIAN2DaHsKgLWGlfG8/p9yMv32embxQFPNou75Wdf2HYX8CCwgXzn5l3v+Pjl91kwDOMF4E9M03zVMIwI0A/8V9M0/3ry//8IuAF41DTNj0/GokCHaZrrF/TFzEMzCz6xourdpEfPMhAYoC8ywEBggPToWVZU/Zwr4+1c51x9pWVd8V/IvL7D4peGMXM50dPGK29+iaFEJ2AxlOjklTe/xIkeTTcvdvUTlc7xrHNc5hetjbPFnuB3c6N8fLSX382NssWeIFrrzmtLtNb5tcyt8by0pqrKOV7tHF+o6Fbn9yC3LqafPHaG6nCUtbEGVlXUsTbWQHU4ylPHnasyLZTX70Nevs/Ot1m8nEwmCp8FriF/PX0N8NnJ+OV6Frhj8uM7gO8D98JUUrAOeAP4oGEYv7CAcS6JZhZ8InPoBOnQuSoeFpAOQebwCbi1+OMVNjG3du6hO9VFPLaWlnU7XNncXIo7/X5pGOPkwLHdc8RbNbuwyNU1GFinUwxag2QCOSJ2iPpgPXVldjdusWjc3MLxFx/GSg1TkUmTy0QJxupo3OzOa0vj5pYZhSjOxct/1nLH+iYeOfDWrPh9V7lzp7/w+px+fQ/WYBfB+rVEb9zh2uv2qaTz7N2phHuzel6+D3n5Puv1ZnEXPThH/ENcfqO254A/Az4P3EO+Q/PDhmHUATcBPwKuBv4Q+JphGNuA7Byfq2iULPhEV/pVQoFKQlTCtGIQXWOv4s4kaT5h8KJU6vQ3BcZMgg1Nrr4p+N1Qwnm6eXiOfSiyeIQbN1F16EWqCHPu5XuU8LuuKeVpFVWh8VV36izxWIOrja+qM7AyAQM2pIFIDpYl8nE3FKoe9XbsIT3SRbR2LY2bd/iiGlKh6tGTb5/kVCLJmuoq7rvKvWpI4O3F9JqqSrodEoM11f6Y1fMy+YrHGugcOIGVGoLcBIQqCMaWEm9YX/SxXLbhEuMXYz+w2TCMAPDzwKeB54H3kV9+9D3gI+RnF/4n8AXgDxYw3kVRsuATY5EETDjF3Vkv6rXCm8Lh9nbi27aV+nTK2tLq+OQSpJnqqpynoWXxyPYeJhCtwU4Ogp2DQIhAVT3ZviOlPrWi2NvXwcNvPs7wRIKMlaMr2U/HUBd/fMP9riQM6f2t1ASqqQlUk0ynqKqI5eMulqdctq7ZF8mBk1tWrXQ1OSil+zYsn9ExuuDeq5eX4Gzc4VXydU9FLX8/fBqsHGBDNkNuIs3djTe4PnaRHSO/9MgpfllM07QMw3gD+GXgtGma44ZhPAPcB7wL+CL5ZAHgL4FXgLsvd7yLpT0LPhGbIyOvKr9MXVy2ZcPOOeLqArzYZU+b2OlRCIUhXAmhMHZ6lGyPPyqJ7Dr0HP3jQ2SsLGCTsbL0jw+x6/BzroynMsnF1bdvF2/uupd/feR23tx1L337dpX6lIpm+6paPnxDnLU1lQSBtTWVfPiGuCvdov3unfuf5oGeE6wZHyNo26wZH+OBnhO8c/8zpT61SzXXE/zRBX7e58jPKBS+IS+TX4KEaZoDhQeZppkD/h3wNwsc74KULPjEVds+SGBpNVSE8o2FKkIEllbTtO03S31qssisX93MbTd8lKXVTQQCIZZWN3HbDR/VfoVyMDHH+uisP6ohHRntIWdbZKws47ksGStLzrY4MtLjynjB+jivRSr4b3U1/NGaRv5bXQ2vRSpUJvky9O3bxds/+Qbj40OAzfj4EG//5Bu+Sxj+S/MG/mgd/JfmDUoULlOu99xM6PQWerm+w96fzAJMVj36NHCYfEP4w8CnF1INadJzwO3A0wCmaWaAIeDF8x9omqaJB8mCliH5xMq1zXDbx+k8vIfkaBdVNWtZt2lHPi5ynvWrm5UclKPwHOuj54qXmayVI2vlpq4gbBuygRzZQM6V8d7Y9G52HXkeAMuyOBUKsqsmRuU1PzdVjkQuzukDj88ZX7l9rn2gMh+/dlRur6rmsRWrpo5PVUZ5rHEtgf5eFlJGqBQmE4OFJgczmKb5NlP95KdivzLt4/ec9/++SH55kmuULPjIyrXNSg5EfCy82iCLhZ0axs5lCIQiBGJ1hFe7Vw3Jy54cEQKM2ecFbaic+b5ZNE9PjBCsWYmVGgYrDaFKgrE6nsmOKFm4ROPjw87xjHO8HO3t7WTP2x0c6j/Nta8OsOOqzdzSuM6VsQodlQsKHZUB1xIGr4oLPNt4FVizZ0Ofa2wqu2ThSqFkQUSkTES3tpAa6ITK6plxl8oIF3pyFBR6cgCuJAy1GYtkAHKB/ORCAAjZUJOxLvRPL0t36iyBympCldWkU0kisXxPgDIs4VhylZV1pNNn85tWbRsCAQiGiFY2lPrUimJvbyd/vf9NRtI1jE+sZ/iUjTnwJn+0FVcShvk6KruRLHjZKK136UoY6jm3wZn8c6V3qT83x/uB9iyIiJQJrxs1HTi2m2wmydhIN6nB44yNdJPNJDlwzPlCZqE2paEhlyVqZamwc0StLA25LNeOuTIc8ZjzhWy8yh8XuF5asernIJfNJwqQ/zuXzcd94JsHj3A2Wc9ELgwEmMiFOZus55sdR10Zz+vN97tP7iORTdOVOsPxRC9dqTMksmlXGqWtrb+KUN0qApXVBMKV+YS9bhVrl11V9LGkODSzIHIF8nJpiRSXl7Xlzw6YjCf7po7tXIbxZB9nXVoW1DwxyqGKCRrO26JwS86dPQs7m7bPuJta0LJuuyvj+VlVapzGwPJZDQOrxlxqWuGxY0Mh5/igO/dcg/VxrIHZJa7d2nx/aLiL/vTQ1PGElaU/PURwqPi/6zubtvOlgROc296c/1u/d4uXkgURB36+mPZ6aYmUr4rMOOk54m5YlT3CDakqXqleTSoYJmZluS3Rw6psypXxCssrWjv3cSiVYl31clrWudcEzmteNrizBrupiyynjuXnxX1ShtauJF/wZqYA7hQX8LKjMkA659CoCRi3ip/s3TQ6yK19XTwZizISClJrZbmvr4ubRgdBK5EWJSULIufx+8X0gWO754i3+uLrk+JZaVUyOkfcDT8LVfBmbDk11gQ1Vv7i5c3YctYlT3GLKyPmE4ZbVm6mvb2dbT5q+OjlGnTw/k641zbWVXFwcMQx7gYvOyoDVIYqHBu7VgYrij7WS68/wQtLwgQZp9a2CRLghSVhjDe+y50+qPbkR0oWRM7j94vpoYTzWtjhpHNcrlxrlm7GHrQ5bQ0xRoYlRFgVXMqapde5Mt6/Vq3Ob4x1iP8HV0b0r90nndeat3bucyVZiG5tIfH0w7MqdcVcuhPutX93fROfbz/OcCZN2rKIBEPURaL8znVNro3p5ZJDo24ttg3DE0kyVpZIMExdRRXG0uIne/9iDZIKndvbYhEgFbD4l9wAdxZ9NHe9+Mi2u4AHgQ3kOzfv+vmPLKzPgmEY7wG+C7zTNM3OydhfAikgbZrm5yZjzwA50zTvmzz+C2BgspRqUSlZkMvm5RS3l/x+Mb20Os5QYvYdwLqqeAnORhazxs0tjO3rZFmw+ry4OxeAw1UrIXVmVnykSmsTLlV3yrmik58qPe093ceeEyc5lUyypqqKHeubuGWVO8+V7atq+cPVYzx5pIfu8RDxyhz3XbXaN43ZdjZtp2OoCy/2EZwMB8CeXuEsP1ZnuLxq7kwmCp+dFroG+OyLj2xjoQkDkAEeNQzj/aZp2tNidwCfMwwjBtQB1YZhLDFNcwx4D/B7CxzXkZIFuSxeT3F7ye8X01s27JyxzOpcvKUEZyOXysskfdm6/F3N3o49pEe6iNaupXHzjql4sV29YjPH+juYGBvEtnMEAiEqltRzdZm/ppRCPNZAV3J24uVWpaf0/laCldWzyvq6VurzdB+PHHhr6rgrmZg6diNhyBxtY8trX2YLkEylqIrF4DXI1Nm+aJQGMKtugTt1DKjOjTEcjDjGy8xc3QY/xMIbtb1AvmLpQ0DhDbsf2GIYRgC4E/ghUAv8omEYLwArJzs6F52SBbksXk9xe8nvF9OFpVQHjrUynOymrirOlg0tvlhi5XelSNKXrWt2LTk4386m7Xw5eYZIbOYmWVVJuXReV3ryutTnnhMnHeNPvn3SlWTB674HXtt9ch/V4SjV4eiMuBvv6dtSvbxQPbs3xU2p3qKO44ENlxi/VB8BXjUM4/uTxzngdeAdwN3AP5JPFu4GxsgnD65QsiCXxc9T3KW4mM4cbSO9vxVrsJtgfZzo1hZX34DWr25WclCG/Jykw8zqRN3Js8SrGnxVnchLXn8vvd7gfCqZdI4nnOMLZQ1285NwE89WvIPuJTXEGeWuiZ9xk0+qPXn5nn7XYIqx4AneqmxkJBSlNpfm+vFe7hp0p8qai46RX3rkFF8w0zTPGobxMeAx4JXJ8LOCU+gAACAASURBVHPklyI1A38ARID/DJwFvleMcZ0oWZDL4vUUt9e8vJjOHG2bUSLPGuicOvbDHSspHj8n6QWF6kSycF5+L70u9bmmqoquZGJ2vNqd6kT7l97EY5lrAbAti1PBpTxWeTuByCF+0ZURvRWPNWAOJhlJ15LJVRAJTVAbHWHzsuJ/P5vqrmNF+ji5KGQnO7avSAdoqru+6GO5bBcz9ywUPFqsAUzT3GMYxgeAB4BPkk8WHgUOm6aZBbKGYQwC7wU+X6xxz1deu0lkXt2n2vjRi3/Ck0/9Nj968U/oPtXm2lg7m5ynsrVc4NLNN70tMp06Dsti5XV38R3rnasQ3XeVO9WJnq+71TH+g6XO8XJjVL+D/pENpFNbyKXfSTq1hf6RDVxb9Y6ij/XcqpV8u2ED3eF6hoNVdIfr+XbDBp5btaLoY7lpchPzp4HD5JcIHQY+XYTNzef7GPllRpimeQSIA09P+//Pka+K5FTpuig0s+AT3afa2L//3Dr70dHOqeP4muK/WGu5QPF4vdZXytfOpu184c1vkR4fImtNEA5WEK1cSsu6e10bc6Czjd6OVtIj3URr4zRubvFsD4MsjNfNJb0s9VnYl/Dk2yc5lUiyprqK+65yrxrS6UANwdoAdmoYJtIEwvnSsKepvvA/LgP7TlUQym4ga1uADfYSQtkNvNqT5oEiv63/41g/yeC5Xi25QJBkoJJ/HOvn14o7lOsmE4OiJgemaf6QafsPTNMcAa6adrzhvMf/LfC3xTyH8ylZ8IkjR5x7Axw50upKsgBaLlAsfm9mJMWzKjfIjRPHOWBHGSZEjT3GlolBVuUGXRlvoLONE/vOLS0ZG+6cOnYrYfA6OSnsF1rVdYiR49e6vl/IK35vLgn5hMGt5OB8a6oq6baBymrSqRSRWCwfr3anQaHXjg8Wmq8FZvx9bKD4Tdl6A86fs2+OuJSeliH5xOio893pxBw9A2TxiG51rrLk1lpfKV8Hju3mquAE91SM8puRIe6pGOWq4AQHjjkvZVuo3g7nz9vb4c4SuUJyMjbciW1bU8nJQKc7SyoL+4Xyybo9tV8oc9S9JZxema+5pFy6+zYsd4zfe7VzvNxkrQomLAvbtvMTC7bNhGWRtYp/T3muiqwuVWqVIlCy4BM1Nc49AKqr/dEbwM+8Xusr5cvrhoHpEefPmx5xZ4lcb0cr2UyC9Eg3qcHjpEe6yWYSriUnft4v5Pfmkl7bvqqWD98QZ21NJUFgbU0lH74h7pumbJFweo548SsUXTWRcYw3zRGX0tMyJJ+45pqdM/YsnIv7ozeA33m51leKy8uyt143DIzWxhntP0g2PYyVyxAMRQhH66hZ4U7VkkS/SSbZP3Vs5TJkkv0k6HBlPD/vF/J7c8lS2Jo8wHXdrYx2HaImey3RlS3kK1i645G9P+DJTptkroaq0Cj3rQvwkVvudGWsqiU9JDJxchbk7/HbhIJQveQ0+bL+xfNgsJ4vZEcZDgXJBoKEbYu6nMWDoWVFHUeKRzMLPhFf08zWrR+lpqaJQCBETU0TW7d+1LX9CiJy3jIW23J9GcuWDTvniLtzUyDWsIlMsh8rl7/jV7h4j/3/7L13lCTXdeb5ey8ifZa3XdUOje4OOMI1CTRAh6EB6NAQR9ShKO6SQ6MjabWzM6Ozq5nhWe1qz87hDDWzWmlWosQzIkAjimYASmgYCSAFggZoNNjdaADtsm21qS5vMrPSRUa8t39Els+Cq3gJdKm+cxqFuFWZNyMz4uW79373ux31pMVXD+XXz2KuZF8tZFv9jfNa6Bdq9LWy1tFoytpfPPePfG+giRm/GY1gxm/mewNN/MVz/2jEX39ygoR9kIicxBIVInKShH2QvuRyifTV4t03f5x/ky9zR0Wxvaq4o6L4N/ky777pV0L3tY5wsF5ZWEPo77tjPThYxzoaiEZPdW30wMDixCmiqa5llYXixGkj/qQVI2v5jNk+FamIKUmXZ9Ftm2kibfRsgEZifVJ7uGj0vf7oRb2i/Xd2h+6Obd4JTtspIvbwEnsxdF/Rq+/gzsvHufXgQ6hiFplsIb7rV9er629hrAcL61jHOtbxBvFm0FgaOTCwnBvE0iB8wAtsUpvrWSi1dDDIZbQGraFiwaANTc1mmkhnNyflw49AKYPs2Ez85nvXzKbl0kiRnw1v5LK/ib68piVVZOuGN/tVXZlo9L1e8Jtel3216Kie4c5IM8e8HrI6Tosoc509QqcXvnS/e2Yf7vGnkMk2ZLItsB1/Crvv2ivu3tv79V13A58HthFMbr5/zxfe+JwFx3HuAn4AHAM0kAC+k8lk/r8Ff3MYeCaTyfzuCs/RAXw5k8n8Vu04STCL4QuZTOaE4zi9wP+eyWT+59f6utaDhXWsYx1rDrPym6Whkxyf3GlMfnOty95GZYxibr6HAM9F5caIJ83IVY5HASkRyEXKKBPR+lnWMDDbL3Tq4EH6d+0y5qfR+MXhf+QvMxlmNWYGPVE7hnfdbIb3vpbR6Hs9ZeWZ8Zc3T6csM3O3WtP9MHORLdb0IntLKvwhd+UX9vLdxEYeTfSSFxGadJWPlYb5tKEqjSnUAoWFE5y3A1/e+/VdrCZgAJ7KZDK/DuA4TgzIOI7z7UwmM+04zjuBl4H3OY7TtMIgtv8A/Hnt8W8H/hKYu1Azmcyw4zh5x3Hem8lkfvpaXtB6z8I61rGONYWF8ptobVR+c63L3raUQGsf7btorxL81D4tJTP+SqpMLNWNtKIIQFpRYqluStpMzwIE18vxH/17Ske/zPEf/XtjMq2NxiNnTuDj4+JSpoKLi4/PI2cyb/ZLCw37h3P8wbNn+cKPjvMHz55l/3DOmK9G3+sf21RfSHQl+2rRyB6X75Q1f5PcRE5E0EBORPib5Ca+U1Kh+zKMz69g/1yIPpoIpkPXarv8JvAg8LfAZ5f+seM4zcA7MpnMSzVTDPg4LFOJ+BvgX73WF7FeWVhDaPS0zrWM0Uv7uHByL8X8IMmmfjbv3EP3xvX38krAK80GCLu6sJDGoqYuIds2rikaS3Jigu4STMfAlRD1obUISRV+0yPMK/jY0dQiuykFn0VD5xYElmBu6FyjcMlTVOf2F6DQKDwuea/woCsI+4dzfO2leWrQ4Exl7tiEnGmjKWu/s/v9qNx3eXyihQJtpJjiIx1Zfmf3p4z427rhDg5nh/m7gV8wVq3QFYnxK1vfZWQP8WhyY0CwWYLHkhv5ndC9GcW212l/rXif4zhPAwqoAv8yk8nM1AKBdwFfBI4CDwNLZTB3A3MZgUwm8wyA4zhLfRwD3vlaX9B6sLBG8E9hWmejMHppH8cPzjc9FvIX547XA4a3Pho9G2BNy956FdKeRdqzltlN4Ppt9y1ax+btZhR8GhlYNhptOs+wiC/akwmgTZvLvjcSj54dR1Vm0MVptF9FWBFEspXHzo0bm33wN57FQ6lrmd58Na2JKL/qWfwLI54CXv+nBx7j0wuNeXDPbDWy3jw3eoKHRs5Coo/2RJDKfmjkLL3tJ9jdfU2ovvIygvJiKN0CRAEXKbLkrCtuzsJZAupRPftqMEdDWoJPEzCCHq0db3Ac5/2ZTGahRFYnMPJqDjKZjO84juc4jsxkMq9a0lkPFtYIXmlap6lgoZH68o3EhZP1NxAXTz2yHixcAYg39wcUpGX2tdFH0ND7LhKDgg/KJ0gFCpAWGFInarSCT6MDS5jvpynnBok39xvrp3mHd5q9kcX6+Bp4h3cmdF9vBgYnJlAL+mm0V0XnxhgUsPrE7nJ8I/M89584FvgCshV/7vhfOLeF7q/R6ksPX9hPoWqRrdhUfUHE0rTEPPZe3B96sJCw28lVU8yXF6Io3U3aLoTqpwG4n8U9C7N4wJC/LwL3ZjKZowCO43wa+F1gYbAwCrS+2hM5jiMA77UECrAeLKwZNHpa56zm9CxmNaeBKz5gKObrv2eF/JU/qGkWa5my1nPNnnlqySL7ld9H0Oj7TqY7UNOX69jNqBNBY9WeGh1YLqI9gVHa0zV6BK+Q5/n4tUxYzXT4OW4rH+eaSPhSmLNoZCDbUxrklEiQlRE8IbC1pkVV2VEcBN4Rur+HztXv9fjhuYyRYEFNDdYqJ1m07yKsKCLZAobUl05OTzFWjMwdu75grBhBMBW6rw6ayak4QrUzW1nQcpJOrFd76FsKe75w8Mm9X98FQY/CrBrSA6tsbq4Lx3FuAcRsoFDDQ8D/6zjOpkwmM7uQPQd85TU85duA19ygtR4srBG0pvsZmTpOqZLF910sK0oi1kJPm5lJq43OejQSyaZ+CvnlG4hU09rITK91ytrspmvkxCMUixkSLZvpuebeK55WAm/SfSet4N8aRKMDy0bSnqQVwylfxiksDvZkvCdUP7NodCC7pXycfbH5gQNVIRi3onygcggIf7hXzvVRWuFrhUIhlcYSkqwp5kwkxi+L8GTvDQxHk/S6Re6evsjtdtyIu4qXQmkXXwu0FgihsYTG9VOv/uDXiWrBJuL34AtRq1dGsf0eXEPJTZOoBQahBQeZTOZp4Ok69heAW5fYykD3EtuM4zi/dBznltpjZu13LXnK/4GaYtJrwboa0hpBZ+tOZopj+LVJq77vMlMco7N1hxF/b4a+fKOweWd9fvSmHVd+ZhpembK2VtC+6Q6u/eCXSVz/Ja794JfXRKAAb8J9V60gm7oQVhQAYUWRTV3glc34azDaN93B1tt/l0TLZhCCRMtmtt7+u8aul0bSntJdDtFUF7L22UkrSjTVRborXErJLF4pkDWBs6kobZwlQgmBJkKJNs5yLhU14i9uKTzto2vUGY3G0z5xy4yCzwE7wTe7r2EomkIjGIqm+Gb3NRywE0b8aR3FUxKtRe1YBMcq/PfT9Zqw0ES1IqYVUa2w0LiemRkS/wTxfwD/00q/rM1ZaM5kMj9/rU+4XllYIxifPknabqNUnsLXHpawScTbGJ8+ZcTfWtaXn+1LuHjqEQr5S6SaNrJpx71rpl+h0ZS1dYSHRt93sq0fJhXE0g3x92agfdMdtG+6g4MHD3Kt4TkL8eZ+CpdeRBem0NpHCAuRaiO18ebQffVcs4dS9iJ2NL3Ebibp0ehAdiTVSTI3SpLJRfbhpJnKSXuiQtZdvmVqT5gpLTxhpyjKLvK6F08ksHWJJjHME3KMDxjwJ4WFLQS+VrPdSVhCIkX4VcWYjAZTF5d038elmUDvnxoymcwogcTqSr8fBn779TznerCwRjA9fhYxUyIiNJYAqTRipsS0tdqm/PqI37JnUcl5zr5G9OW7N96xZoKDpZiVp1wKU/KUbwZmudO9l06SO7dzzTTfx2/Zw6mnv8LJyDR56dKkouystrLD0H231u9zaOy10l5pJj8zLzurtY+eGae9En5GdSEdr5y7RLx5o1E6XqMD2Y3tfVyAZWpImzr6jPiL2CXSkTQzlS5QMZAV0rExoraZHpAzkT4m1ebZmXpURYpJruaMZWZDbasqQvmLN4Xax1bV0H3tiFdRuTI5K4knLGzt0+wV2d6yNumOawHrwcIaQSxfJS9n5o6V8KmIGZryr9oU/4aw1vXl1zIaLU/ZaCzmTus11Xx/OQmHOkGXQHuQj8KhFkglYasBf2v9Pm/0tRLLHKLHizEdq+JKRVRJWisRYpkX4GOhu5urmjQC8Vv2MPP4V5Y15CYNBZb3brmGrxZyiCVVr49tXqYnHwoS9FFxk0gUSpSRSCpuL3FhJlio2lvAXT6MwLPDn6gMsNGfpIpkBhsPiY0ijUe/Hz7l8APVX5KRu4AqWvigFUjBB6q/xERz+jpWj/VgYY2gqewzGtf4QjErcWhpSVPZ3ASeNa0vv4bRaHnKRmMtN98fPfswF6OtHLF6yWqLFuFzg1U2KpG8lu/z8gt7+W6ih0cTm8h3xGnSZT5WusinDV0rqjRJExGaqpHF9urkCo9Yx0rY3bMJgEcvZBgs5OhPNfOxzc6cPWzMVDqp6vzcsUKjtM9M2YwyWCLWTs7Lggr6JERNtjgeM5MA3O0OcEJsp4KFQuAjiKDY7YbPTvCLx1HxJtBXgU6DVUKJc/jF46H7Wkc4WA8W1gi0VSLpa4oW+AIsDUlfoy1zjYhrdc7CPwU0Up4SGnutNJo73chzezE3yi+8eXWSaW0Fx7kRPmrE49rGd8pVvpvcCQQNq3mRCI7Lp4xMkpWJdlRpoq79Skf5hb3IWHpZf4vJIL1XXeIO98dMVwZpjfTTq1KAmWBhtFglIqyaGpJGIrCEZKwUPk0HYGdrK0XPZbpSxNcaSwhaYwmc1hYj/gZjfRRce66NQAMFbAZj4dNTn2zaSsIfJsHwIvuPmrYa6cdYx+qxHiysEZTiglhFEvOW2s34W8tzFtYRLho+G6CB3OlGn9tJ0Qosn558UrSF7msWjRoi9mbgseQWfIJptbXcLRbwWGKLkWAhvuufU/zFf6tj/7gBb42FmhrkQDTCPyTiDFmSDb7iQ6UybzcUpA8M7eNPn3+Wo+4HKKsE8VyJ68ef5V/dZkgCWhSRIoYUEqV8ZE1OWGOGhrS91ePnQ0UsCVatcSFfLXJ1qxm2wE/pRlJC6gXUJwE/FV38fsi+RlKdkBtdZh9OdoXsyTy++a1b7wY+z/ychfs/+5lDq5JSdRznLuAHwDGCuC0BfAfoAIYzmcxfrub53wjWg4U1AhFPgZcHpQKVASFASkQifI1kaDzV47nRc+w9/xInxwbZ+ctL7NlyI7u7rwrdzzrCR6Ovlfgte/j5z77PE/F+Bpvi9FPmnvIg7zbAnS6/sJfnhccT8RhDkQgbqlXuKVfYbejcypFWcIfQykdrjRACIS3KETPZxsmL+3jsmT/lFzLGuIzSOXWZdz3zp3z0neEPEXszMC0TeMqfO9aAV7ObQPyuTwFQPvi3qNIkMtFOfNfH5+xXMg6293I/8xN4L9uS+5uSCJHm/Qb8fe3wMQ6W5+cslFWCg+XdfO3wMf6jgWBhW2uV+NFePni+j95CnOFUmR9tuUz5huWJiTCQmXmRjlSFXLmDqh8lYrk0xyc4WZgAwlfPynseGoEvmFdDAvJV/1Ue+fqxsb2P436VaXeGqtZEhKA1muY6Q83pplALFBZOcN4OfPmb37qV1QYMwFOZTObXARzHiQEZ4O9gSTmmQVgPFtYI2jocNBq3PI1SLlJGicZbaWs3o6ndSKrHc6Pn+OqxnwKgteZSYWru2FTAsJazqY1Go2lBh9Jb+UbHLnRhCpTHZRnjGx27SKW3svvVH/668Nz0eR5onleyuRyN8kA0ClMD3B2yL4D+SIqSgmpNdVBoiCjYGEm/6mPfCJ488E1+aAfPrdGMygg/lBEiB77Jrxu6HxpJ6xLSQ2hJkEwNtkhBnsVcr1f8rk+tieBgKZ7s6IGJ5fz2H7X3GAkWDs5seV321eK+mevoPdYG2kIDfTMxPntsM8NbzMwGGCxOUK52Ua6m8JWFryJErSKDhTEj/mLKJYeFrlUxNME9n1TLK5mrxfaWFE8PSpS/GXQUT7hU3GnubU6G7sswPr+C/XOEOKgNaCIogJpbmF4F68HCGsH27ffxQv4ikWhqid2Mwk0jqR57z79U1/7I+ZeMBAuTF/ctmupayl6cO14rAUMjN2SNllR8+Oh+dCkP0g6YxVKiS3n2Ht3P7p5wJ7s+kaifgX4ymTASLNxeHOGkVngs4E1rwW3FEQPe4CduEW3NN+PODqT6iVvk1w34azStqylaYLK0fLPXFC3U+et1vBKGpEA2daOKWfBdsKLIZAtDhka/VnSSxUL9C+3ho+O5OLb28PFABIG6pQM7Hwnfn1fZylRx/tr0lcVUsZfWmBm2QEzl2DW1kY8MttJXinA5UeXx/mkutoWf1Hn2/BGE14XAriU9IgivjX3nj/I5587Q/RnEttdpfz14n+M4TwMKqAL/ErgthOd9Q1gPFtYI+vuCL9LTp/cyMzNIOt3P9u175uxho5H664OF6fr2Yn37ajFyoj5tZuTEI2siWGj0hqzRWv2DU/UzbyvZV4PhaBTU8mTPUMSMFnpy6mWuslzO2z0URZyELrHFGyFZNuNvzIpSb0M2bkWW/3EIKL+wl4tqjFP2NHnbo8mz2eG1ssUQrettcXi+eI6i6EHrBEIUSegR3hY3x50+feh+jpx8kJyXpdlu4Yadn2D7rSslKK8c9Cc7uKQ11pIG5/5UhxF/TVFJrrKcItMcNROdpCZt5seVzUKTnDKzjZostRPsEZfYi2bez+1T7Xz2dCez59dfivCbpzv51vbwezLO5RJoFEpU595RoTVnc4aaLM3hLAH1qJ59tZijIc3CcZz1YGEdq0d/3x3GgoOlaKT+en+qlUuFqeX2pBkJuXKuPm2mnDNDm2k0Gt1D0Git/l43y2W5PLvY62ZD99VnJ7lUnQEVtMhSkzfsi5jJbp4lS7eq0O0uDpTPETPir9MrM2ovf+5OL3xqAsD58cPsT4zhy+DdLFtVJiNjMP4CbzPgb8PEYVzZjaYMQqFxcYVL7+QLBrwFgcIzx/5q7jjrTc8dX+kBw32bb+fPjz+2zL5n0+1G/P3azo08cOQSSs9Li0ph8YmdZiqWE4kJmhbIpGoBHoJ8fIxwEsmLUfbAEhaeVnM2W0jK3vLgPQx8cLBnAQFpHh8YDH8itqsTeGI+6NKAJwSuNtMrZBD3s7hnYRYPNPqFmMZ6sLCON4xG6a/v2XLjXI/CQty75UYj/uLN/ZSyy2kz8WYzX0KNRqN7CKCxWv0filT4rypBVgqqtkVEa1qU5p5o+Bvcj7Zs5mtjRwJBgdmMo1Z8tNnM4KSSUK/Lvlq8NzfGg20bYUHTIxrekzPDmz4Sm8BbkBjWgCfhSHTCSLBwQCs8+qjlNoEoHn0cUGZ6CI+cfLC+/dSDRoKFzMg+9g88zERhkI5UP7dvvQ+nx8x9uLs76I/be3E/g4UJ+lMd7Nl0+5w9bHwqdpFy6Vkej95ETiRo1iU+4r7Ip2J3AuGv1fv7n+EDZ+6rY3+W9xpgh8RtSbbi1zS6Avhak7bNVE76S5E6NUToK4VfRfRlCfRyOpWSZpSlTOGznzn05De/dSsEPQqzakgPhNDc/JbDerBgEPuP3s9Lpx+kVMmSiLVw4/ZPcPv1V3b26M3AbF/CI+df4mSxyKZUG/caVEPquWbPop6FebsZ2kyj0egeAmhsj4TbncYdPY8WvUACLcq4chi3K3y98Fsnh/nc5ARPpJIMR2L0VivcUyhyq22mh6DTbmfMm8THR6MQSCwsOiNmdPrfOTXN6Wg3z6RupChTJFWBdxZe4p1TZiiAOdvjkt3GyUgPeRmnSZXZWR1BsLyyGAYGrGtqYULQzjmL85aZKcA5r351K1cNv+qVGdnHHx14mDPVTbhqO9FchZ+OP8zvvx2jAYOp4GApyi/s5ZOVi3yysrgKVD48YWRtOdzzMmPRCO+5eAe9hVaGU9P8bNM+Lre9HLovgPZ4hWwpBaoFQQRNFWSWjoSZDfV0bIrWSvtcgzME98V0PPx7T1kXwbsOtEUQpGsQPr515VXva4FBqMFBJpN5Gni6jv0Pw/TzevCWCRYcx3kBmF0xzwFfA/6UoPv7yUwm8385jiOBrwI3EYiNfzGTyZx+M17vq2H/0fvZf3S+3FyqTM8drwcMrx+7u69id/dVHDx4kF27dhn1NduXMHLiEcq5S8SbN9Jzzb1rol8BGt9D0OgeiUfyF8BSKD2JFjZKeyCrPJq/wIdC9uUNZ7g1N8KtS75PvfDVBgG4/epP8MDpH3DW6qIgY6RUhW3+GB/b9gkj/l5Mbubl+M00+dDklwDJy/GbeTFZZqsBfyOyjQOx+WfOyQQHYluJmimc4FGf9lDFDI2s2W4h6y0PtJoNSN/++ctPc6yynVldm4qKcqyynT9/+Wn+q6Fg4bnREzx8YT+DxQn6kx3ct9lcZaHRFVJbVjjQd4gDfYcW2TdXzFDy8tUqQrURCJgKBBFQbeRcM4H6QN8vueXs3UAUkIBCUGFgwwHgM+E6EyWUGEPQjtBRtHDRYhIpSuH6WUdoeEsEC47jxAEymcxdC2yHgV8lKOs85jjOrcBWIJ7JZO5wHGc38P8Ay+uCbwG8dPpBtFZo7c3roQubl04/uGaChUZmi2fL6RdHT3LU22m0nA5BwLBWgoOlaHQPQfmFvajKDLqYRfsuwooiki3GeiQGqjBN6xxnxhMRpmlloJoL3RfVStCvsKRnAUOc/pn+Ozl9/iAFXUahyYsopyNXM9NvRkHkybbrgcUtnQA/arvOyMJ71u6taz+3gn21SKoSxTr9LUllJnt7w85PLOpZmLPvCD/YezGfRiPQzGdvBYqX8mZkdp8bPcGfHf4+qjgNfpXz1kX+bHIAbv6kkYBBtvXjDR1ftq7YfdeF7gugSY4Ay+mFaWmmipgtdqDxWKqWmTXU4HysX3CECu8bsuktw3Dc56kNFazwC7IIlQZZRFNB1wIT8AP7Ot6SeEsECwSVgqTjOE8SvKY/BGKZTOYMgOM4TwDvBzYA/wCQyWSecxzn7W/Oy311FMuTKDWvZKC1RusqxfLkm/iqwkMjs8WZkX381eG/5pzbS867neZRl5en/5ov3myunL7W0cgeAm8og8rPc9y176LzY3hDJ8z4I8XiJr3g/6uELzmoteJQopsn2x2Go030unnunsywSy1XMQkDf/3Lr+OqcrBw107R1WW+88uvs/uj/zl0f2ORFtDL0/qjhobAFWWSiFZ4C3okbE3dDX0Y2FU6zs9TyyuVu0pmrs3tt34ef+ICxy49SR6XJqJct/FuI/0KFZ2sBQqzCAKHsiFp0b899hgqv2Aqr++i8qP83bHHjQQLds8O3JM/mzueXVfs7nriNKtHWkzR7fVyWd6IRwqbAn3qJdLSTKbf8+tXvTzfjGLQZXk7E11VjnRMzA12FdKiU4Y9nQaUjiHEwh4JiUCitJnm7XWsHm+VYKEIHoQGAAAAIABJREFU/Bfgr4AdwN8DC+/APEHzSDPzVCUA33EcO5PJvOKgioMHD4b7al8L5iiwCy/+4BvwTXk9IaPz0Dewi8uzb9mnvsn4dLgyjv996CEOV+czOlkvymFvMw8ceIhf6zUjGdloDJWOcib/DDPeGGm7i6ub3smGxPVv9ssKBf3FHFIt33B6xbyReyHqCRbtkWqIeSJ0f6NWM/d330DFAl9ALtLM+fg78EeP0m3g3AbKk+glaX5ds5t4LzurWUbtpqWrGF3VnBF//RWfFxNdFOlDE0dQJslltlfGjPjbqE7Q6ycYsrajiSGosME/zSZ1woi/+NhRTpw7xI9btjEaidFdraBOH8Lzv0W5K9z7XWiFFstvBIFv5NzOT5ynqLqYYSseaWxmSDPA+YkBM9fmif3s7fhnPJneRd5qpsnPcffMQfaceJ7x5E2h+8vJnYzo21A6DkKidIQRcRvtwsz7qYWL0K2gI8zz+qtoMW3EX7HagVKTCF3bvGhQSlOothvwJxb8d6E1/DV6JZimM681vFWChZPA6Uwmo4GTjuNkgYUde00EwUOy9v+zkK8WKMCbc1EcOZ1mksklX7KaVpFeExfp9KESB1pb+IdEnCFLssFXfKhU5u1ekS0hn99/fPRxpAwUIJRSc/9/RrcYey8bTbE6eeQJiEIimsBnhpOVJ9ixY8eaqJxM7mtG5ZZzUe1kk5HP75pTD5IhQlYKvNrYnxalcfxq6P5+99gWigtWUV9A0YbH2jfzZwbOLXWuRFYszzimdMnIe3n2+T/ie+2LlV40cFf+OLt2/WHo/r55poOCmJeh1MQpiG34UWXk/B4400bWhiTzrW9ZG07G2/hfDPh75Ft/wnc652c4jERifKezi8+N/ph7PxQuLzx+/hmKLFeyiWPmWkmdeYTLYl6zyqOJad5Gt/+yEX9/eXQrD8V2Uxu/Td5q4aHW9xNxn+O3Dfj7o7F7qBTnm5GUsKiQYip5j5Hz02eeQOjuBRYBOooWOXbtuid0f9dM/ZSXxyVZy55fN33FtW2J0M8vNvBTStggxAKVNU1U+2tif7QWYWi24uvG5wn6D3Acp48gKCg4jnO14zgCuAf4OfAMtVmJtZ4FMzIEIaDVbULqxW+v1JJW18xoeICBoX089sy/4ztP/I889sy/Y2BonzFfB9t7ub8pyWVbogVctiX3NyU52L4hdF9lml+XfbWYpVipyYug1RzFyj1j5v3cP/BwXfvzA/XnIVxpsHsdZFMXwgqqQMKKIpu6sDeYaXz8cMQmrQX9Pmyq+vT7kNaCD9vh50YuxdK4IkJONjFltZKTTbgiwsWYGe7tDeX6/OiV7KvFVd45Ppx/hk5vGqE1nd40H84/w1XeOSP+XrZ6a8pE8xBojlhmehYu2PU15FeyrxaPR+rTLP7eDr+D+/pUnChTCIINrsAnyhTXp81o2Uuxo75d1revFo/H3obSkioxqiJBlRhKSx6PmhDZhclqHLmkUiOFxYRnhhYkSaBlHkQtQBE+WuaRKzTlrxabRp4iKy3QAlsDWpCVFhtHngrdV49fAuERNFFrQIHwAvs63pJ4q1QWvg58w3GcXxAkrj5P0PHyHQJCwZOZTGa/4zi/BD7oOM6zBMHo596sF/xqqPgelhRIXSsfIhAIKr4ZmZSBoX0889KfzR1Pz1ycO966Ifzs9JMdPTCxfEjhj9p7eH/Ivq5q7iEzeR5f+2itUEpiCYurWsx8oZdf2Eu2eJkpcrhSE1WCNpqRhhpyJwr1VT1WsoeBRlZO4rfsoTh5EZZsoE2pL73r5o9w4mff57FUHzk7RrNf4aOFy7zrPZ8M3ZfAoyDb5o59YVEQKVKqELovgNsLeSrWwDJp0dsKM0b8VWzY6Z5np3t+ib0OzysElEUSUWvLXYhSnWpKGCiu8LwlYWYDWG/AHcBoJPyhejd2SI4XCkSYvzYEghvbzSSsqsk+mmbGmZYSX4CloVUpquk+I/6yuglPLKChColHlKw2c36+dtF+EqHa0UQRuGg5iW+VjfhDR2u0o+xyuwGc1gO0acWM2DbXk5HWZzmjl8tsrxZpPYWt4/jCr43T01hak9ZmJJJN4o+/e+vdBHvW2TkL9//ep1Y/Z8FxnOuBPyJInqeBxwn6eTsJaPtbCPbHF4Hfy2QyZobD1PCWCBYymYwL/EadX+1e8ncK+O2GvKhVohgpI3VAS5iF1FCMmImcj56tn50+enavkWBhSApkUzeqmAXfBSuKTLYwZKBW9d6edo5MnKdCBCUkEkVMK97TbUZbfurSfkbk/ALtSs0IWbj4nJFaRkeqn/GZ5QtyR8qADAWNlzJttPrSgWmPZ+ObafWqtFQLCGHxbHwzN097hK0ZZK3Qj2cvbSwICe0u7M5NsT02RcWCmA+dFWh3zSzlWtpQJ8GhpRl/MT1DRSyvysS0meCrwyszbsfRCxqqhYYOQ2pW3Z7LiL18s9ftuaH7mhz5ITtEgstsp0iaJDP0cZqpkRLwxdD9JVIxZipRLOVj1RpkZyJRNqfMBF5CqxqNZfFcAKHNJOTiSnP9sMM9FzvoLUQZTrk8sWmCM5sOG/E3e1ZL+4XMrCwwFIkhVAKpe5G0IZlCiCGGIuEPZSsyTavyKYhOPBHD1hVSepwi+dB9mUQtUFg4wXk78OU//u6trCZgcBynFfge8M8zmcwpx3Es4L8T7H9/A/gvmUzm4drffgB41HGc2zOZjCHR7rdIsLAWISMC6QqkXpyBsyJmbvXpmUFm8kOU3BwKhUSSiDYj6jS4hYH+ZAcn3BLZWAxX2USlRYu0uTYVvqzbsYEfokki6EQQRVBFM87xgR+Cc3fo/qZWWLCmRJ4toXuD27fex0OHv0KhMo2nXGwZJRVr5batewx4Cyonde2GKifQWPWlR84eJWcLpi0bDxsbaPUFj5w9yp273h2qL0vZxHSZkojX7jpFQpexlKHNu9CMWe08G+9hwo7T4ZW50xuhZ2n2MSRY0SSq7LJ0y2LFzCjq3FF8madTy6+TO4pmGKcfHh/hO71b0HpBsAB8aNwMreueqXG+1bU803731HjovmbcLJ1M08nQEruZ7yAlL6B0HIVCiyBfLLVEWeeB8O99QQm9ZB5G4NVMpv9tl7fzyRPzn11fIcbnTvTxfWlmg2tRpTqn1BAwFDRgY0ZpLaGuZkjfNXfs0U5Wv59O9XTovtr8EhPyWqp6J5ooVVyqnKTdP/TqD35rYSUZs8+xukFt9wFPZTKZUwCZTMZ3HOczwHXAR2cDhdrvfuw4zhngPcBPVuHzFfFW6VlYc2izU2BZIGoLsxBgWbTa4cs3AnjFHAV3GkXAfVUoCu401YKZTcTO5j5GypOUqiU8v0KpWmKkPMmOpvBLzoeLJSIiT1KcI80JkuIcEZHnhZKZKo0r6/OHXWFoMhTMNemteBwiGj3MqNE4RpFxS82pk3vAuKU4Rvja+WlVpSIkWlRBuGgRHKf98DPFACfT/TzSsoUJKw4aJqw4j7Rs4WTaTBXKjjUjLBuEBAQIibBs7JiZfqHfGjrNuwvPEtN5QBPTed5deJbfGjYze/Ou6SybygXyMklWpsnLJJvKBe7Kmlk33zU+zmeGBuh1S0g0vW6JzwwN8K7xidB9paP15W1Xsq8Wk8UXEWRQCJROohAIMkwVXjTiz5cemiIwm0z10RTxpZnN9HvPbwaWrsua91wwkUKCiCgCS79zFFFhpspmq5vwsXFFmopoxhVpfGwsFb6yVKS6jTxvQxFHI1HEyfM27Oq2V3/wWwsrveDVnkgfAaVpDplMZoZg1tiZOn9/FozkMuewXlkwhA2t18C0ZtybpqJdYiJKp91KX9u1RvzlS/UzYSvZV4sXRl8i6ZcpIfARSDQJv8rh0Zdh5wdD9VUmxvJFGsqGuJtRJTmf8DmXhBkb0h5cVYQtZTNVmv0DDxOPpIlHFtMvnh/Ya0QNSbb1B83by+wbQ/c1i4GhfRw9+zDTM4O0pvu5ftt9RuhxAAWrjCKBFtYcH1Zon4IVfnCZj1XxRZBzmRUD9IUgH39VkbY3hIMbboL84AJZZgECDm24iU8b8JfuctAovHIW5btIK4odbyHdaaY5Pe0J7py6TF4qRqNxut0yd04Nk66ayWt9e0M/xxNdSA2ytjE7nuji271l/sCEQyFJemmSbj9xmki6eZJeAWT4PSd3bPsEPzqxfADcbkPTvivFKlXRjhJ5oIBGUaWdcmnsVR/7RqClRugqLMi0C4LqmwlsKMZruX29zG4CylIIT6FRzA/VA38l7uMqMaJaUFay5kXURvglGVXhB5dH4rtqPuYhEByN3xq6L8M4S0A9qmdfDc4Di94Mx3GuAkYIAoal2AH8aJU+XxHrwYIhbN65h8LBizRbizeAm3aYaeqsUqUsoGCBJ4JBRimf2mIaPgamBogql6Xb9YGp8FVSNhPlDMs5xFtE+E2BALlYnJea57M3eRteaoY2ZeZLodENzvFb9vDyz77C4dg0U5ZLmx/l5korbzPUcNzo5ntPFFELFJY1Ai1sPAOVhfFYFemNoGgDIkAVyRTjMTP33XiiBdudoVrJoWuhUCTWzHjCTLa455o9HMgN80xiA+NC0qkV71RlPnqNmWvlYCLJ97uDmSpRH6atON/v3krCv0D4YpHw0+ZetG5B6y4gDpQRYoyfNZv5/F7ou4VvxOerQJejzXyj5+2I8mXCTbHAe68NGBLPnX2QGTdLOtrC7m2fmLOHjZLqQ8mFa7JEEaPkh6+QB9Aa85gql1BE0UgEColLW8wMbbvQ7JLMzs48mIWm2GSmiugL8EURoRO1dJxCiRLKEB8kZwm0kIs7QIQga4VPWyvJJG+fcvnwcIUNZZ+huMXf98Y42GaGeWEQ97O4Z2EWD6zyeR8FvuQ4zl9kMpkzjuNEgD8Gfgz0Oo5zbyaTeQTAcZwPEQQsP12lz1fEOg3JELo33kG6dTsDM2c5nj/BwMxZ0q3b6d5oJptaFoE+uFe7r73acdlQN1S6msNDURaKkgh+eihS1Vzovj697f00KXuuadTWgiZl8xtXha27FOBUW5SIChrSIfgZUXCqzUxw0pHqh3IJPTmGHh1CT45BuWSswflcGn7SXmJSlFCey6Qo8ZP2EufMqH2+YvO9CViWjWCGgICkAQ/BDJZlIDeifOqNFtLKzIalC43vl5F2FMuOI+0ovl+m69Uf+oZwMtbG96JtHBUWg0iOCovvRds4GWt79Qe/ATzZ3s20bXEhHudcIsmFeJxp2+LJdjNnWBCdaL0JTbymwRRH603MiE4j/p666q4apWsBhOSpq95rxN97r/08//ajj/N/f/wZ/u1HHzcWKABURCtSzytZCTRSayrCzLVyX2eU+Sz/fDvwnk4zFedMz89fl321qCoPhEbLIkrm0bIIQuP6ZqqW7grVrZXsq8GuqQpfHCjSX/aRQH/Z54sDRXZNmREWMIVaE/OXgFMEfLhTwJdWq4aUyWRywGeB/+Y4ztPAc8CLwFeBe4FPOY6zz3GcfQR9Ex812dwM65UFYzh96H6OXAyulwRR0HDk4pO0HNrM9lvDX7ArkQjo5RmOSsTMwrmlcpmLic1UBShR21ADW8qXQ/f17ps+DsDec7/gkltkYzTJnm3vmrOHjSlZQXrzwcJCuwm83bqJv83/gqKs4tkKW0uS+SK7en7NiL99R+5Hl/MgLYQMqFW6nOe5I/cboT1Nz9SvkGQNVU5iVoIZXyB0gtlsP6JKzApffrPTjXDBXjg4KYqim043/PsA4PbiCAN17LcVzdANv3roW4yrWapVIC3gqipfPfQtdn+oXkJtdTieSjK1QEbUF5KpSIzjKTPUC6E7F6npzFIjhDYTLAwWslSFomIzJy8a8xWXDfWWPTdykUfOn2CwmKM/2cy9W65hd88mI75sK4rne4g5ity83QSuOvM8dvQ2yjLI9mskUeVx1Zlfwp3hV76+vWGUQ/IcH7rYR28xxnCywj9suszRnlG+ELo3UCtc8ivZVwtpTVBVFqgOBFE0LsgJIjL8fpoPD5eop+v0oZErb85CLTBYtVTqUmQymYPA++r8apT66qFGsR4sGMKRkw/Wt5960Eiw4Ns2ououk1nzDemh5+wJlFRoeoA4WpRRYoScbUYn2eno5ZMTUcZGBuhq3snmDjNDmgBayz6TdWpurWUzGR118ijI5dlpdeoovD18f+NTp0CpWvZbARIhLcanzTSRtqb7ma4jDdtiqHIilY/Q3Qs2gRGEbsdSo6H7avbSWFbAKtZCILRGAs2emXL6jsIwv1J1eUbGGJcROlWVd6oKO3wziiynyjl8EgRS3xbg41PkVDn8CiJAyaq/Xq1kXy2EjtXVohTaTBWxKXuW8Xh6jvmuBHgSeqZXS3FejudGLvKfX9xHtuJTVZpL+XFOTO/jf7sJIwHD9kScozMFfObvBQvYkTBD3/yqtZOyjMOCPoKyjPNVa0fos34AymIDB3tGOdizZB0RZmhWAfHDI7jvZuc1+ZgihLT5FxmxUiALi/YRbX74cxY2lCHpQUs1qNpXJWQjgX0db02sBwuGkPPqZ4pyVTMZpKiw8a0oWntorRFCIIRNTISvkQxwLgI2U9hMLbOHjdFL+zh+sDYXQGsK+YtzxyZoXTdOaJ6uw3q4cdJMSueA/2Ld9f+A9xI3GPDXWvaYFAs52QqtFC0lM9fK9dvu46mD/4lSJYvvu1hWlESsheu3mZGGrVZF3cFebjV8Tl5FROl2y+TsCFUhiWhFs1fFxcxmMypjXDN1hqXtxdHe643480gAC4dcWUATZsLm+Sbj12pfLSKU8Umg5kRTNRJN1JD8Zr9/jDPcNnc8u83tU8dC9/WNzIuMleY/KVdpxkoe3zz5kpFg4daZY7xMH1rYBHx3jdIetxSOh+4LYMiuT01byb5q6EgtAbFwsVYIbWbd1KKK0MuDZC3M9NOk9TlGZBtat9cGwrkIMUnawLT2srS5uuxj6eCuiyqI+zAeXd+SvlWx3rNgCM12/YbD5oiZRsQtTduRQmLJKLYVw5JRpJBsbqrXqL96lMS8JvnCfyZ6JC6crM9tv3jqkfCdAdtmNE4WihZMRIOfTha25c0EC5fjM+SsEp7wAB9PeOSsEpfjZrLFN+XrZ/puypvZ4AKwdEiZoaFlAEpHsXUlyNwiA21yXUEZUM/qreQoWBZFy6IiJUXLomBZ9LpmMu8tJTgWa+av2rbxn7qu5a/atnEs1kyLsep9AnQCobqRqh+hukEnArsBdHszxFUFUROBFijiqkK3Z2ZCdac/EEyPRWHhY6EQaDr8ASP+mqxBWtQYOdnFlNxITnbRosZossKn5J3J5VFaUVUerl+lqjyUVpzOmllX9vuXQQ4gyAKl4Kcc4HnPDN1QCwEqhlAtCNWGUC2gYoHdAOJkCbZMC7/xZM0ePjQl0HGESiNVE0KlQccDuwGMRJpQsoS2htD2BbQ1hJIlRiPhT8RuriSw9XxRTxCIsjRVzKwr61g91oMFQ7hhZ315uht2mJGte8+1X0BHmnjR8nnGcnnR8tGRJt5jqKGtVdVfkFeyrwbFfP0vm0LezFyAsynNkbaAImAT/DzSBmfTZoKFqq0I6ECzzx9scwN7+Ljaa+ausQjtrkRqaHcld41FuNo3o51/9OzDxKIpWtP9dLRcRWu6n1g0ZazBOabLeMJC4CFxEXh4wiKuw88WV8QoWTuKX6tj+AiydpSyCJ/yBHCi6vN481bG7QQawbid4PHmrZzwzOT6pUohdTuCIHsqiCB1O1KZoVldVxlFCJ+4LpPSReK6jBA+11XMvJ8b1RGUGMIHfKL4gBJDbFRHjPh7OXI9F+zr8BGAi4/ggn0dL0fCrwx5SuMpH12b2aJ1cOwpM+vKQCSCFFkseRpbHsGSp5EiyzkDE4ABbCURJJnfxgTHtiG5oISuH2QlV7CvFlI3I3UCgQ1YCGykTiC1mXW6ILtrlS6Fxq/9DOxho7Mcw1dp0FbQ46ItfJWmq2wwYbWOVWG95mMI22/9PBeKF9g/9CQFKqSIcfuGu430KwAM2ZCxLXRZEqhBSzJRiyG7vijvavGe+HYec0/jo9EChA6Ws3fHw69kJJv6mRk7jiplibhlfDeOTLSQ7r4udF8Az3V45GsNiEoE7QSuhP3t3gICQXiw/FlFncUdJ7YhRR17g8PVF4psuzQVDH8TEpFqxd5gRju/0Q3OzeSZoL2uPWwcao6hlIekg1lOv2KCQ81mvvSeaG7DUmWsJXmeJ5rb+IABfxapupQjCzPBQiwyww5vgEGrh5KIk9Bl+v0RYhEzg6jORPpRJEG4UAsZNEnORMz005ywb65RnuahEJywbw7dV9TyKHqzq8q8Tn/UMkUiazB0IvjiWSJlGlS+wkdextEii9Ap0DYIDy0K5LSZngyhWpkPhGa/G2TNHj7UMiH0AD7hB3u2BkvFgNjcmVmAba7gvI5VYr2yYAiZkX0crpwi1n4V7e3XEGu/isOVU2RG9hnx93dHv41fzKJ0FfBRuopfzPLw0W8b8ffxm/8171bNdPqSmBJ0+pJ3q2Y+fvO/Dt1XX9MOVH4MvJrak+ei8mNsSJuhWI3Eg4ar2SKJEsHxsJnvBDa4EZq0HWwAhcBC0qRtel1DGbmeHYEakmWDHQPLRpfz2N1m3s/WFaYLm2pwRk3T5p/F1iVAY+sSbf5ZUNOhu6rofiRdBEupBiSSLirazLkNp1so4zEtKkyKMtOiQhmPkZQZemPwFQ6LqRcL7eEib2s61BQ3Vk9wu3uYG6sn6FBT5G1Dg6ikA6SZPx8LSNfs4cMV9YOsleyrQcWbXBAoBD91zW4CV4kICkFVCFwhqQqBQrDNUN+cLyLMd33M//MN+atKCaKClpNoaxQtJ0FUArsBiBU26SvZVwst6lecTAy5c1d4y1ayr+PNx3plwRD2D9TXljc1lff09MuU5TzNQgtNWZQ5NW2mnJ70YYsLoClLTVwFs8aTBpLh6fOn2Kq6GBFZCpRJ6Cg9uoX0hdPwjvD9eSssWJ6hrMct0e0c0xc5a3VRkDFSqsI2f4yPRDcb8eeNnEI2daGLWbTvIqwoItmCN2pGDen6bfctGso2bzfT4LyhNIOOVWnxF2+Keivh05Ckni3RL85uztvDRZPwGZN+UBECFJqi9NkgzVShNC7BsLLFiiyBPXxEfMWo2MJlcQMl0UJCZ+nTR+j3zVAONfWHi6xkXy0EFTTxmo+F2/jwr82ysoAKgXywJKA6Vmv28HEbEY7XqUO9w9TmFg/mnnu+MqsNtd/P3wv17CagmL/v5r1hqNlfU0ZWb0T6VyF0FC1clHUOFXkpdF95G1Iecw3OmqCSn4tAX+jezOL3Hrr1boJZB9sIJjff/8e/uro5C47j3AX8ADhG8BZFgD8Bnge+l8lkdq/m+d8I1oMFQ5goDFIpTlMuT+FrD0vYxONtTAgzC3XcK1Os82nGPTPNUPsO/AnPWVnO21CSkFCaIS9L28E/4b6QFYrU1CDtpGnXaQrFIqlksmY3s4GwFHh1PibLkL51YcdHOHf6HygT8IvLxDgnt1DY/iEj/tTUIOfScLhDM2Vp2nzNzRW42tD7OTul+ejZvWQLg7Sk+rl+2x4j05sB7p4Y5uv9W/AF8xQ5DXdPmJhFMDvRdWkkaWaDtHHiAJnITip04hPDokJMj9M/ftCIv2Cg3cKFRRB8bZjZkFWrm3g5cQ8eMUCSE51MsJHu0hNG/K1cITGzTrf75xm3gqrFwiumw78Qui+t62c9VrKvFqcK4zTFouTsCH5t9k6TV+W0a4ZCpsQkUi+ULQ3uQyXMVE6EyKP9NoSepQcptJhGWmNG/EEJ6gat4U+iB5DedixvvqImdDQ4FuH7O92kafcKpHSJgIgnKYkEp9OpZUpvb2XUAoWFA2e2A1/+vYduZbUBA/BUJpP5dQDHcdIEE5pNjPR4TVgPFgwhXtGMl+YXEU97zJTGaLWXc6nDwLUu/CSiF2W/bQ3XGUp6/Lh6muMLaNlFCcejEK2c5r6Qfcm2ftTkcq1n2bYxZE8BOl0YibFss9llaLjko1NniSlJTM2W0gVIyWNT53i3AX9n22I8VR0O5ix4igmqPBUvI6Ld3GrAHwQBg6ngYCkcN0tRRhmJdKOxEPj0VEdx3PBVSwQKvWwZFQjMZPrLvoVn91KVgYyjIoGleqn4Z4z4CzKp9bTezXDynom+tybXOguJR4JnomYmHAfnUi8wMPP53Vx5kZ8mI1TFBrROIESJiB7i5sqLofuytMATMRZTxyS2NhPonY5EyNuRRfTNvB3htKGGakkctF3rIbBA+GhRQApDssVeC+6iXiiJ0O1EVpBJXy20KCL0bAP37L2n0MJMAlB69bfpK9lXg5SaIaUXBiGKlC6QNjVxzhxWakL9HCEOastkMjOO43wN+F/Des7Xi/VgwRCS0wV8S+ELNTfh2NKS5LQZCcCYZbHJ9xm2AlnThIZeH6KGhhmdjtS/qVeyrwbxW/ZQ/Mc/X26/OfwpnQBbSzAdDbZIWs/Lum0xNDDm0vQlqkJRthVKaKQWxLXg0rSZTP+L8Ry6XGW+ac5H+4oXY1ljwUIj8fvbbmE4Mp9x1FgMRzbw+9tu4QdhO9MuiDrLaJ1p6mHgxcgNVGQUXdu8azQVKTgcMTGRA6S20CJQRpmFQCPr6L+HgRmrlXpT0mYsMz0Zgjxa9yBqlYyA2FVBCDMTsRPWFNepA0EDt6w1cKsR4paBYZY6AstkRAXa0FyAGdvG090IfzNSp9CigCcvkLeHjPhDtSPUrKynBi0RugltKNCrMpucWkwLmreHDCFQlBA6hkAG6kSigjAkDSt0nGvzUd45maCzYjEe83mmvcTxpvC/02/KlecScbPQAm7MXXFT2ba9TvtqMAKYGS3/GrAeLBjCjD8R8FlYuLQoCn74o9MBxmyPdgXtarndBEorrFcr2VeD6NV34F0+TvnAQ0QKkyj98wWVAAAgAElEQVTdTvztv0r0ajOZ6lZfsLWouZiAsoSYgk2lwG4CLZUsA5EFV4nQFIVHTyX8hlyAieIgw1Yr56I9FGSclCpzlTuCLF424g/g2YM/Ye/ZQ1xWFfpkjD3bbuXOXf/MiK9z0frTvVeyrwZC+GjKQJR5XriLEGY2LONWB6q2bAc1KIHCZtzqMOIvrSfIip66dnOod5+ZufdsLfAWVUkEgji2oTkgSgja1BTNempR1VIZ2AB6sr66zUr21aKse5D+TVALvIRuQqg2ytJMtljo+k3hQTY+fGgioCMIHV2weXcNjoyRNcUlf4FOXiCiYALX5m0+PjRPe+quWLXj8NeyqFYs7ZsWGmKG+jEM4iwB9aiePWxsAX4BfMzAc78q1oMFQ8halflbunZTyJrdBLwVbrKV7KtFuyeYqFNFaDPQBeye2cfQSz9gJDZFKe6T0OP0vPQDNvVdayRgKAlNxYbuBYMyKzaUDahCAGxzLzNQR6pxW9XM5j3vJnk5NT/BdUYmeDm+labCcqpXGHj24E/46ul5FbBLqjJ3bCJgWE4LemX7aiC1X9voecvsJuCJxXOp9ZzdiDu69Amm6SH4qpjNvFfp0ifMOJxr6qxnDx8+vcy3Gs/POQns4cPWepGAghbBZ2f7JtaWpbKiC+3hw1fXwhIKGSRq9jUAbSEXyKQKJELHa+MDTWF5ZchUbHLnZIz2So6+0gRxv0LZinE50cGdkwZoXXo2sVLPfkXhfhb3LMzigTCdOI7TBPwm8AnepGDhivtkrhR4UrF0PlkgwXnFRc51cd9EPFAyqH3vzGbI7psIn8t86Wd/woAcoyQ8QFMSHgNyjEs/+9PQfUGg1PB67KtFt57m6kqJst7CNNdS1lu4ulKiy4DUJ8Cw1TunPjH7TwMjlpkN0t6zhyhIzWVbcT7ic9lWFKTmkXOHjPgTKzTfrmRfDZr1eE2QUtQoHwKBplmbaXrU1E82mFJkmRJtBMQjUROmDM5xWrQZ8Recx/IBheYUZ2Yb1Fny05D8Zo2SulDsU2pTwd5K75mp93J2WNhSmV0zQ8S0yLJ8w6nQwsz0dKGjzE5tnu3/AFGzG/FY16oNhQtOvszVM4Mk/DICSPjBsZMPv0dCq/qzMFayv1VRa2L+EnCKoARzCvhSCM3NAO9zHOdpx3H+EXgU+D8J5M1ucBznwIJ/phq6FmG9smAINrKWdZy3SQ0RQyobUR+GbRiyoCwgrmGDD72G5u98bMLivNXPU63X4MomYirPXdMn+NhE+M1eQ4WzdZONw4UzRoiBFSt4P73arAWpwVZQMRRaj8nNnIjciFuTqHSxORG5ka2+mez0ZCyN0hYlmlEigtRVEjrHZMyMv5OUGbPmv9RdoRmzNNI3w09t94eYsDbVtYeNVgaYErM00lkSrk8r50P3BWBRwNNxBM3MqhJpcljCjOLMlNiBXpJT0kgmxQ4j/oTw0bqMWEDr0gZpXUEvxlK1J4zx3iv/P3tvHidJetZ3ft83Iq+q6qrunqOnZyQxlxS6hZBGI2MZCwEjTi9g+FisMCBZYDDYZjEymOXjtY0ta+21jb3YFguWsDG7YA5JoAMJLAmkEaALHcxIobl0zNE9fdeRV0S8z/7xRmRGRkZkVXXmm91VHb+Z7Ih4IjLeiKw4nvP3aPiCfi5PqGcTqza+9Dkp9/N0cUBxrYZpzVXxt3RlLKjUVJ6UuEohE30BZY5jzy3zVBtEO6j/ANTIQBhL7Bm6eacvm6nr+sHZ3NL4r3jd4BwLb+1q0nQnbdmQQIPpjOUHCKlhsLBiZoAwDD8AVPFvX5EfqTYWHGE9Vuw0puk2jzhS3gcCj/jjW7yn7PKxaObXLhsfb9/A59pfyc0jfW+dz7Vfwsc7n+SeBY818MqjMf0K+bw4MoStJvgFfWHN1W/pPZsdPc6/NcpjR63ycc8NiVyim3TFdgFVYnNxu+o6EuUmkjGo4Jytks+Lbxl8mt9rw0V9EsFHEXPUPMG3DBbPF76p1/C5SMzaaCyfbba0m+d5WyJ2Rp5a+zBRrNOWU07GS9Qa9jWR97qrVO4IKkFww/hShExRw2ZyNzf7Q/q5fEm/aBShGaoVvqRehIu0fl+2iNX6hOGjMPiy+E7mkKXkTXtUXKXkqYlCbamQLxJV3iJ3CRrKrKDMOoomwhDRm6DdOAaEHSjt4rx46lTrhGuC2K7p4IE0p7Ixalw9qI0FR7i550GiON8UhhqaBo4PFbcM3XgFvtiwjD0JObrPVO4C7z12J13PY9NvEClNQwzrccQfHL1j4cZCK4Z+aQ+JBQ+U4s5N+NgNkOhx1q9nrNwFHm8cTWkwbbqHQtAITzTcpHrEiS59v8WJm5deq6MwfcsMlsETTavtaDwT8/X9j7Pl27SPhlgjveXgTbStNoiVATZH6nQMbOGoo7IcTaMXmQIvdsTU+Fv4cFNNocCmJbnyplb9jRwxwIw80vlr0TjzFn9ZPze9u8dHAIov68WzWa3Hfc411snXZEgqdwGfLkPWC1n1gu+oL0DDrBGrhMlUJKHhzDu93GsT00GbMfmNooky1zurkXh4LUZtK9Zin4ZRRFrY9mMeWotYdNWJqCGovNEag95C5Ejld2pcWdTGgiM849IqW8d7HJlwkAlPv+TmQbalIeYYQ05gpI2mT5PTbDsKyT7U3uBsozVighgozdlGC83ilZYTO/DeG+Gja3Deg+MJ3LUN97iht2Y9VtzSE063oe9BK4ETfSt3gURpTE6ByAyHuMRLtwhE+DQlYaBaGDQaQ0sGRI4eB0fbQ84MziOsY2igifDUJkfbbnqOKCNkTWqzv5hRVr5oGASTKnzjclLBOCoiHahjTHv6/VTuAktWkJaO7B4rFjm7ufdi1Z66MiSVuxjL9gEZ/60UkvZeWDy0Og+0EbLcfkExxHPVJC1LP5JcHwJlHJYALxfKlL9Lq+Tz4l0nY37wYeh7k1G1d5+MF15R61f0ivAc9ZCoMT9qY8ERTg48nrYF4VEYpjnwwUU46SjxvSHH2FS3jpYNHfrcyqqjHic9nZAoq4Rlr1kN9PTi3f0PNuE968LAs+M9oeE963D7RVXKWTYvLnY0Z5sJX0ipU9vGRhZOdNz87TwZIsqf0L9EwHfE1e+bmKG/biMmqZdqqFr4iZvwdufSx/C4Ca/gYWxfcsEuBzsaPtm8g8f0HUSqTUP63OI9xEsdNC5LVB+RoyjaqTfaUqkmyo2Rbio8/ebQcFUUvfx5+eIhJEx3qFbOCqqFBKQz1ddBHHTJ3faaaU3GWJkWDNueG2NhqHbSHg5jQ1ZoMHRUTxOrCEx2bnY8RBNrR/miS2bqUqUpQaAcFd9/5PpzwA180xOak314og3vPmlS+YKhEjLygjE0rppZ1pgftbHgCI+1L/DB43B/Gy55sJHAkxquiy/gghFdyTQX+iz5vIi88yRqZZR7KwiihMhbvBfpbSdgyzvBgNtIZBWPHYbeI7z9xJN848JHg/vXhftyAaC+hvuOgFLCVzoYT6kdUG0mlCRlADcv2YZk0YvxeBqDg356AHTiJ7hV9TmtT9BXbdrS54Q5TUfcKNQfbd/BF7znjJYj1eYL3nPwHDQdTmijyP/tNIo2iaMOxzaXflqJEAdMTzDpay/K3SCmPG/a1fmVpxuV1TEsBGJQI3pR62JRdBBZ/L1uVKbcThblGkcFzkaeyrShp0lkmmxgIeORlEQRlEMqU8NNg3Xu6G+wljTZ9oY81L7EqZabWi9hiJJ8B24rFVcF6tLgY9cpPnbdZIk6DmpADBrPtj2dkJpaJb1qUf9lHOE910Xcuza2m8/5cO8adJKI5zsYL6HNilgmpMyX1BacKS2RvoCwBmRpERHCRYZ68Q/Ohzon6DLO6U1Yo8vzeLDjgEEEeGjFcFYf43HvBF3VZkX63Jyc5qEVN8otqgdsAR0EL/Wu9FKmiMVjW62mqTNjGBRbqrzJ0bxQAko107z6VZAdFBemmvIsCl/y7tiXfB6IHMO+8JISuQsM0rqWFowiGQNUBaXq/IgppxF1o7xb58N0DYErushlM86oChrRKvk8kNIGXjqVLx5ScQ5V8rmhFKIv2eZs4qcNzHaY7lq9GNw0WOMFOzeMlteSZrrs6F5QOygpvr+VPUcH0BV1VlXyeRBrjTeVFipE+rBESA8famPBET66Nh2cNKncBY6YPrHq0CGXFiSwbtwUsw3VCtBA2B7JFA0iFt89M+ZWRI3Z17OUp1huXfhYAI/6x3jQH++7qzo86N/qzpuq+ohawRpcOYibv11XN3LljukhpHIX2JQTPKhfSIyPUZo+HbbVUVrJnzsZL6rI/3aTq13Fse6Ge12pLRT+RCTBxvbcMNzY7tTT14WVu0DmDS/WEByO/jST10X+bndx7zUpM7xcXZvLr28RUBEyxeLm5lq5o1/uAKiSzw0VI3oLJZ2cMdQD5YjZA13KviR68SlykRZaWaORDIqJhoUHBV/1jhfdA7wWuB3bufnNn/jWj89FpRoEwcuB/wHcnxOfCcPwu9P1nwTuDcPwR+cZZz+ojQVHuFThmNp0RCLyjOFp/njlDiLVGBWtNoh4+vC0mwHlWOrByZ9QgjhgZTGsTvhtMz+uwY0n/LQ6Uep7O63cpHQhQ0RtASuAl1IddnHVPCkjBSq+wl3R1j2uAoZqrKAYpRnS5DEVOBmvY/opFa2XKzpOWDUuPHJDypUvN3+7ljpFV5qQ9uTIaiRayg11qh2nTOF0k/cuJCg5kuZrZybtEFGujJPldjme/C0nu0YvGmoURZhkC1KHpL5FVC+XppP9luLsWllLyo2s1Qr5/FCgBogqRg0dMYOZFe46e4RvOrXDyf4lnmj7vPumI3z0+t2/u1942Ru9cCraUZTGFVJDId/B+U7gDV/1jhcxr8EAvC8Mw1cVhUEQ/GXgM9imbUfCMHTjKSrgcDw1rkJspPeCqPEHYN1R/c4lTxGjSfAw6TRGc8lz1BCH5hR9ouAhDpQIo3YolLHZ0kBH4dioInWrSj73eEqDGoK6COpcOh06Y0M6mnTREts6E6w6piXmaOKG4nBTr0/rQpLKHaBluum1OBoKwaNlFn9+tovs3uVzj8cQkQZKNlCyjpINRBrOCnKnc95Jl934mayhkM/TtilX6pBQKtqITL5RWVbz5ULBjZhWLBXuOjhXefRdFaeX77dKPi+2vPJUv+0K+UHDXWdX+FtfuMTN/QiFcHM/4m994RJ3nV18tkBV7w1XPTkc4rUV8tc4HPMHgd8C3gp8v8NxJlBHFhzhBT3NB9amL/wX9NwogJ9tPYWEoyhzLGVLiEjUBT7beoqT8cqa78ySzwX1CIrnTftT1COLHwvYMH0GukOSY3ryxMpdQCrsOVe+zRdsneIPj92eMlJYJKncCVQC+DkmH0GTgHLDWnLR34CpfG3DRd+BcaJ27DUiG9gIw9AaCo4M2b55Bpq8q0+juZ6+eYaT8Zbf96DcIK+Sz4/lNtpSaoiIxzK6KhuGqeFVlLtiC1r2tbIymhtPJVdAvlg81L7IV+5M7/uh9kVg8UXcooYlNQs4K3D+plPlRs83nl68MZSkjqrJ0m2cUU47xO37lO8HrwiC4AO55XcCvwi8DHgdcB/wduAXFjDWrqiNBUe4dSh85cDSfm5rWDNw59DKXWCbEzDBfNQEOcG2qyrStOSwkHKICy/SMTnNeQUxtyGsotjB5xGOi5sUq1uS0zzRuBUYP8wSZeUu4IkBNZ2f5jnykJ1qgVabGFbIug5r1eWUm8wSWrJDV63mrCLbR6ItbvjXzcgzPXl1GiepM2INhinjwNV9V5UT4CBXAFh+ms7yu+QuFz7lHaodvIqVINKdKoZHuaL6VBXMWY6MBSkwyAGgbY6/A5xudWmfH/LS80dYiRVdX/jT41ucPu4mIouKMRKhc4alYeisZuFkP+L4MOFolOCJfeddbHhO0lOHyqdDPKVADJSr7tvO8DCUMrgvghd8Kg0pCIIfwV4M70hFJ4Mg+LowDP/nAsabidpYcIStxrSNLMCW7ygkW8G+4oqVRdMlweaFj3OLE7ypl+D8eMkm/MGx03hMKut3OSInWlEXOJIEPKmeg9BG0edGuY8VR9z5PhEKb0RDaw0xwXPkAXxwZRXUAF1g0HloxU0NyIA1bP5tTiiKvqOakyo11gWjjkIQcwLFBmNP8SWUdlVDsFz2HhtzyqfNQBn7U429Ypned0kNE0fK7PRo+5LPDw3STAuAPXuuqmdTOh3gFU/eyCueXKdhLMNbwyhe8eQ6W96NTsZDvNRQGDtZNE2MuDEWGsZw3XB8X3sC1w0TLvmLvzYjOQJyiQnnomhicdV92xnezGTNQoa3OBrvdcC3hWF4H0AQBK8GfhSojYWDioeb8MlcBHFL22VX/jEPv/T17Tn6EzfkSRKVGdTZ68CjIU8ufKwTMbSj53Le+wqEBoqI48kXuSl2Q536ef2VnFEvTFUkyx5yRr2Qz2s3aUirskMkarI4XSLWHHCvg/UYlcFRg2r6OvX0FQhu+nrxubDjgfYjn2MkcxOKfCdqD8VxxBl5T0K5YeBGeTcM0FNMPQrjjKp1uU3Zlg3BWAW3kIbkJrUkofy3dGXoLTkKJU2UySmX4qFkDdHb1d+ZA9/w5HU0cz+dEtts9RuedNE5qSxyYt9IZalJi8DxKB6NkkFy8kVC6JAYwVM9FAmCRyIdxHMTFXKFT3zrx9/7Ve94EdgahYwN6S0LKG6G6TSkFwIPZ4ZCit8G/l0QBE8Nw/DLCxizErWx4AgPVBAkVMnnxQ3xeU771015p2+I3aR6WI/7EMmxltjlxT/I3rP+XM57T2fcidTjvPd0fn/dmtmLxmO6vBNGlXxenDSnOaNvJJGNtDA3AS5xk1l8x2GAI7LDBa5HWME+AmIUXdblrJPxJjz6UiFfKLKX27hzrVU2F//SU5Szf1XJ5x/vNMLNpXIX0BX0m9MGxKKw7A7OMWUN2Fw1uUO8Qv2FbeInTgo7M27KovrnRnlXgIiPkmbKxGRs3r2j2qSqdCNXaUjrkS5UR4zlLlDdMNBNFHElLjf2VhMHTF0ieKY1qqnJeBWVHLiahYz1aBHGwQhhGH4A2DVkFYZhfy/bLQKHJRH0qsN2xS9bJZ8Xz4s+gy/W6yj4gIcvCc+PPuNkPMNRoDEyTewjppHKF4svNW5LlWir/AkaweNLjdsWPhZApMo93lXyeXFa3ULMdanh5SM0ibmO0+oWJ+M9ZbgDrGPpL/10up7KFw8/Y1+ZvFjG8oWjyzhVJk6nksoXjSXn2OtHMTzJ2Duc2GX9qJvx8ClnQzpwucWlWHZnADWi2c043VRBvtjRMMfRya3o+E50ciuY4zg7O2mgpT2iZlVotLSddAC2442dR+OPSuVuMM1jdXhgS8pk6uPCTG9UhF6r5DWuPOrIgiMcScp7KhxxFAF+3I+J1A7WU2W9xZHa4THfFW9xFkbPfFfZo3PxLz2h2PIerNHgpiK3IV2G6khqdGVRk5imuKEzfty7ncnUEvsCtPLF46J6aprjm3vticcFtXhGD4C2uUTk3ThZy6agnbihF/VVl9h0UKPu4jHCBXwHzYWWjUR54D2KYdI4SJzVLCwby67JWPZ4ReMre246GM9cjza5FBnx0XIdxlGURkn5s79KPj/KO1S7SrMaKoNfYogMHRWMC0lF1MvN+fU1tAqnooCBg0uzaUCpAegeWWqlMh2axhHLRo25URsLjnB7BJ8suclud8Ra90DzNoQIYZMsF1YR80DTjffdVHhOq+TzYNmFc9ebR3nMewF5A0XQXG/ceG+FBkgbJWtk3XlFbSOOmKye8I8iatIvJsrKXWDb25giyhOEbW/DyXieaZGQFfZnebjH8IybXOalQ5pkDfzIGvhNNW5aFJbNTrR8X/9yx6vC4sfTFeQWVfIFjMhk+DDzTru5VmSUyKgKUjfPza2GcPQSbHShkUDkwaUVOL3hyFhQA5Tkf9Os6Zybe90T7HMkp8BjOngOFPimDEDnnW8x6C2aBy8L6ZrBrsZCEAT3Ab8C/GoYhq4oPg4dbk6APjyUo069Y5jKHWDARprGkkEjNBngRiGziqzNLx4/qo0TBVdhKDaAy+QucEE9DQo0gAqVyh1AOuhc52uFj5Kjzko6Y5UxWOWhUvniIRUpK1XyeRFzA1aRHkeGIE7lBxzSAvINyjy7fGhesoe7wHmpkOz6L9QsiBsfoVXeixFS5az+Q0206hxLXXWoHiYxx7Y9dHqv+Qkc24YH1xxF71XMMy+1+Svnruf6QZOzrSEfvO4s9x91E+FekQFMFIcnoLdZcfBs8VQ5a2KVvMaVx16eGt8MfB/w/iAIHsZSQr09DENXnV0ODW5O4OYlXftV3hRXXhYhAlnB5rvbSAYMLHXdgqFlm0RNGz1a3HiKu8p63oqvoUy+aCgpr4Woks+LyiZwzpypCqSRFrNlDDADXDVlE1aZzKlXQCOVH3RUXROumKWWC5t6Ma3suUq9WD6WGckwjA3mPFz9lsuPCt009Ll90GYt0Wx7hodbfU413Sjvx9OSrmLfget23Jzfsy9ez3c+PiYzuGHQTJcdFairHpDywmaRYFGpfMFjVVyDVfIaVx67GgthGH4R+Dng54Ig+A7gPwC/GATBrwI/F4bhOcfHeGDxuLe8yIKo7Ypuj24UaiUryESnTA10ULJ4BTBrEFOE78qbqiqaCyk3LwU16lUxyTjjivVi2QyHiI8qXCuKDjhivpCKx1qV/GAhf63kmZ4OR83Cshlglo8lKtQqLikuVrhq6lXl0Xfl6b9p2OD53bGRvJbodNnNS/b4oEHfs3n9WqzRMNBwbOAmQvpXzt1glfXcvS4YXnbOTYRUdISaKDAWUII4cOoIHqok4lSWQVDj6sBe0pDWgO8C/iZwC/CfgV8HvhF4D/Bilwd4UHFKw0fbMFBW0d1ScL4Nd7uKNKjzCAol61ivaoSoTVBuqFNhlfL81MV7byO9OnqV5vXcoXblKV4ul311oZ6b1AuPhKQkPcFzdH6KVrnx5ahAfdmdZC0d5iRvPsrltVKMmmhwxiy1bBz2Ds5LhLLRXmswpM8TFeGqg/OyIwu3D8ppuqvk82K7pVjbBj8eO7ASH3ZW3Jzf9YPWVFqXwuOGgZvn5jKzE4bSplXiyBxK+8DFf1/8uz9+D/Baxn0W3vyxv/bzC6FSDYLgp4AfB25LaVIz+SeBe8Mw/NFFjLMX7OUJ/AjwV4F/GobhM8MwfEMYhg9jjQanTSAOMj7dgq4ee8QTZZc/46jY3+M0qC6iTyH6y4g+Bao71fV4YZCM1SNPJKcty87CsVwFQjjPtJtdUrmL8co9N65yfVvSHeUcjc5SlJU7QJW3SA6DAjjizfew12O67OQ+gFqZPuioMiJdGJfKGq26D7prpyrryH3wsWbKr/nVCvm8OLcirERpITB2uhLBWRdJ/cDZZrlRd6ZCPi+8ikhvlXweaOkg5gjjNDkfMUec9chwhdRQeANwJ/YhfCfwhlS+CLwa65x/VSYIguAvA5/BNm07UvXFRWMvd9XtYRi+JgzDP84EQRB0wjCUMAy/w+GxHWhcrNAVLjjSIVblAsJZrNdxBZujfZZVueBkvOq8dxcvIjXRSmg87+alJ/pxDBewTDq2ONZwAdGPOxkPlSB0yXPnC11n3umBagNtlLkObU6gzHVAO5W7QNV5uKIcLN+vC8bwcR3GpNHsKmqyfKrPGotElQPAjWNg2Txyy8W2V+5kqZLPi+u7im5jXLNgFHQbcEPXzXvo3uP9UvmHK+QHCYnyEelgkuOY5AZMctwu6wOXKvraCvlr5t1xEAQvBx4C3gTkIwg/CPwW8Fbg++cdZ6/Yy1/m5UEQ/HNgjTEh9AocBmqRw4OEY2hO5Ly4HpoTJLiii1x2oV6ZMuQonK4GoL+MWRo95QCUTg2GgtwBEtZRki8Y91GyQeKIqlUYFmoWxvKDj8NOLVpjkbC8+dMdscv49OeF7U49nU/vrDv1kvFQq88L4mkHx8MtN8r0Rt/WKmQfsNN1R7r7/etdQPHV5zvcMPQ400z48PFeKneBfF/qonyxONO+gVu6p4o8XZxp3cDxhY/mFFXNkBbRJOl1wC+HYRgGQTAIguBu4LPAy9J19wFvB35hAWPtir280f4dNmfqs4xDIr/h8qAOA44aMHICY16KJF+HMS/FyAmOOtJvI54KtFAplaktimql8oON5XrjoGkGoIagLoI6l06HVu4EVZ2T3XRUVrK2L/n8A0YIKdMGYPP6e87YkA49pBAVKiE2qHG1QlNen+TCuOxj77l8TNak8oOP042ET69ss+0liIJtzy6fbrhj1FmJJg2FFYePMFGWIjVrrKwK8kXDVPRTqJLPg1Odk2w3MtZB+17Ybhzjic7JhY/lGA/vU74nBEFwDMtE+veDIPh9YAP4MawOroF3YI2Ek0EQfN08Y+0Ve3FnXAzD8P1pntRGGIY/FQTB/a4P7KDDMydQfBW2o7FnFTE5hmc+4WS8hFXLwS6rjLzhaofEGT/5Mj2cy0298CrSf3xnRaseQjdNXbF/O2HgkAGm6rZ3M54iRtQ033oZG8ZisEyu/iVTS0kLLcfJ/laKJkpaGGpSuoOBZbIhCSL9kuL7w5GGhDKcag451RxOyV2gaQQlasob3jRufs9nb7X5G4+tsmJ8PIHjscdTeppf126cA1ph84vz14coK18wrh9sshJvkjdkV+JNrh9sAuuLH9Ad3oytWSjiLXPu93uB/xKG4esBgiBYwdYPfzXwbWEY3pfKX41NUfqfc463K/bizugFQfAMbGTh5UEQNAFX/dsPDc7oZwEdyKUFQSeVLx5G2iDrk+PJupUfeCzXWBgo+1sqcwc6eTbK3AGyTt9VTr/ybN2C6iJqC1FpvYKjJmkN2ayQu/FYqYoISZV8fogtPJYOSlZt0Zx4uFHgl5sWpOQo09e9l8pr7B9ViuVhaDbI1f0AACAASURBVAJ3uFPWbE+fLDM6+ygnvX4AWnF57VwrdvN7vvL0jRxJ/ImC6iOJzytP3+hkvBELoPjjzygNd7G4ufsovkQj3jqF4EvELd1HFz6WS6SsRz8DPID9oR4AfmYBbEivA341WwjDsAt8AsuKdF9uu98GXhYEgfMUkr1EFn4W+OdY6tSfBv421pqqMQPCBmXUouKoo7ItIymGsw2Ho1nTcl96Ro6hzVeQ/ZZKGihZwRHJRkpNN30urhrqHePzPFnCeHyMzzsZz9Z+FM9RUrkDSCOtkcjG0yg8RBwxzuxLPu9o5ZzuVfIau2H5jcSWNt6IqWv8HlK0ETkcaUgANw2b3D7o5Jqy9XjCkU9HREY9eGRyhZPxbu6Xp/9UyeeHB6XR3sU7rZqml9YG9hgZKaaDI6Inp0gNg4VQpWYIw/AFJbJvKpH1AVfW4wT20pTtj4A/ShfvCoLgWBiGbih2DhWKinv2wHZV+JhxaRePoVYi9g1zM6W/pbm5bOsFICkZL5MvHuf0cYRLKFnFPgJiRO1wTrkqLcuuweJL1c21qUY9QCal6sAxeJfhcHuLl4/D+3uOmbrGEnsfuFI2l4uTg6M8vzu+p21TtlVnLHLbDUM71ky6/6z8hIPxYg1Hu32O97q0kpiB53O+s8LZFTeJHYlZwdMXKXZwTszinTpKDUBfyo0Vgx6ijCtnao15UWksBEHwfiri9kEQEIbhK5wd1aFAQvnPu9x25u5eeYc3L7zqZeruJasp87y7+uvFagWhj6hJD2PsLAq17JbRdS+CGlcrlnkvLPs+WOY7AW7vlxv/VfJ58UQn4vqeP0GSLKn8Dgfj9dQ2J7f7o/HaSczJ7U2+vNoGBxkKkW7ijc5qfJaRdmCc6O1CbYntFo12xd5YY17Miiz8k2UdxOHEEOs5LfohXNFFRpT9Oasafs2P5b4YlglLOZgVBWZ/O+OM6lOhkCy/Hh9JPf1KOaTIEz/neTQIA1CuCo5jxvdChtSbVKPGNYXDG8lYtktgzWgaomiJHnVUHijjrCnbiV6jNHZ/oucmQnq0t0OsPbyUqtUoe45He25qvZpcwr4bvIK8vMZtLlQx4dUMeVctKo2FNP0IGHWMex62VuGl+QZtNcoh6mLaucyyIdmIwtDKXYzHVpq3bIu87CM6QXBTtGrHMEwbQ26asu1PPh+EqJDzbs/RmeFl2uicp0ilfQ9EHDUtEx/FCvnUOJvT78o4GVCecuSKivbwGrLLV8lqHFwsOyJbrqRXyedFrGI2zLhAwRNYEU3Xc+PUuaFXri5VyefF9QMYeIJvVOrSgVgL1zl6bOqsCWne4y8a7czhWOMgYde7OAiCv48tcP4J4Ajwi0EQ/KTrAzvoMOoRrLd/B9hMp1EqdwBlG7hMfZx5pzP+boM1hPLLBxvLznlXlHdsr5LPP17bFgHLSsoWtJIWBbtizmpR9nviKK1rmR2ca9S4enF4oxgAkqb0qtx/Fm5SfZed1LXTsNHYWMNQ2xoGUKl88TCotN5Dxh+VYOr0zRrs7Tr/AeCVwE4YhueAu6hucV0jgzqNqFMgx1FyM8hxu6xOuxlPjjCOKsCIUk7cKJxS4RWukh8kVHVTddFl1cLH/r18rAc+v+wA0koNAw/7CEhZU8RVTUajopGYqwLnsk6kckhUpMOtANZYJA73tdIyDSKVb/UIkbJyFzAVP1uVfF6Ex8udU1Vyd6ijljX2po0kYRgOgyDIlvssu0r3AEKZW9DmuZDmhSs6KPNcDG6IpBQbOSUwy0Pvo5QjdgEVI9JbYt77YYYwmdOfRYZc1Uhk9RhjiVWxHbVPkQ5ajpHVgNg0q6ZDP39Z+sXhUJBq1KhhESlNQ0FSaDIXKTee8LMdw4nu9L7Pdgwuupw8caTDx9A84/wOR4YxW02fzx9f5dQRN04dXfHurpLXsLjrbW+8B+tAvx3bufnNH/32n56LSjUIgpcDPxyG4atysjcCn8O+4L4fq4cr4F+FYbhQ6tYy7MVY+KMgCP4vYDUIgm8HfogldIs76FDmxdimbBk00EGZF7kZUFbTPPTxeIoVVxTQy8dSC3KXC8FDlSi34qyD83Kb3KlRs8BJY8jKXaBmQ6pR47DjbMPwtJJA9tmGGzfEYxvlxsJjG4Y7HYyngMeOtHnsSLsgd/VSP8wNCt0gNRTyHZzvBN5w19veyLwGQwU2gL8LPDt14t8MfCQIgqeFYej0D7WXt+frsV3pPgV8H/AuoK5Z2AWqwtegOOZovM6+5HNjVCSbdXlMl8VB6sxorKyAu+FurCuA6rQnV8bCcqGmmJCs1F0jsdpYqFHjsONMo8eXWxF9bXWkvjZ8uRVxpuGmg/Mzz5Y/j4MK+bxIKoyCKnmNK4KqlPzXOBpvG6t0/UgQBHeEYfg4cIdrQwH2FllYAz4OfAh4KO0YV2NXVN3Qrm70ZXeSzdKd8uMoJ0WyatSdOg9diKQsElcL48xhSZ2plfcaNZYNISl1OMghySK+6F+iJW0u+WZKDk9Z+HgrUfnzeLVCPi+2vQHHkmln37Z38OsCDxFu36d8XsTA1wM/Dvx+EARN4I3Af3Y03giVb+sgCFaDIPhvwFngHdjUo/NBEPzHIAjqtsC7QCjnQq6SHzwsM5Vl2crmsg29ZY9Xo0aNw45lU5kuGzt+j9ONMwzV0HYwUkNON86w47uJLCwbkRYMMnoLZN1+Il2nBV1FeHif8r2ixzRd4Br2MuiEYfhjYRg+HfgG4PVBEDxvzvF2xaynxj9Lp08Nw/CmMAxvAm7DHvC/dn1gBx7qQsoMZNlmQKd59m4KnGssEsvu61BeyOyqCVyNGjWuBRxuNiSAHX+HR9uP80jnCzzafpwd/7A448AXTV/HSGowCEJfx3hyONJTDwneXCF/y5z7/SzwwiAITgIEQdAGvgZb4PxrQRBk+exfxDr0nSsLs9KQvhl4bhiGo5hlGIangyD4IeCjrg9skZDtQZolo0ArO1Xk5hVKL/gBqhoo8RkXrAsKH1GHJSiTUH75HIYQ95JfsmqIiJ7I4RciUK7u/6slzapGjRo1apQhVoabuy1u3lF0Yuj5isdXfcIjdZO0IoyxvZ5EBJEknZrRB4ryhLW1m+ce96Pf/tPvvettbwRbo5CxIb1l3uLmMAw3gyD4CeCdQRB0sd19/+8wDD8SBMF/AN6Xyn3gl8MwDOc6kT1glrEwyBsKGcIwHARBcKA0QununuMnMGFMKKVSpkc108jILyuVU8DkKFkX5cmBXJCsLR9Cv6SWwNK1uhnQy1F+Gut1VwfqMqyGeGlu8Ti8bDsqu/IgLdvjWBsnNWpcEYgH0iB7bqIit89NaaKkY8dVCaJ6Dp0ey4VRoEseWa76LDxlp8Gzziuaxj491yLYGCi6+rA4HMsRRT2s4l/yQRBjG8flZVcSqWGwcOajMAx/B/idEvkvA7+86PF2wyxjYVZi3OF8y4tAYk/tck5QGBsPJ3ptm2Oo0g+CUSC0kF5UaojMF90wlGeVuc5vzBRBh5eEeIWCao1CI+Kq1n65v+U4opD1V7BBZ3dsQcuFICXUsFzxh3yNGoca4qWNFtX4IxpcNc6UJsocYfTsFA8lPqK33Iy3ZFQ9rVy9YZ9/vkErt3MFtIyVX024HK/+rPz3bu/JJR15jf1glrHw9CAI3lciV+CEVvgQQNJggtCUGKTY/MrYlJOt8gKsUXRjZECQRjjUlLy47BlNkr0TJuCmmE1N1d7Mls83VpF5CazBsHjmpWzE/cnnRdZJOT/O4ckrPuyFljVqXJWYev9kBoOb5ovKrFL6nDbL7jjsBmVRBQDPkc9jtaKNUJX8cjBW6mefRLd7xjp3Sjz9l4P6yX/wMMtY+NalHcUhhNArUWY1wi5MDSL2Y7L97A0n++Pbz0YwwCjBAHKpW5JOVZZmxXQ6VSWWqeAumw3p8BcG1qhR47Bjuc0XrTpR9ox01w9nNV7lWLxBQ5pEasgF/5KzIuer8a2wf69+puQbEJlQ9mfFK6K46/pUalzlqLyLwzD8I4AgCN4ThuErl3dIhwPjB0j+J46X8mDJPCCe2NFksD9XhFAwHvL1GqlhsRapXIoVSDp1lb9ZY5G4Gl97NWrUqLF3rMarnIhuTFOrFE3xOBG1OM3BSGPJe/UzhT6fqz/LqNvc/FKdxlljqdiLyb8SBMFTwzD8svOjOUyQY0z/vH4qdzIgiysiFTCSX5rC0UhXjKcwT25OFYWriaLwQjpViTGyt+jGYUHdtKxGjRqLxrKJBZY73rH4mK3LGEGBeFa+ZMRxb8q7X5arLyKlXv0yKK6rXHetGQoiQpIMiOM+cdwjjvskSW80PynPL/dK1tn57331n1zp0zpQ2IuxcAPwhSAInsQ2ilCAhGHoqkPdIUHVT+sqJLtsb/Eu4+WKxWH/r4t8sfiN/SytajqSUV4sDkrXinaNGjVqLA/CtMGQyRaPpmnhicZHj2ghYgxNs3vd3DTTjlXsJ1h2phh4jlTub6e7vGjG1e5GExGMiSYUeavYjxV1ufE+Yh0RexGxHhJ7QyJvSKwjog++c7TtWPHvc1h5dQ4K9qK5/k04IHG9GocIuWLxGXQTeyoWT40ONbGsyyMbWuGZtO7jan8q16hRo8bVAhWD+EyTeiywIhdGnnolikZuLAU00Bgx9HrnGefyT3r1rdd//6iqyjvoKqwxMXHcJ2pupop7RJQq8FahHzJ44Mkpz3zRc58kfaLITnf9jb9ixrpzizs3rZv4fhvf76Sf9mi6KLzkrW+6B3gt4z4Lb/7Id/zwQqhUgyD4KeDHgdvCMOwHQXAD8CZsc2SFbcr298IwdN62fC/Gwn8Lw/BZrg+kRo2FIysWB0j2Uyw+np+KZJQWi1PZi2Nv6VQJ5fmph6SPRI0aNa4AlhttFtVDyRrF55aoST3m8rz607z6DY6XHkcDj2F0ycEZXnkICUb36fXOjZR3q6BPeu7LU3Kmlfo47mFMasy9YMbA97k/N208PNPAP3JkSsH3vHaJ0t8uGACdwnYtlHLb7To1FN6QE90JvOElb30TCzIYXg38OvAq4FeA1wN/EIbhmwCCIPh54IeBf7eAsWZiL8bCp4Ig+JvAR2BM5ROG4ZecHdWCEf3GR6HhjT6q4UHDh4ZGNf2SdR40PVQjt87X11gefQ2wxeIaRpbGZRWLF42HQr3GaiRIymCVqHyx+EH3WdWoUePKYfE1BHlWnWLjLNQQ0dulTdm2th6z3v0F+uF1hdFTJZ8Xs0yvsrOyefbjNJqiwl5U7Iue+53bIkR1EbVDonvEXh/j2QZ3n36Pk1PcM5TSBUW+M6W8e16rQrnv0Pqlz9NImvimiZ808E0TndafRP/iq6/sye0Pr62Qv4Y5G7UFQfBy4CFsJOG/Y42FLwLfFQTBg8C9wE+ypODWXoyFu9MPjA+qBdzi5IgcwDywoCyqolHRLBof6XLT468/2mKgxX480nkYeIJ57GJqjHiT+6yNkUOIcTpVujSFY1F1fcuoWLzYe2NWV/FCL475mv3VqFHjYKJavU2S4e5e/Rz9ppFkT0W5qCFS0rHZyGJTkRaN6Tz73pTnPnmqJvZ69uN3J+c/uFVSfDtgLj1uZVFnp0bK+rRiP1b4Wx86ZxX3pIlvGiNFvpE0kR+9a+J7Wjfm0lcaO9uLOrkrjara3UXU9L4O+OUwDMMgCAZBENwN/Ges0/71wG8CHwL+DuCcgGhXYyEMw9sAgiBoAN+JDXm8xPFxLRbtBkQJJHP2WowS+2HyEVD2OPjrM5qTRZ+9t3yFr1PDwUc1NOSiHnnDQjU98D1o+iP5S8/5DDX0tTBMjZLMQJFBbL9XK40HE5fZe2P09UJ044b+uBfHZCQDZBDN0XujRo0arlBFsVlGv2l2yRnf3nliKcfsCsZEeFzCp49HF48enurh0UXT5ZFHzk4x5eyWkrNrnv0zZ6xbYJ699ci38S518OMWjaSNn7Twkw7atFFmjfZfLabmtHMe/Q6Nxtgw8LzWnp7fjd/4cOW6aOPWxZ3g4cLDlDcpfnienQZBcAz4ZuDGIAj+LrAB/Bg2uvDfwjB8cxAELeAfAj8P/PV5xtsLdjUWgiC4DfghbFjlGPAvgO92fFwLResn7wFAjLHK/tAq/ZIp//n5YTwhL91umEAUT60jntMYiY399KIphXA3BfHvzXBDDP88jVl6etLgKE3NyhsjJYZKmr71tB3N0MuME2uUJDUB0VWKyehGa1bB+KWqgvGC8VBZrzGdZqWkLhavUcM20KpGv39hPq/+FJZNnVoOJQlRtDMjp36a4rK8mDbHpiMxf3mG9vKpTy3n3HTSxE86eBtNGo3OjJScNrPz7G2Ove+3R3n28pNDfDP9sI61Rv2Imy7cNfaNNzNZs5DhLXPu93uB/xKG4esBgiBYAR4BrsdGLX4pDMNBEAT3AUupKa683YIg+A7gbwMvAt6KZUX6pTAM/9kyDswFlNbQ0tCyvQoXrb+IyMhw+JH3vZWmUbQNtBJF0yhaBtpG8aPPeDEyzBsgMUTGGiDDCiMmF9W4bCTGfvr7N0aKeCNrU7JYpalW9/8hKo18zI6MZFGU8pqRbHklhqGGuIqOosYSsHvvjSrc0ht/Jx/JEAWy2atMn5oyOuroRo0rhCnPvZnO2R9tg0BJoe5uGAw3F3zUMeV9eatTgkQMcTwoKZidVUxr579luEmDPg0GNGRgp/TxiXjnOxd8apcBpbwJZX1SsS9T3icV/Ma/PYGfrODHHTtN2mixv6/5jwsMLWTHu095DVCkqbcolNJjqdI5+eIUiY98xw+/9yVvfRNYZ3rGhvSWBRQ3vw6rcwMQhmE3CILfBh4FviUIgr+DTUc6A/zInGPtCbMiC78N/A/gL4Vh+CBAEARzus4PN5RSVkFu+pxpV/NL/70X33pZ+88bI0VD4l985H00E2ilRknLKFoJNI3i2295xuT3hgnEScEwsYbKPPBF4SfA1mBuYySPX0qZghJsilXfs8bDQMPwsXunjBFrkPgjg2RqXWNsyEwYJ15dxO4SCvALt4X0oz1/v7xYnCl2qpW4ui9HjWsTE/SZE577amxvPz6HV989bJ79sNQrH8c9nhl/joZENBjSkCENhjRlSIMBf/In7yn9TpL0dx+4Ak9d4LnZPPvM217usf/MA8fwZAVlOkAHIx1iVhioNt/9ymiUkjPOs/fner7rzeomaS4gaem0mpBZyUF5S1Up77PQam6g1PhdbL9nFXylxsr+WOlXE9svG6lhsBCq1AxhGE5xU4Vh+HcWOcZ+MctYeD7WWvpQEARfAP6/Xbav4Rh5YwQmb7lPfr7aW/Td3/DcPe1fRGzkoSRNiyjOpWAl/Mp9H6NloJnkjJPUQHnx0ZtK0rvSqVz+S9dD0THQyb3j5bGLdnrZe81BAQ2P/2R0WpQ+/mR1IFH/U1MGyESBe9NLoyrTEZW6iH1e7F4sDnB8ur5yBHNmayJ9aiKdqqr3Rm65rvu5ckiSiD3l6pd5+i9nPLN3Q3avx9+SnlXYR0r8ePrIIzu7pORM59vPMni+bsaxnD690FPD81psJS0iWkQqndJO59t8863HCik5VfSXbTyvg+c1d31WfvQz19GUadVTKTh+fPGe/mXDUHJuqfxyCEFHJoZSKMqU8Wq0W8emlPTJqcbuTo32N+vv1501VvvoXk+pxhJRqfyHYfgXwD9Im0J8K/ADwIkgCN4J/McwDN+1nEOssSwopaw33rePolmPj3edry6G+u1veGmpXCRNZRkZI/HYGBkmSFysJ7Hr3/HgA6lBYiMl7QSa6fJt7bXctma+InYBhgkbqIpIvcKcf/Ty9w+2iD2NemR1Iz+7rUcGST9lz8oiJ/GHHypNzRoXwufW+XUR+67I997gcorFmTAe8sXixaJx6UelRse1ZjBWKfblzDvV2N55fDkHDCgxDIc7acrNpPd9t3z6KlpMkZjXzRhzWXn2MT4rzZU9UVxWr2vnPPdNlPL4xnefqRzzp59/w8LPw5NpH7sC9BwOqWUiO/ZJ5Xo81aY8ytMwCc3WjXtQ1knl+e2qMUuBb7XW93VuNQ4f9sKGFANvA96Wdo/7PuBfArWxUGNfUEqBp6CjodPYcyj1v0efzy1Nvgh+656XTyyLGUdGxgXp08XoxYhHPh3rz0+dopUwMlBsBCWdzlupGxuIhxNn8qyJX2Jy/8njn9vf/keMWsWohj+qFXntaZXS+I6Nkiy1K/n86erISNOzdT/XOkT2Viy+OaNYfA/pVJTIdUaKdRXYG4PB5qgId1LpH3fLXUYKT5Znb73t04r9NLf9WJH/tt4pGjKkmXn5U0+/T8K7roI3nM2zn1TWp1lwis2r7Pw/+uSjRDSJVJMhLWLVIKKJUR5/cM8Lr/SpzY2qW+Byn1D5lJkp5V3pmWmMnfbx8V5yynoxhWacSrP7Ue5woVSukVp5r7F07CutKAzDM8C/ST81alx1UFpDW1u6XC5Pp/pX7/3dynW/+fXfNq7xiMw4OlKIjBQNECmV28+Zza00amLTuebCHhi1vm7G6zR+6GOz969VzpAoNDTMFa7n173ylBoZJZbSd2ykmHPb422bHsq7FoyRvaVTleHmXLF4PqJhVMpkVUibss3+jB1Dpx1xEVCySwrP7p7+/qBcmZkF26hqWPDYj5X6Z0Z/kSrsUZpfnynxQz784fcXus9mRsBg38eR4WmX/c0y6Ckqy2LKzdsfP09Ewyrwqjmaj2jwb15yV+G7HTyvrEB5b3jsM5f/3asBuxWrzmrKlinvi8x336K6N0CzeWQ/p7YnXB1cVjVqWNQ1CDVq7ANKK2j59sNiHLx/P2ecKBmnWDUN/KeXfm0hbcuU0vbmjZFRfUm6bb6gfW5GLSPQj6EfI0wqaVUvse+bYZxE9/3RpECr8o7qeylaTw2O512cjJrkoygicqDSgLKCXArKuwK87AdPp90Lp6w3H0kV/128+plhMTIwJpcF4UgU4xHhMxxNfSI8hnzpS3GBJaeYflOWltNnlrozK8/+yQX11szgeW22jGZIkyj1ukdqrLx/y9NunUFxOZ2ao/Xuefb/8NwHK9cdPx4s9gQXjN2U91mwyvti8t3HWK7yvmzYJKvpe0UW8tapUWN/qI2FGjWuIoiyiu0grWDTNyz2pSci/K/v+b3JNKvc/M88767SniIze49MGCPxfK4vIzCI7Yfdmx+W4adnlP8NP/6uyW7r+XqPyt4jesJQyRsnt/SmC+Gzd7lV9C2Nps3RT/36I1aewjoRhCS33f7qb4ZJlzjpEScD4iRV3tP5eDTft+vMeD6/TZLf3gz4Pqk2Lj/xiX0d3lyI8FltrlSk5Ezn0+dZcIrKvV3XQinNN/xhtfL+j57/V5Z3gpeB+ZX3qnz5y1Xev1S5xoXyXnVEh0eVrnri1bGFvSIxgjE2iBubjD3eyq4/ci1EsReHa8JYUNelPQFECtpHuiDpP1KYz2+TbTf6Tvl3JZ0famv/KxmXYNnlbK6+4WssH0opIg2RLvfLec86Odf+R4xaOaPi9X/8voJRokbRkx+4/ZmzmyRmjRLzkREzx70j2BqW4eUbI3n8qxLDpJ82KRx89g+RhoaGTmtJtF32NTQUiWcw6SfxImIdk+iYSA+IVUSk+0SqT8yAoeoypMtdyeP4KvPwZ95+u/y7984ZNVoQlPLwvQ6+17Yf3cL3UsXe6+B7rfG6TNawSvwb73/EpufoJoMsXYcGida8/Wu/OlfrwWRU5CrAXjjeZ6HTPr5r2sz+lPdqOPO8JxsoWqNFYQDeJTdjHXJUqbK1ijtGYoTE2FdC0RhIzHK0rLt/59fuAV7LuM/Cm//sO189F5VqEAQvB344DMNX5WRvBD4H/AfgE9jTawPvD8PwZ+YZby+4NoyFJeZBZ4/wJ9uFHIEc9I3jB7WMDJiCgVJlrFQYNZcakjNGxseiANVuVBo1uQMZj1E0hGrU2CMmGLU69vr74mpxq/E19bqXPX3fY0jBGMkMimz533/8o7kakMnoyStuuCkXITE5o8SMurCrZL5rvp02Y2RrOFM9rI5/tNLPdOPDu4FYRyQ6Sqcx8Wg+IvbGsiQv19HIICl+Px9JUY0G2m+OFPl7z24T0yCmSaLsNFv+357zHKvo63ZqAFgDQevLf61skqT1HPbl5AOdbOXWDE7cogGRsU5pm4+utDdarzxvLBcqu4uPU2fGCrpLjvcDnzpTMBQAFC0k2bhCB1TjoCMzBpI0OpAZA4kBsyRjYBZSQyHfwflO4A13/86vMa/BMAP3h2H4coAgCDRwbxAEzw/D8NOOxgOuEWNBdnJ82UVP1MjtrwrLuQ1Ufnl623leFCp7uc0ZPN1qVN82ar0zLdvHvqUkivJE24yNERnvUwFqo5MzaMbfSXc23lcxSlMYIzNqhrp8HLugaqPmkGGcp59RbFpmnTH9ps3Lp2EQX5C2SdcLRoQ//UI0yqvPcuyz6dPu3ElTbPppGk6aU5/7JPEAGcYQZzUiBs/4+KaBZxr4poFvfLykMSEbT3383Lrsu/lt5kG2r9bum14WxFOjSMht8XCiIN32H7GRk5PxMRst8TU0BBp98IfT0RRf27StlDZY5ZofKlJPutq90VS7dXSsrKdbZ2kz2TM08+hPPZPzz6NcAOaWQsF4volfo+dPUt/mWaryy3boax5FQ2E3eY0aZTi/Y64aY2APeG2F/DUsuFFbBTpYz9Is5tuF4NowFrYX21xnav8wZUyc7I4VAstIMmY+Mef7Y3ul7GVTNGbyxkTRmEm37cRZ9MSOlHnLBKz3NP/9fRo+amIbO5/MCNao1uJYOBTwZLt6fT6nvzJKk4qmlwtRmnRysZEzfIqGUDFKM5rdzSDKH8ThRVku/izsbJ8iSrrESZ9hnOXc9yaU9wlF3lTIs3kz4Ntm5dk/sM8TaqSfy4DWjdTz3iqk5bRpsEKTFZrSoSFtGtKiYVr4pokvzdSo8PESDy/xiycv9wAAIABJREFU0YlGx4p7nzhDK1GTUZOU2vcGr2Fj8ZGZS3dViUCSwCDh5tI9pbIz1bz6M5EVsY8aGNq6EBo+P3FBW2PEm6wD6XugP30mrRnxK3qP+PZvdRmRZIUtGPdyl6sMFt9dfDW2xkiRyaruLl6jCEN5ytFBulYmIgOj6IAw45WeZYgeFNy+T/l+8IogCD5Q2Oc/Bp6dytMYLP8+DMMHFzDeTFwTxsJSUEjp8aS4LvfSjczC1cbrBtVJDXJ+79SCZYYPeVlqMNzY80fLeaedAHJpsOv3J8fIbVcyfitRE6wuonLjZU3YJr4/X6fd7RnKYVmUBi4jUjMRpSk3TgDUxspou70bQuUG0biepsIQkkzZt522RUxq7ySAECeRVeTjLnHcnVDuo7g3UvqLhbIvMU9MMOn4OXad3/nQ1ZFnr5Wf5tQXPjrLtS8o/OnnFz7/KAl+mp4zTtGJafCWr37Jnscf57szme+OzskVv/jHT1JldP76K74GUIiAig0qNRyIDRLZ/iMqo9ZNi9JlOGbYmipiHyY8cPbsRCpXZqRU0VbuCbki9uKZvGjKmzFG/KW/2Nv+lRoZEVOMWgUWrb/xmJpizRpoG800Xzw3NmryNMF+WdpRep/tQod7bFZ38Se3SgwONX4+zui/gaLugXLIcBBqFqoKiHeLDMwyFg4YHsamHpXJ58X7SmoWIJeGtEzUxkKNaZTVMhQ2aM7oByD9xSqAN/RnGEJny7tcjo66GMHJZCq3MGlncH1fT0Rn8vuTzeGeoz1TRlfRQErHVoxtAdGThpdq7f0WzfPmi8QMh13ieIco3iGKukTRNlHUY90LaWC568dTy2f/vs/8yTT1ZcZnb2ZoOjMwX8n0NFTGZz9S5Cc/HzqzZXPs8YnVpBL/E895Ll7R01/Isx8lxIyKVdVoXPLLSnH6gWo2nU77GHm1elS8qmDcWbU8mnc58P2cIbug4N7/UdZzRGzW0f/7Nd9Y2jdEori0aH2CYSszVApd23d6fVoG/HmaH4rsmVHrr82i9f38n5avUFSzZs3sPeLxNWcUfU8mDZTUSJGd/vh7qow0c5fThok0qRv7BqPUKK0qn2IlvajUEJnHySIMSlOOihTLNQ4e+lE+QjCePzCxciNpFbSdV4nARnMRe34zkzULGd6yiJ1fTbgmjIViKsRB4lmvMSeKXvfKDcZL7Rk5VtJbfIz0pq6HJs7l1o857R/8xFut5z7pEk148rsjz33eo5+nzKx6lL9yxrE8/viiz04xpEGkGjk++5TLXjX5+lueOoO/fkx12fA7+I0VGn4Hz2sV2GFIs9it7Gff/fupbDqC8rTgntF29imQKvOSK17NDn0PdTUDPd53fiwAv7l6ONPQFEQK1EozW1wYXp0aJ14+xcpAO4F//eKXTXVfl1GDxCLdb4URk62fm1Er3Q+zjZEi/vYM42T4qT8cL6T1HaWRkYIBklEBF7utf+VFk4uWqInaE9mq6i7OdMSiGNXIRT/yy1p1wTSQie7EArp8rBpXHsbIqHB4Fi52D8CzK5HRRw0FtRWjLkboSzF6K0FtJVa2naC3E/g/75h7yD/7zle/9+7f+TWwNQoZG9JbHBY3XzFcE8bC4B0fQNY3YH0dWV+H9Q1oNKYZ90ocwpXrKr6bYTXJAm3TYelhX6rHqRpjl/EbxiuMMx7XFNlddtlXbUzNRmIi4rhLlPSIk65NwYm7RPFOKk/nk0zeI0p2rMc+6RGb1GufKvvfRg9doWbcu8fMi0XB02NaSy9Nw8l74DNZw7NNqhpeh4a/OqLAbPgdfH/Fyr0VPN3iez/4IYCJuh3E6tH/OHglmbfeejV1Ok0V95S1ZuIazeeh5aM86TadRI3HKWze8FfH38tPs+8Xo0G5bcruizOz6mmun2YzKiMLSFdUpJflU9DgQrM8fQxAdZqVRs1UXU1xnKvMqEk0dPVk1Z5+6vGF7T9j1PrBP3z3RN3HuA5E8ePPfEFpata48aGZNFTy/UZ20752Q2wgtpG8/RgjefzvM9YNPvXuitQsfyoaUt780E/rTcby51yCge4y0JpYKwwqrc1oIhe7ezI4suV5Ihw1xsgbA9nHiI0MxGbycbF+5Q5zb8j4UbcN6mIEFyLi8zFyKUFtxujtBG8nobET0+zNV7e1H6SGwUKNgzAMPwB8oCD76XT2VxY51l5xTRgL+v77pmTS6cD6Rmo8rCOj+Q27bl4ea1P908b9xb+M15LyXHqA/tZlBbRnGlMb0eqEGZTPGhhsmdnG1G7GScGYaZsGxU602VI8GGtOZcaPMTGJ9HPKfW/kqY9Hyn7mtbeK/lfJQxOdavOMOv/9vf8WkcVGFy43B1UrfyKdJlPePd22SruXfvxOqrzb5Z//7MO53PomSS7P/te/Nqe8Z+roKF1mPo53hdXa89/2VU7bNoVpurDfq/focEba2sXLT4mwXtecQClOdlMjXY23yY53RGQwi30tkxWNlol14xvCpOsn6nayuXZz2gjKjaNUyb02AyLCY53p6Ey2rI6VRE6kMD/e2Xi7GdGavldtDJHl5C/AsFGeBk9zsTITQfgHL3zaZe0bQIyURjX+yZ98MKXxVVPUvt/9tDsm0rTGkZMSmuB4EcaIgV409Qte7tvp3+d3rxQDrRkqzUBrBo8/VNptXeWMlKl1Td9GV5o+ND10O5tvoBoezWSIpM8ne9kpJJs3ck0YHGXGQGJkpFfvwi9xRSAiDJVHz/PpeQ16XoO+59PXDQxNhu/bxLsU428nNHdiWjsJnV7Caj9mbWBozBEVNMB2Q3Op6XF190u/+nBNGAtlUL0e9Hqo06em1kmjAUfWJwyJ0XRtDbxqZeQwYepBk3tH66JWkts22XfJQmpwiCExaVqN6ZGkSv3N5hE8hpMfNcBjyIf/4hNjxd+MDYDYWKPAyP7z7J8660gv8zml0PheB093ctz0dv7Pz++kHPYtEmmQjJT4Jj/0rBfieysjD37DX8H37Edr33rec9qlGv0zMXh+wrnPvrP0GH0ErUpc5XndTtmH/TUblSoowJ5MX/8jLJ3IoLx+Z2KbbGam0TK+YK4feKNvZXbAyDHQjaeiL+MoT2G/+eLb4ti57276Y0No4qdWoI6vlkZ5JggD8ie5h34155vTxtDop1hpTRs2UxGhQsQm3U5pLCtTyp6WxbruH7lvp6+M7/n6Z0/JqiCSaoO5/iKj1KzU0PiFT3w6TeMS2qMCdaFl4GtPnCgYI4UC9+F8dWe+CH6SsJry1MrpsZG+kHtCK75HNIn2iJVHorSdao9YaYb/T2tsjKTGhspPW9bwUK2GjY600vlWuq7hTVD8Xm04t22uiDEgIkQJ9CNbxzBIp/1Y6EcwiGS0LlseRILeSWhuJ3R2YjrdhPXjL2NjmHB0mLDRS7hxmLCaGcDvnNbJ9oK+p7jU9LjY9LiU+1xsenTbHoMVj2jFo9lUtHzFTy3wd7kWcE0YC/EPvBY2N1GXLtnp5iXU5iZsXoKdnWndKorg/DnU+XNT+xKlYO1IuSGxvg7NhRTNHAAImjhV3qOJ6WPnPzBK0UlMr3Q+U+btvFXyE1Ou7Dxvhm32xbMOzkwgSZV1+2nZqTR5/nU343sr1nvvraaKe2YArNgUHN0ZKfR+Oq9Vo/LF8xv3vq/yWG4++oqSAwSJ83Tx+3tjrMXVuTP7j0IVMR2V2og6ubXj/YuC/qahaMzsluI300BR0EkaU0pxNm7cl8r9VRtA1ePrws81oeCa6bGuGuWjTImeWgmtpJibldtqwUQGADf2q19Jcmac+14W5SEvGxkthU0K10o7GScATkZrAPRk2K8iSqSKY+fHH33Pzj7RmhSLMMrCmR2pyS0DalakJv3uHzx2vx0qNe5HhyFwzze9uNyAyhazTuzDfGTEGidVRetv/+wlWsbQMoampNN0+elrejJNK4rnsxqM0CSp9EyZ++fYN9gfKh/xaHp4RxQiHuCBpB98EE30eyup0dFIjZF0vuVbkoqGNUJUwxsbI0rZyMBEw7FxZGAWY1B0Gbfeboo+N95B3/Pp6QY9v0FP+/RTz3/33X36sf1O3rHfjg0bw2Tic11mBKSf9WEyowHl7kgUbDU9tlse3Y5Hr2MV/+Gqz3BVM1j1GRzRJB1tjXQNRglGCzGGpkojTbGBJKafCBcTAVbmOKprD9eEsfCrO79Jy2/TuqFF+8YWLdWipW+ipZ5G2zRo9WJaOwPaW0PaW31amz1al3ZQW1uowsNIicDWJmprEx6bHkvabVjf4AcGW5xt+Zxp+pxt+pxpNtj0dYnmsRwYE0157K3C3h3n0Se9VKHvTswnSY+o4LX/Gt1FqfKn/Z8+8JtLPTdPt1OlvDNSzqfmvRWrzOcV+5G8nfvOCj/xp/dSpSD90DNKlPcaU8jrIZORj9zvKpZebwGjTSy1ZjQ9Gy44BXA9rn7h9DarFfHLrZdai8dsM8XUvMGOmdh+9PWSNL+qp1DRYGoWa6FyxlcSjcdXU4ryDMwyzmQP389vO5qfbfRML1msxDPIDHYW35/n5Cxj6ELqfS9NW8stqMJmKrdRTpagrQGUv+VSg0h1WuN95aM0qUEy+SfIRRKR3A4nf9Ff2nk0d9gyutcV8K7vvCX9ShqlMmIV/aHt52EyBq1hbKMcw1ykZLQugXi87ssPD/EkwZcEzxg7lQTfGJpq8UXsyq++NOM/uIwhGh6Spl1Jw0calqLXa3p4DR/V7IJY7VfwSNAMtc9Qa7b+5Av0lc9AaXr4dPHsRzx2xGPbaPqxGnv6SxT9KdzynNGsNsJGZJX963sJGw9tjiMBg7Eh0J7nNwZ6ntD1YdsXthvCVgMuPnWDix3FuY7iTEtzoSn0DAyM0E+EQSIMkpjYpOnAvfRTwymuCWPhnt+8EchergLKXl3Fy3yIYJNWGsBRUEfT5qAKlb7FVPYgFWGUACJjB5TuKlQXns4azxD7XZ1OlSiMUsSf/uM0hcRHeR5K+za1SY0fwpLrXEvWvTY/TedJ5382UqQkeenU2GNWhguf/R85xWJ81n76maBwoZN+ppWR/HZlcxPfKTEkBEGhUcpDqcmpVh4ojVYeCg+lPbut9nh0u4tRChGNYD9G2enzrzsxVkCrMkKqDLQJcd9+1AW+/8lO6b4EUNs5+uSKWotyWcnKVPSqU5N0g3lPpxp8cXdPe164h22/4/G8wpkfV1Af/HLFeexyrjOM4G9+rDkxVl55UX9WoF+q1GKrf7/i8tedyjVELEzVJ06VfHe3c6ve7mVPThomE3+7z5yZrfhOrVPTHvPctgL8pTM5JY/J8zOfObfr327i3tjD9frSs6sTq/PPhMFnLlR8d/YxzPrO3eeO5NbZsTJ7svcXFyd05ol9VxkgxWnhWJ57sUP2qxTZoIePbJUcryq/HEZuezV9jDnl/it2GqPxitdm8kSunFtPfDUX4UgV8Dy1asX1eutOCW1Cus48ul3x3b3cZ+X3y1NyTHH5YxPAnBtO/J3Gv1dWVN2CjHtA534wKER31Igk4I//a3dU0WT7lIx/19f8wMq4bmQYj1OuBrE1UqKsx0ihDqQgH80PY8xjMagESEAZlJrP06GiBDUrRJDTzlT6MzSwP9Oxd31h1/0PlcdQT38S5SGiUWi0KDyj8Y2imSiaCbRjRTtJe7ykxsrUNOu8XoGBhnMtxdmmstOW4lxLc3Y0rzjXVERe2T5SPc0AvcSJITCl29TYFWq3DqsHHR//+Mfl2b+8eaUPo0aNGjVq1KhxgCCVC3mBpIZKbiq5ecQ6YnLLE9uWLpsrlYSwZ8jIs5EaDmLnR0lvkluHdfaNrUSNSG4enW6vJvdZif39OCr3b4Yjb7r7Kv+Fry5cE5EFSY7kl/bzzatg2xQVKT9LG3/e/VfellfRbzzjO1f7g7tGjRo1aiwWswKQpWGrYig6v8W+X0ky/SkaGCMZpC330gFz8zO/u99jGkONTiqNjlQEty8bI2Mk9xF1ebKybRaEu3/r7fcAr2XcZ+HNf/Zd/8tcVKpBELwceD/wqjAMfyMn/zTwCeDHgH8J3I2NvWwC/yAMw8/PM+4sHDhjIQgCDfwn4AXAAHhdGIYPzvrOVvKsfY1xuZfRbs+CWt88TNjLk39/b4fJ5IT5j2H/PWAXO/5+t61IltnlS8s93vJ7+Er/ztMv/d2fNVeDkT657exjXtAxzOW0yFJe5hh/Id/b23Zl9//sb7q4R/f7W8xx/ezpBTv/c3s0zOVkZaiya8jSGo0IYHNKfSZbDBSTpe6S/W+PYTRuNm9QmJzhkcpzy1mq83h9bh6Zz8k2MkaKVtfVg9RQyHdwvhN4w92/9XbmNRiAzwHfA/wGQBAEz2OUrMd/Bd4fhuHfTde9AHhbEAR/KQzDS3OOW4r/n703j5fkuuo8v/feWDLf/l4tqkUll2SVUshY2Jax5IUGC7NatrvbplmazcamgYaehfnA9NDTzKd72kA3DD3NAENjbDMs/XHjxh8baC9gY7CFsUGyLVmy07JLS6kWqVT1tsz3MmO5d/64NyIjMyNfvSVfbS9+digi7o2MiMxXmXF+5/zOOdccWQD+IVBrNpsvbzQa9wC/Arxhoxf8/a2X5b4q7Cls5lfrKvtlq3DZsZE2dhyxwtz5No7zXPKY7KhRLsTNK4G3dU8bvM9xUvfNfKZbPeemXjN4TTPqWNF37BWhqgMkvbiXZ3W4+xfu8NK1O06WzEnTE48Uj9/oXCPnStZyC+fdMozB0ylKp3huKdse1Yxzs0iFJJGKRLqysQPbqbRlZa9IaNzY/ElBCiYFkSJIEKQIkyJEYtcUFpMgSe1i7DobU8aNmQTl9rfnEBsr3jJi/M3svFHb54HbGo3GXLPZXAK+H/gD4B7gULPZfGN2YLPZ/Hyj0fgA8I+Bd+3wuqW4FsnCq4APATSbzb9tNBovvdQLztSeto+xvh/YwX9kZughYRwPL/tZNKL3GlE4X/bftBACNAOvle6LOzjeS/wse+gWxoSxksh81BRq35e1LxO9UVF+hCkknxn3MDID79MUXpkY6zkwwvS9U+PeX+/YwrwwfecwhfP23U/+IBJD58g/rTyZTeSjQ3/RoQdq9lkMHC8YPv/QdvFfQy8RVeQzxU9f9J6ShVf2IPLjRPE+Tf81hbD+GYFhsB9l0d/Se59iaI6S4/rnej+3feN9n0nm3yp+fu6dD/xbNmL479H377bkvob+viXfg9KmfGJ4rvRbN+J7P3T9vs+n7F4Hv6ej38NYeGK5lbbLY1f+XGIsH94uY+QfW2x5rGd3F44zoABlJMoIu9ait23snGeyMbt4+fHCHVOcGx4rO843Ak/L/Pyeu2bv9XLgNeRrmS0IvCtux+0CjEEZnRv7I8mA2Vnys0Y4w18SK0UsJZESdJWkqwQdBR1PkEhDKjWpMKRCk4oYLbokQrt9g8637aKzY+XAmEncedLCcW7bo3Aeg5Zp4bU6Py7bz4+VKRpTkCw5xGm+PxSt8tUACXDPTyP6x4VBaailEGiopYJQC8JU5I0Pa6lrfpi68Xxe8Nod/YVy3LLF8a3ij4F/1Gg03g28DPglrPTo8ZJjnwCOj+m6Q7gWycIMUAyzpI1Gw2s2myPb6r7vxq8WTNeiMWUG9osGLH3HUzJePD4/9hp4zlWocE1h143mMv/hDs9/SeZwnRjNlwOln+VoY1yYASO7YPD2DO5B47p4XNki6Te6+4+VhpLXlo/JTRjwXvUg2TFSDFpkNfft2kjjysm6bWlcmMGgjMHXKUGaEKTaLonGTzR+rAnWhPV07+CeDIakBkkdkglDPGFIJntLPKlJpgw6NDTeMYGvoV5i2Xzpx9uEw8PbQFbZCL7m3WX2p8UXf/i2sVwtw9e8e7S0ftzX2mWcxEqPysbHgT8EftOd7xNuTAI3lxx7G1a6tCu4FsnCClDMWJYbEQWAC2L89bIrVBikmf1rPUgjN7mdRYBKzm0GYwaj4l4MHFOCQm32fs+mcI8OMfA/wEh3RK+CuigYar2AwIBB17efRSIECOnesR03rpJGcQGBEaNr4VcYI0xmaA8ax6rUwPbcto/EM70lN4LJPNTWeJcFAzszmKUuGMtaYDQjjfbRnvGB8Ypk7RgpOEPbLoP7GpwXGrf0byeFdSIMiZtPhMEog1EgFEgFyhcoBcoHTwmUL/AVeL7A9wW+JwjcdhgIQl8QBII//3AXgSVfEoEU9t+vAX78xybsL5IxmNjAcoJZStBLMWY5xSwlmOUEVlLMSoJZTaGzw6YvdYmY9RBzbpn3EAt+//60hygtFzqM9jtG23133XXXzu61BGsbGPDjvt7lvNYu45305yxkeNc4Tt5sNk82Go1J4F8A/xIbsTgNrDYajX/ebDZ/vdFo/CI2EPkG4N+O47pluBbJwv3A64D/6nIWHr7UC24LZwAbGgVnsoieqZOvRc/kyQymvORzfozITZ4+U2lg/KEL5/JrZci2X3rgaM9sEgP3lV3fTcr8taLX6ZPCtdx1//L040PXy/a/9cZb+44tvh97LYEwBhl1UZ0OqrOOdIvXWUeur6PSpNdjAlcgrbhvegIVCRipMPUJqE+g6xOY+iSmPoGZmMTUJhCydwfSfoCln6sUgnd88eE+iWym8DHAW7/mTjJxk0agjdt2Dw3ttjVWuqUBbYz1NpnifLZt+LMnrVPAiP70MiPgGw7fmL8mdcenQGqs9Cw12ZjdTowmJiUxKbHRpEaTGE2Ctq8xmqWo2yfnKSahSWlLzFkZ0hiN5k1IBAapyaaxGSf9dQRhNNKkeGh8A742hbXBMwbPgG/Ayxbd73XOZB89r7M10CXZuEJpiTQShUAaZbe1RCLz/WxRg9sUz99bq0Hj/Xr/Y10GJML0jOwB4zrB/o7YOfv7ooX9rUndccOvKzPUNx4rnqvsmFQYYrckwhBLu47cvlAGKUEqg2f7hhH4tvlw6AtqvqDmCeqeoOZJ6krwzkd6Af9BKd+fvfEoNU8QKpHLcDeC6f1Y94r85Nt2/emkQ5BqJuOUeqKZiFPqid2O/p/FHglopdv8IXNQIGY89AXXwbnQxTnr6Dz127OIsHJq7DV8+k1v+Mjd730/2ByFrBrSu8aQ3FzEe4AfaDabX240Gpm86QeBX2g0Gp/GfivWgFPAC4G/HuO1c1yLZOF9wLc0Go2/wZohb77UC95+4+Vnqv/26WdGzr3twPjCbJlh+oWTT+QyqF72gt1/8cR+206efkNWG0NSMHxTNYGu27nYGdKJMWijSZME01nHdDuYqMOZpQvU0pTAWIMoRTivksiXRAhrSHfWSLvrpMuFOeWReB6pUiRKkSpFKiWJkGhw92XvtT3h92noDeSe8Z99eheibhOjvxbvXTw7xgsJQIEc3QU4vYZ0v5Y26ZLFNjGy/klTclzqJBugjHFeYkuNrCFNny5aGfAQQ5KSUmmJzoxiD8/4hCbAw8c3Pp5R+MZ3c57zoCu3r5C6Z3SrbFsLZ4Tb61O4ZoWdQWP6NM+9JUWLFIPdNiLFiMSuSdy2O47sNSbXZmshSKVriOm2E2F/a9a0IBIeifRJ8EmEXTSKVHi2gRXCkXnhfoeyhFGRrzMjvPjbNIzxEDH7DXL5Yi5TV0hr3KvMuPcEJ1cXSdFokZCKBE2CFikpMT9z19dS9xShErkRX1N2HZQY9FKAkm4RorftFiEE73h0qfxdG8OcJ62RHxmM1pknJycAJvfuuP1IW0N/JcWsJtbwz7dTWEn4J4vJyLwIXX4rw5hUiBllIwKzCjHn2wjAvI9Y8Owy4yGEYPUHWiNPUxGFvQtHDMZJDmg2mx8HPu62fw34Nbf9IVzOLvBTxdc0Go1Z4MZx3kcR1xxZaDabGvixrbzmfNx1BjIFA3nQEzzgHXbr1BnNxbnePH3HJ4VzPV0Lc+ly7qF1nqRfOPNYz3AfuHb/ffXOX3avRaELs1Mj3///+NQjW/6cN4QPHNg33nOa1HbWLIMcz0P2ckHgHqiFRbrFy9cS6eaeaq241w0++Qx37b8BJWX/+aRdC6zR7GcJiAgrCdGDSYlFGYfkT584idJZgmS/Vvu+G2+xYX0NQruO5anbN8KOaTBao1ON0RqTrw1aG3RqMKkzALRgrZtYg915tzPDWxmF57zeFXaGFOOkIKYnCZGZwewiaU6vraU1pq2xqZ2OW2OkxggNIgWpMSLlYtR2xngCzjBHREDMDRM+ECFEZNd0Ea4TuqCDZB3MGoJ1MG00MbExxELSFYpY+HSlR4SiKwNiERBTIxahXRe3RUiUj9WIseMJdTQ1JF4uR7GRl95akkVNZB49yecvcyTFOFcIxAj32Uk6KNZRrOOxji/W8cUagVgnFG1qco26XGNCrjGh1pgQEYEyKOUjpI+UPkJ6iHztIaXP+1fOkaJI8dBG2W1h1zd3nim81sfzAjzlIT0fo3yE8vE8H9/zUJ6PpwKk9EF4SDyEkYhUQNIz9uciq/vPk5xNLxZqnrNSYKMNrKXW8M8IwEoCq2kfIWDt0pKgDY2XQFgjf1rBjCMCsx5yzocFZeVB8z4ilJuWBVWocDXDlUzdlbKpcA2She3gJ568pFJp/Aj9kVMPru3a3/OqQm40I1BkHmODZzQqtRUllDZuzDivcm+xSYP98wBdKYikoCslNy3sQ9RCVK2GrIUIIfGkyA1xlRno9Ixsmd+TwM+807i290bwW194KB/zjHDGrd3+Z42v6zOmlQHpDGjhYv3COcyNqxhnK8dlD1W7kBvT8MiFC9YDTk8akslCDoWT9viSJW8SukX8FHeOnjy12b/t5o38mc2d8oqhp6kuMbhLxoaPtZU/EpG47dQuMnVjKalISKX18GZLLGNSYZck345IZEQqIjfetWOiSyojUtklERGp6JLIDikxqTP494c1AikJpCJUIYEsLgGBrA2M2X1fhISyhidClKiDCcHUgBq/+9A5MAHWQ+ADATAFKL7j2C10U0OkoZtYJ1UiAAAgAElEQVQYIm3sfmrXdq633/dP1VBu1A+OmX5DP0RQv0KGPqQIus647zjjvo1HG582ASsErBCaZUKWqLGMTxufljumhSTqv+ttfH9jt1wK92ww9/jf//HWL9wHgZQeQlhiIoTHD3XrhNE+wmieMJqnFs9Ri2apRzNc+JWT+J0pvM4k0qhtX9UIg5nUmEnNuTXNum+rAq15gjVfseb7tDyP733LHDIIkb6H8DykqhwSFSrsBHuCLFxxFJq3CAyTXoCS7uE44H0e9EgXx3vzcmj+r88+Tq8UmclzSoUxvPHmF1hDuWAw568duIfM0JZYI7vsviSCn/vbDyMzzzTCyUKssf32l3yrLTDhEhZzw9ipT4zuGdF0Y0R73S5rHcR6B9YjRCeCKAaUDfsjMUK6JFi37+Z68wotPYzyMcLDSM/OC2VbyxvRb3CPwM9z9+jJrxb+rFgN8s4EsXA7CyPnTHf06660P0xTblgnlzC2N3dcybhzVZosfUMJV8zDgBIICSh4Ym3ZHo8mkb1yf6nQ3HvjTUglUB4oJfA8gS8lnhL4AqQwiNyLHmFMjDZdUrpo0SU1XbTpEps1Ujr8wWMPgzsekWCcKWdEzB3zU3R1l0h3iXREpDtubcc235WgAAMQgAkR1KxhzyRS17i4VkPQM/SFM/rtWH3gNYPzNSBEMGjIfV3pPSgEf/F4Z4TBb2VaPoLQyIJnv7e+3Ia+FOB7meYe6r6gHgg+ff4UWiQ9qY6T66Qi4e33vILQ04QqIVAJSiQ2gqZBaw+jaxjtYfQEWs9h9EGMTtCp+3eTRhgdY3SMTmOMSfiDxx7Ja8QrdF4/XpHyTTcctMfqpPD6BGMSd54kP58xae9Ydzw7LNc5CkIrgniWMFogjOaoRQsE0Tw1RwrCeJ4wWsBL6zu6TqxadINFOsFFomCRTrBIN18u0g0WifyVDT0kAbAAfPh9fe/AEhvpDax95OC28vPIjHRroey2uTVAGh+hfaTx+tbBwx6qcKyUAULZMakCe37lu30foQKk9FAysPNu3xIw+93QQiBLGr/pK9EzocKex54gC2869ryCoUufJGSkXKTMsB441iscL3GGtjO+//nf/Bcw1hsnEa4Pgg09/849P+gMaHoeaGdM517kbDs1fV7o7HgKHmq0Ye5MC2X8XKvdS2A0fMPa4d61dM/D3Xc+pxc1A3LyUq+2gf+L7xz5ebe+uNXqU3W3DGA7DigDbFgb6+pAqWxEGFs3mwFjWRaOo3DctrzgZWPDr8cZ3kLijHCBlLaCifAEUgprbEv7PfBkti3zbV8IfCX4wJNfcpWUsrR0LM0SMf/zC19BoAS+dEa7FARS4iv7+kBJfCnxHYkV9PqU2KR98odrhjf++R+CqfcZvoYUxDo/+OKXD/0tjLHJ7wZ6a3rpmUNzpjf+X7/038BMuFIEIj8fdPiJ4/exnnnZk5633S6a9SRhPYlZTxPWk4ROqunqNPfOR9qWI0+0JNaSVCsSIwtlD7aBEo/+aM/+1WHoayJS0UaqLqgOQnYRqotUMUrFKJXgeym+pwk8TehDqKDmSyYCST2QTHgBoaoTyIBQ1ghVjVDWeN8nPossKUJpiNk/281LLQgCIMz/7XmAFPZvPvjvbyN8+qkPjJx7692v62n5iwm+JuPDBpdaiwKksfvSfQeMSdE6RusUY2J+5GMfRWUNrtyS7f/8XS+0BGY9hRWNaAlESyLbEtlWyLaPXPPx1kJkJyiUnNg6UhEThUt0gyVr9PuLdIILjgD0xrTaraqFBq1j0DEjhK6bw0Zq8M/s5MRF9IiNeKmH1AqpPYRRlpgYD0OA//6i/MySHDlIflR2jHJzxbHCa9xaTz+BMNJe0yh3TYkwCr18Kj9OKUuEhPBc0ZRe7s5WvgsVri3sCbLwj9dv7DfA+wzhEuO5YISbAaN50Kjvvc5gtCHVhlTDz3deV1J5xD58L35+A3fxNvHt3DFyLrq4Ox6nK4UNjV2sIa2LBniZUV4Y0xsY0JsxrJOSsVEGfFYpJYv8SAE69wgWU7it1XDLzFzBGJd59MfvM9AtsbXHSQJhjW8vM76VncuM7n//+b92xruXX8cQg4h55ze+wUa93EMgr8AlIKvVlS9ZBassijXiQfEnp4aLM2RHvurI/NDcRsa7AVJtBox3+/np/OMzODpGnjgEYATPriX2HWtDnEJnQCoTpYbuiP2h7dRA/ELAc9EtRa9uueCnP3m+9PMox6V/ioVL7N7Y0JcMa/WvpKHfJZUtUtF2S4tUlm9r0e4/1m2bzZS+ziOVW7zBOmAkmcxKGA/7t1D87EMfKEi4QnwR5NuBDPFlQJiva/gyJHRLIEICaoQyoEZIKGqEImQ6snIqgSv56RL3pdEk55eRAvt9Vll+Eu77KG3+UGacOcNMFAw0IRRKKZQCE2umOtMsRHXmux7zkWI+8pjvKuYjxewjMzaBONlBVFTQSxCe8fiLxVUW/YClQLCYLb6h7Ue8576783oOKAHCNvbSxGgRo01kE7DTCJMmpDpCpza6oo2LzKQxWsekqY2ufPyvYiBBuAVi2xWYmBd+bde+xkVftIvMpGmE0Wm+31sneZRmcG3MjijGFtEjNhv+JDy3C5d+/gZz731H6fBwtKYXlSkfc4TmpotWyqqVJSgFcqI+82x+nHDRmDy/RikXwQnyyI+UAVJlUSE/j+Zk+TjS85HCQ2QluN33RqrRUvEKw9gTZKH9ocvvap4t85RfYfRkI+VG7GYM3tHHbd+Izr3klHnN+4/VsG39jW80vtYEWuNl28bgad2bM9qVvCzuaxIBHQX7p2YRtRBZryHqNcTEBCoMcmPdl4Pedmug9wx2Zb3oQtia4kLy1r9+H7Y7pU9WFNYa7yn/5uu/PjfGZcFgB2eSXsLLXgbx8OrQh5jVz5qrBUPHlxnvmoKHXfc87kXPe894z3yh7kq5faJz4z1rIVE0XYwxxJoh7XuuiR9hxJPchv1p8+2nZDIDXvIznzyfn2s8haY2l5FhgzUFo33I4Je5we/Ty6nJdPv238flNfR9Bet6zcpzSJ1UJ0aLDqlY57uefyehD4EHoWfctsZTCUZ1MHKdhA7dtENXr9NNu3R1l04a2zwHrejqkCgVdLVHpOv8+ekLgAdiEmNChJlBiARDxKGJWkHSZddmIz3hZiE0lmV0+5pqPtYaXdFu25iRCOMhHTERxrciTuPx80+/z5IN4QiJCAhlkK9DGRIQMNOZYnptgum1CSbbNSbWAmrtgLDlE7Ql3qpEduBXS3tFWZhLhV9DAdMKpiXM2CRhOaNg2hIDMeMhpjyU14ve/e5/P09KihY1EhSJTIhVh1RGiAP+UCKxNd22/5x870dXCEuibF00P/Cq7WdKmfzHyBXlNik6TWj9qCWuWiZuHWNEgpYx/r+yxEM7QqOdXMwSm8JcGmFMgk6T3nGF7R5piYkfiUAkaBHbyl8ycZXBEtifFMhOeoWIDZaA6W3YV6OVt/Dw3277fjbCILH59n/60V25zvWKPUEWxgHtPMJZZZG0sJ0Ztwk9IznewDDflG5bFsYpN6DLPOajrpUI0/cg3E1IKJWleCXe8JqQuQd8lLf8T576PNaczR4MGpvil/JTL/jG3CgfPL9XkLZkkjEhQKQaf2WVYGkZb2nZrpeX8Rftvoy3Fg7XtRA9P0c6P4uen8MszNn9hTnM9BTIS8hGxBoIH0M0MBEz4Q9rsUZ63t1DbiPZjAGnO8vKtRaN986GxnsZjLFymdyQL/HKkx7EqomzGuW9rqG/8dBSufGfGmK9XYP+yMiZ1XjrxuWgoe8ZK5UKhCRKIlf1ZcD4RzKlahiXt2Mu15fPwVdWm1/zBDU/q42PrY9f2C4ek++7tScFb/yL/8/mODhZVybnQnS5946XbnAH0xvMjcZfPfVb7t9IgP03ooEIRMpvvOSHyeJL2pV0TnRMV6/TSTuOiKzT1V1i3aWj1+nqyJGVjs0ZSSzRiHWXKI24/9xJp4FPgNRFMWy+ymzoE+uIrukSmS56TMTEiIh06LsOzaUL7O/McaCzwP71eeY7E+xfn2V/Z96OdebZ15nFM9t/bCci5UK4wtrUGisTa7Qn1mlPdlmfjOhMxkSTCclUiqx5jqSE/WsVEKiQ0AvxdUCgA0K/hhf4nJ4wGFcZaxDno/N9kZC81aMAS5MLERJcJMXNZ8dKUWgXKQSfmm7zytUp/AKJjjF8arrNTsoqCCepcf8HPJQKUamh7FtsgJmjo6sRbhcP/8WTHGwn+NkPvIBYwLOTHi/4iaNkP9DGERswaEdsbJ5M1CMhaYHIZONFkpLG6N876fJ3tCNBtkyxFin6NbM90qOTkqhN6mRwSV8ujdZpabRGxxFGXl7Fw7aJzSVwzx997FuBt9Drs/DOv/2ue3dcSrXRaNwM/DKwD+v5+jzws81mc7XRaLwa+N+xP5IB8F7gV5vN5nh8YCXYE2Tht24+PdKA3qps5GpDZhR30uwH2gwtt8/tH6ktVwPecDXgFS8zwD0p+KXPfWjgOjrf/rVXfU/fPeYfXa45z8Z7spbeQ4E+6YsA/vTpDxXO1v9deOXh+T5ZDMXzb+Rln6rBkQP5GfMKI8bwIx/8DY50FEc6ksMdzZFOwuFOzJFOyr4SHiE7XeTZZ/DODnsijVKkszMk87Mkc3Mk83MkczMkc7Mks3No30mBssRVhPvhT0CILRvvZRg06DGTzgB0BnzBO/ffH28XZDi64LVnQKKjc139pTG6r8jDF8YvybOwGkFBalPhjUEKOD65kHvuswo7wtiysBjhklcFOoUkhTQVvQhJKTbokbHNZ6GvKDHm7fZHzjyEdpWSimstYv7TK9/YZ+iPBSZEmJ4hJFBgpsYUlRkBkQLrQ8OhKuQWZHX5hQEx6wJyBqEKc7nu380VbtoYjTaap77yXkdOXBQqc0SIlF/6+tdjTTHbEjEREbHpktAhMh0iLEGJ6dI1HTq660hJRGQiurpLV0fEaYzfktTaPmfOrrOvO2WXzjT7O9Ps68ywvzPLRFrb0ce2FKzyXG2R52qLnK9fLGy7de0iS+Gq7c0wCgmw2R4FBUgketJVyzKBzfEwWfUsn3/9uWkC5UiHDFy1Lkc+ZGgjKKXzbi3DfN6T1mw5Fwjun25xSzdkUkvaUnMy7HIuiDmzdrbQeHWApGyTrHzkyBrfdmb4+/6RI2u8ifGThc/tC/gH3YROyfgLZbnppsD+U94G1i7+5ci5iVe8euScMYYsuT4jLkUCY/IHV28u/h8+Y7+iWQ8VFzHRMkH83G05gTF6kOQkw9EYVzwg1YmTqiX9EjMzTFh0Op78GEcUih2cbwXefs8ffYydEIZGo1EHPgC8tdlsftqN/RDwXxqNxs8CvwK8ttlsnm00Gh7wm8D/AvyH7V7zUtgTZOHB+dUdnyPTkl7KW54Z4F+4eNL9KBeygtEIk3Lf8162oSF+aWNduuTsnkH8k/e/j/I/Z8JPvdA2pbNGebH7s3tvRYGDcPu5QV9ocyCyfYGQZZ+pfQgdrAd9599x0pMYHVoNSkriZZ53XfTA0/NSZ8ZfZktk1aqy8SXfZ8n3eHSq1z8blzn9/77sn9ooxJKNRPhLSwTLy/jLywTLKwjdbyGKNMW7uIh3cbH0/uPJSf6jjDhdU5yqhZyuBZypBTwTBrRUnUcvdAc89kWjXQ/o6ikY8aYvUbYfo4sq/skToxsPjR+amlIEWTMo2WsKFUhhcy+EwBcy1+pnEp6sDW5u3GvbpiNJ4WxrFWkCFD5DycBdaw/tljBRE+cG/PPn5vsM/c149Gu+1aiPwu8vPjBybt/UJSJY24EZIRMZNb4dFDrz1hLZ93fONP3CCMTF2Br943DwC4nKNcyplf05YmDcb/Xh6UmU7CUQD8IYA2s6bxRmVhJYSdErSd5IjJXU9gzYAbvSniGe0nQnEzqTEeuTEe2JDq3JdVYm2qxMtFiqtViT63RNlJOV+599nF7TuhSDj6dn0SJhOvCIXNQkHYN0RaNBWClXX7DS4TMXdnyJHBJJqEI6UwFPEvKkscnnPZIS8otfGE1MhklKRkhc1KRATjzRq0708RsjXn6+znTcK9Ww6hs+fuMyL2t33XM1IyNyx2Tl15//FeBWXnQhYjpKWA08Prcv4Nef/xW+zxzsi7aMAy54UTq+EYQQtvLFiNeXIXbH2jyF/uj5xMEXbvIsozEoJSuLwowJbxkx/mZ21qjttcBfZUQBoNls/m6j0fhxLCF4e7PZPOvGk0aj8dPAg1RkYWd40y035ImhmzLSS8jAZlrUF/Gb97+HR8Swt+EFpsV33PTabXvZM4N9OPm0BYRkyZWZcQsRhyaC8VcpEAkMGmIA6CFjp1w2s7HxnktmAHRo3+Tg99uMx/M+BJPCUIUUASamLRTd6XmiiTm6N/TLbrqJJl1bJ2l1SNc7xJ0ucTchjhO6ibYV2qVHRyo6ynPbblElX8UUfu2hbbj5xggpIHQ5F2VGfbZf3M5yMjJZzqOP/lceC25EM4HCQxpJoBNuSlY5cuQfECW2Sm43MnbbLe1t/jGDbUpgAs959D3RJ9vpM/S9/v2fe/D30MIjdYma1n1tgDb/4dU/vb03sCESRjkFdgPDpVQ3GM++wMXEFuflFwVC0POdmKEqmPu6w5WJ8mvuoJ25xHYaltI6O7LtWFzE4A9ZOUGa4C0nsJKgC52DbeMw10RshwnCGsNyELEYdLkYdrj7+bf2mojNZLkBCmqSCff7bTIdvSM1Jm/O2TOMtNEYCd996t0kIiSlTioliYiJVQsj1/iDb3xLfq4ojfJ8kiiNXLlfO9a3LsxnY8X5T55ZsaTLNe1DRI6ERUz4CV09PmKynq6DXB9+JLj1J5/d8WUAa8gHyia2y8M13nYgJEhrBGlIoEOCNCARPv/pi15f9GN09MStS6ImRWIC4Imz/MYtnhW3FOCJszzdfjrfz6oR7ZSsfORQyneeG/5ef/BQyuvTqI/MZOcYJ1kZJ4alZLuGW7Y4vpXzfrVk/HHgDcDPFQebzeZKo9GYaDQa0jUuHjv2BFl49dHhbsO5s3ygokvRyz5U7YVyL3s2l305AX7k617L73z2d/mqmiUWPr6JuDVd4kfvejOHJkc/ELcLIZcwZj8MFIcTYrnvB2hQv74d410bkDpBD+lCBdK0ONd2hsuYjHdhXJ+E4rfegMAMST20sVr3btqfDNunpR/Q1UcDx5PcA/gujJ4XKgS8TVa48bCNq6Ys5xj/n7sPyhhCYQglBJ4k8BWBkn0GftGof/DJD/KcrLsuvimSBGm6PC89x/e89F/gCYHQAqMFqYZujJUhxRAl1qDvJm47yox7w1qcjTMg3fkejpSojVaB5pnxeHiKhv7F1klWlNVnaxGj6YJY5ab0Gb7tRd875OGvu/VWHQIAvv8kLT0N1OjJWDpMyV2K0Ig2mCn6nQLajo8Tzsj30hTPeNYwMLjKbiBIEUtxQYE4bPhfTkiRkQFLY6QskAN6kQGjDbSsoW9WEr75zH7mu/MsRBPMd2vMd0MWopDJxCf6xCY7FJYhFHkicC8pWPHvH/8oi2GXi2GXZT9Cy96H9sev2aiNmkWvVKUET9jyxkrYCkP5Yo87X2shzZx7pcb+js2CWeVw/XDp+bXRPcKRkQ8K2wPjGGu8a6P5h48/imZy+J5p8wf3Hgcg0ckQyciJio6I0miImPQdU5j/u3Or9vmS5UmICEMXRAdPJiRm5wRao+mkHTppB2orow88t+NL9RGTUIYk4RIx+8l6oGA8BFDjKf7zlx/qIyb9JKWEnGwQMcnwy3ecBY5w77OCUENXwscOGn75jrN8/frZkfe9HbKyUVyynbT7yIw9mxwiK8WxK4iTUFpJ4OQOz3saeFnJ+AngfuA48NlssNFozADRbhEF2CNk4WDdVnjZlJZ9TNifwH2dFc5wmq5MCLXHEaaZG8j9MiWGuDPn+435fF1u7Ie6S4cUmALjYUlDm5A0N95L+rtsGzfpJ3hC3oatZpEZLevcZL56yetoY4akMhsZ9F56nJii4W4XYST/598913eubeSvluDgOE7Sh8xDn8tslOjz2D/x7JfQRjGVJszFMYejNU74s0yutZhqrVJPYmo6oaYT6mmSb9d0ip/rRSGSPusyoDU5w+rMAq2pWVqTM7Tr06wFE6wHdU7om9gXwzrWyFUmwDceigned38hhHuZMMqjvxnPfq3E0H/s0Ud57xN/xtNqgXUZUNcRN6YXeeMtr+XE88b7k3fYDzgbr9IxLTQCiaEmDIf9XWKIIgbTwpIThf2ed+z4KAx59U2v0/hAPf9Bmc+hzgqGG4Zvg+cQ8W78G9EMRiwzWVCgLBnIiIFyNrMSto8NXYNZjnP5j1lJ0Ksp6YqLCqwm0Er7GjK+pfR5vAEUMNXv+RczXn9EYNpDhOUe179vPTP0/nrvu+RaSvTIgEdOCMQmclKmzQRt0oHraWbM6DybzFOsxNab3EzoiLasYQpRJ0HKlO7yvKnnuSjIAPFw0ZHB/VHH6UJE5V8+8es8Jt4w9P5OmPfzb+77UVKdDhAPm9zeTd1aR0TpwHqD+aXHYyQJkezSVV0i1VuncszEhOxt9RvpBlgGPnjmgzu6lkQWSIYlEyJ8hl940UF+gQls7omHIGVGnOTdXzlZHhUpySkZnC8jJlKmhHr431hXpqx0tlYXdpCs9PqfbBxZWQg3Ksm0abyT/pyFDO/a4XnfD/xco9F4WbPZ/AxAo9F4K3AeG1X47Uaj8alms3mu0Wj4wH/E5i3sGvYEWdhIAzyISzVoupTePRt/6uEP0u36LLDPvV6whuCLD/85N869cHySmfzGZxFMYes12OiCYALB5LZIwqUMeiVvZ1/i0xZTpNSQCAKT0pbHeeejSyO99pHejkFfHtHTwLm18ZWKUwICJegkbWzVF1shJauUooh4xeE7SmU5pbr7AiHYKOH0mYtf5AvrH8fgk+oQbQJSE6Jv+BrS2jHOJ4ak3bXLekzcTYkim7/Q1ZKOsAShowJ0WVi445YcLwGsuVnEdj5J2xG3YOAP7Ic+hCvn8R/7PKGJqJmYkIiaiZh8+Sup33rrtjz6G+HEHW/iTcBDpz7MYneZeX+WO4+/lhN3vGms1wF4zdGX8p4n/oZA9BOs1xy9a+zXwhjm1RStdA3JGtKAMLZK05w3j1hJLinz2SpeJB7kc+YlaBYQ+BhiJBd5kXgQ+KExvCnrasiiACltwMMInNRGo4xhvquYOh85GZAjAisprCYkGRGIdvZmV/wOS8EaSbDC8w4fIbjhYK9MqCMBTMhNGeqjMEGLNWxkyAhDIjSJTAnFspUcDUQHdoJJNUe3JJFzQs2VHL1zzPsTdBObsJpBGpj3bbRBCIFCjU0X8qr6ZwnX4KT4RrpMEtDmFvNX3DXxIIfrh0ujH2CjJxuN2+e+7km83PyH/ybh3q8eGLqPjz7/PN/yz0SPmOioRzj6iEdUiKBk5GS03OvJpUdJjUaLgZ6oY/i91Gg6ukNHFx4MEuBM33EGm+/+/qdHNxO8FAQiJxMZsfBf1WUqniTUPrU0IEx9Au2jRZf6V27edLL7ZojJKIyDLPztd937kXv+6GNgcxSyakjv2mk1pGaz2Wo0Gq8DfrXRaOzD2uoPAd/bbDaXGo3G/wa8p9FoZNUZ/phdzFeAPUIWFjupM5hNz/gvEoFx6t2za64+h2a4Zn2rdW5sHn5teka41gcRoo5AktW1N0gSs4+PnmpvSYazOYPedXAuvJcusJrC+fO7VeEGsu56oYS5sFbqpQ9L9jfU2bvjM1L5f3/yX/KEOkKMIoua+KQcT8/w3SeGpQLG2AZfuTwnNnQ7NrcxTgxxJt2Je5Kdrju2GxvWujeS6P+JQY/jk8vQM+F9+spcyKHDt4xaGlHTXeppZBfdtWOeIQwktbpHOBEQTocEMxME85PUJgNCr9yjPxpH0AdapA8/gFm6iJhbQL3wFcibT+zsDWyAE3e8iRN3vIlHHvkCL3jB1+7adV5zy7cA8BenH2Axjpj3A15z9K58fCQyT37R62+ct3/UnIGfOXwfv/3lD9PVPSMwlD5vu+XbEN3xR6A9WeMFyXB7Wk9tvvpLkQwoV5hBSisjlB2NWE1zAvAPnzrKfHfKSYJqzEchs7GN0kSfPrPxhUbBF0NyoCIBWO1+ieee+UuWLnyVuYM3c8Mt9zJ56PbtXWsQA9GBE7fcxCfPfpGWDEiFRJBSp8Ndx+5ATGynZf1ofN3h2/nc2S+xkkak2MK3MyrgRYfH9N4G0DhyGHPmLMuxJkbhkzLrSxpHyyVPO8Wdt76J9Ufewdfyl33jL771rQRq+Nm7ExhjUEcW+WTS4gXPTjDXkSzVNI8cXEMdnuNgPdxUVETnJU77oypl+NWP/QBx2kEX8jykUHgq5Mf/wW9vmpgMkpFReSjPtc+wnq45ij4+YmIww8RkGkZ2lnv64W1fq0hMwqyBYmE7VL3IyC+/9Je3fZ0iHDHYcanUQTSbza8Crx8x92Hgw+O+5kbYE2Shs5MulduEcfJljSDBJxY+MT6pnMBfjoaM9jIZziiJTjbe/7ZeWXofMfC+k5ezwo2V0hYN8T5DXZbLcC5l0GfjJ7/yFU6cGJ+RmRn6a12I3ec6kx7jeDJJmwW0mcBHUTdQN3fxoc8ludHfjZ3RH++UaG6tZKIgk+6U1NAf9OxLzUS0Rn19lYnVFSZWF5lcXqR+8QLe0iIi2Vo8Qdfr6IVZ0vk5zPwcemGO1K3N1GQvwWcA8ubbkDePLqF6LeM1x1/Da256Tb+kZy0tl/ns0Nt/+/wx3nbbt/Gp577Ec+sr7K/P8PL9t3P7/LHxvJkBBP4Eke6gdYp9AwIpFaHfk7KUJQ+LRKNWU0TLSYJW015UYLUXFUgH/vm9cYNO9EMQWAIw3S8HEjMezPSahxGKDb2Ns7yI2dtexCOPfIHnb5VYCi6ZO1DEd9z69WbcresAACAASURBVJyMB7NvZ3j9sbu3dt1N4HXPez5Pt1bZPzB+3/M2atW7fdx3y35Ot7pD5QVee/PgHYwHd7/AFqJ56CvvpRMtUwtmufPWN+Xj44QQgqP7JjhtBH99wyrdJCL0AuaCKW7cX2fK337Z21HE4vjMrZxa+iII1fd8OTp9KwfrB0fkltioiD0XeVRkM3j8wmf5+Jf/YOjeXnHrP+HQXOPSxKQQLRlJTookpd0iirpEIqGrEmK5c5VAKTGpMBbsCbJwKRQ99IOG+iWN9hEe+/XaTxIbRSpKPuLPlZfRvJzY0KDfyMDfQHaTrdXlSjoytlxokkKc9JJv+5a458XvN/ANHWf0D9tub8MDZgdGI+Crz+yMFghss6zQGfa1QNBufxWjl1Gygye6KNFByQ5TtTovPnHfkEY/8LaajBsAPemBBtpg9emrLeTiMmpxCXlxCbm0jLy4iFxcRq4N17qX6+vI0+t4p4cz+oyn0HOOSBRIhJ6fQ8/NgHeV/9wMaPr7Pf7lc1ciqff2+WO7Rg4GsX/qRiClEy9hTBeFYoEFjumbmX1yrRcVWO3lCZjVFNPRO6rP1PYiLoZrLIUdlsJ1Dt2wn685drwnC5pWMKV2JAnaNAZzBxSOIGwud6CIew5ar/4HTn2a0+0LHJ3cx+uP3Z2PjxP33GA9+n/65Fc5025xZHKK+573/Hx83Lj7kC148WePP8eZVpcjUyGvvXl/Pr4r2PcGnlx9GWda6xyZqnPnvt15bwB33OGx/KkaU36NdrvN5ORkPr4TjKos9B1f8zb+22d/kXa0TKIjPBkwGcxy3x0/uiUJTS+qsbEMa+7wq5nyJnngqQ9xce0s8xOH+Lobv4Vb9r+ErBFiFhXRmLz61riQmnRAqjWY4J4lwPfnkxRJyaVISrYdm/H0WdhLEGZcmpirFA888IB518VjW/DQXz3YikF/8tmHOBsLhLGdjYVIkcDt9Q7ffPu3D8luLptBP4Be+VdDkpKXzYxSiGPbQ6An54FuQcLTTQzLqx1Q4Zg8+lu9d+O89gWP/ggP/6g6+mWG/unzn+XBL/3+0PVecvv3c/TAiy/X2xtGt4taXLYkIiMTi25ZXkVs4bfDAGZmyhKIIolwa1PfWUOqIThP/qNfeIQ7br+jl9RrKJX5jKN2/7UKawMbZGSQrRTZSpCtFFZTVs+fY/GZ09Q7k9Q7U9S6deRO9G8Kq/0fShB2ZUJnPN6/+Bk+9OyDrEbrTAd1vvXIS3jj8fLI6VjgogMPP/Iwd774zktGB64lvOvLf857n7if5XiNWX+CNx1/JW++7RISuWsEnz53gd/8wnDRmR//2lu4+9BwBcRx4KmnEh59NOHs2RaHD09xxx0eN920e06Q5jOf4jNPfIAL7dPsmzzKy46/nsYNL9+1620Vg7KrzSanb2Z8nERkEKlJuWX6lmv3i30FcJW7+saDz+6iht4TDHnWMyNeJquYtfOotEXo+8zMHmZ6+uDGUpuCF38rBv0Z3eLjpz7NKe8obVFj0nQ4lpzmm+bu5sjUNls6OghbbMCVIARhDFEiiBIn3XHGfnfQm+8M/OK6E0MnNiM8+pvB9qrMZB79zRr6y2sneWrx71iLzzA/Mc2dR1/ObTfcuSuGQ0YIHjv1MVprzzA1cQMnjt17ZYkCQBiSHjpIeqikOlSaIpdXbARigEyoxWVE3O+5EYBYaSFXWvDk00On07UQPTeby5rMwryVO83NYqansRmv/ZIekRv9jJT5hG2QK7vVgu3qhwCU1sh2imppZCtBtFLEamKjAqspuGgAhepGGXeaJGRysyXDJ9UGcqBCgvAlvkP/aN8r+Ue3jpkcbKKyUDJp7D1eJ3jXl/+c33msJ6Vejtv5/vVAGP7kibO044SlbkysNb6UzIU+f/rE2V0jCzfdZMnBAw88wl137UIRgwE0bnj5VUUOBjHupPVB7KSUb/b6MnnWeLOD9gaun1/GDeBLhjzrmUFf5rW/pHZ+0wb9PHDTZXmPc+dO88pI83T6JToyZkIrjqWT7D93Cr/RqzVujCHJJDmJIU6F9d7H5AZ+NGjgJ9bA78Q9Gc/lhBTknnqTdpibrl/S4O/N2+3A26qH8Da3XB4cPfDiK08OtgKl0Avz6IV5GJRAG4NorxUIxLIlEZm8qb02dDrZ6SLPPQvnhrspGaXQU9PomRn07Bxmdg49O2v3Z2avfnnTbsEYxJrGayeWDKymLiJgiYBtHJbYDsKDL2ULZD0Q5eVBi3kBUwrhXUFH3RZzB/YC3vvE/aXj/+3J+68LsvDlxVXOr/ccgbHWnF/v7sm/9fWKnZTyrTBe7Imn7K9+w3Cd8MuBZ//+91h/+kFMGiOUT/3Gl3DwpT9Qemwmz5FuEWSN3kTu0YeeRz9vjhXbseXVfUTmMIEOMdRYo8ZDhHRbNZJPJHSSnkb/cqJo6I826Pv36wXZTs0Hv/Cwf+SRr+xqdZsKm0RZxZ5i7X4ToqcPoicPwo0DMp84Qq6sIJeXkSvLyOVlxPKS3V5tIQaS8kSaopaXUMtLcOqp4VuZmETPzOZkQs/NomdmMTOz420ucjnR1YhWilpNUGspopUiV61EiFVLCFjt7xlQxKbetcQa+SPkQHl04BIJwpcFwt3vJaIDFXpYjtdIjSE1thqgENboWo6Gyfq1iO5gR858fHzltCtUqGCxJ8jCbmFQnmM5sG0adP7TvwNPfII6BoHBJILkifu5YCQzd35/7tmPnNe+m/QkOt2435O/KUNffufoudXtGUxSsGG1na0a+hWuQpiClGcbMp9twQ/Q+/aj95VUSdEa0VrtEYmVFeSSIxIrw/ImALnWRq614dxwac0XKQWffaBHJubmXVRiFjM1ZUv4XE6kBtF2MqCWiwa0bdUguWpJAasJdHf4IddlXwSAQmJwRg6YvEwJwptFHxmgig7sEHUVsBT1OnsbA4lJmQrGnB90hRCq8u9uTVVe6AqXD694zwPfCryFXp+Fd/7Nd9+17VKqjUbjV4C7gEPAhDvnIlaqkmE/cKDZbF42T/ieIgsbee8FhTHhPPpu3xhDNxFEca/aTjcpGPbOmC8a+kvPvJxo4l4iUScWEyTC/UBfBD4eld/gGCFNSkiHWs2nVg9Ly2r2EQFPDHXLrQz9awyFLrx9FXv0BnNXm+NdSszMLOnM7HCTOGMQnXUbiSgSieVl5Ooycm3YY6rSFC48h7owXNPbCIGennZEYhY9O1uQOM2Cv4VcH2Ogo53Bb2VANhpgJUJi1S3tHXo9PdEvBxokAJk8yL/MJGgzqKIDlxX7wmmWolZflEm48esBt81P26ZhAzkLt81tvgdIhQo7gSMKxQ7OtwJvf8V7HmC7hKHZbP40QKPR+GHg9maz+b8W5xuNxgTwCeAnt3XT28SeIAvTStrqR4kY8tzbfWP3naxnfeCYeDvPd3Xrtu838+hvpo5+0cD3zn8RcfITBK1T+NP7qN3xavybriEdfIUeBkt1Dsp8BtZ7opqPEJj6BGl9Ag6VlEiMY+RqT94klpfonD3LVBIjV1cRekDeZAxqZQW1sgKcGjqdrtctiZiaQ4dzGH8WISYxuoboCkRLWzLQSqGVInZSVk3QnyCcJQTn0QFHBuqXThC+otggOnBFcxr2IGKdIIUkLcj6pJDE+vqQ6bzu+GGebq0z6febMfcd373yqRUqDGBUU483swuN2hzeCXy42Wz+0S6dvxR7giz84n/fzY7C/VACagHI9WcITBvfrBGYdbdeIxARh+9645Chn8l5wp149BdeAI0XjP9NVdg+iob9gKRnqHb/uGQ+exW+j17Yh17oVUL5ymNf5sSJ26y8qd1Griy5HIllG5VYXEeuRIiuAlPD6BqYOugatGrIZ2rIvk7sCbDFJoeh2FAOJKZdd2F1DRjTgpK+Az1iUEUHrh500hhfKvyB2i9dvfuR7cuBrOLRnz5xltPtDkcna9x3/PCuVUKqUKEEo0rFbbKE3NbQaDR+BpgB/tVunH8j7AmysFkoSS7JGSqzOeTZH66hX/PBk9bQP/eJP2H1K385dI3pW1/Nodt2Vsq0whVCMam3oPMXA5r+3PC/GmU+ewHGQGQQqwlTzwq8TiuXBslWiGgtIFZnEe2jeURme38mDaIDspOvheiA7MIkiLkAsa+GODCLmJtDzM/ZdRhc+tRXEll0wOsnAjlBqHBNIFQ+lPSeCuX18/y5+9C+ihxUuJI4iZUelY2PFY1G4zXADwMvbzabl11LsCfIwituVcMGfiExt+fRH9+D8NA3/BQArcfvx+gIIQOmbn5lPl7hCmMzMp+Czn9PyHyuBaTG9gnIjf9esrBw1YLEaopwPQNO4APD+QqXxIQsJAJLRJCA7GJMGxEvY9YXMe2LiJUVKKu+EgHPgnkWzBcH5uo1xMwMzM0i5mYtiViYR8zOwtTk7suMyqIDnqvQ4F0FlY8qjAWN2RsxxvZXiHRCID1m/Ukaczde6VurUOF6wTvpz1nI8K5xXqTRaBwH/jPw2mazuTzOc28We4IsfOfXXRlPXnr7q3h6sstq+xmmJ2/gxLFXXZH7uK4xqN8vSH4qmc81BGNgvZAgPGj8O1IgS3oGbAmeKMiBBvoF5DkCm08QNsZAq4VZXMYsL2MWFzGLy7C0jFlahm6JBHK9g1nvwDPPDkc0PAUzM4hZSySYm0UszCHn52F2BrHZSi9DUiGq6MAewxtuupun288x5fdXP3r9sbuv0B1VqHB94W+++66PvOI9D4DNUciqIb1rJ9WQRuDngAD4zUajURy/r9lsblEXuz3sCbJwJXD6/Gd58Eu/n++vts/m+9dU863LiVFSnoKXP2iDuBj3CEFl+F/9iHXP+C9EAUQrcZEBRxB2knc5IkH4TOscR29/Xi9KUBtvgrAQAqanEdPTwLDH1nS7jjwsoReXMItLlkgsL0OrPdwHIknh4iLm4mIfkcg/mqkpxOwMzM8i5mcR++YRB+eRB+YRU/WqzGiFHPccvB2AD5z6NKfbFzg6uY/XH7s7H69QocLO4YjB2JOZm83muwvbbxv3+beKiizsEh479dER4x/bNbJw+vxneezURwuRjG++csRk0KufJ/UOj23F2y8TEGnFEK4KaNczoMz4d6RArqaI7g6jAaHodQqeHmwipnodhEs85quPnEadmNjZ9XcAEYaIQwfh0EEGYxUmTWF5BbO0jF5chMUlzNIyZnkFlpctcRhEq4VpteD0meGoRD10BGIWsW/OLgcWkAcXYGaqSj7eg7jn4O0VOahQocKOUZGFXcJq+5nS8dZa+fhOsWuRjK3IfK7W2v0VtgZj8g7CsiAB6u0nec+AHf2tFTDl9UcDHAHokwmFV2HPgDFAeApuWEAcWUCpW/rKjBppEK01zIUl9PlFzPlFzIVFzIVlzMVlaK8Pn3C9i1l/FnPm2eE5pRDz04gFSyTYN4fYP2/JxP45hF89CipUqFChQjmqJ8QuYXryBlbbZ4fGpyZ2p+HepiIZQzIfl9RryueqpN7rEInp5QS0+mVB+XarlyC8bRQShPNcgIGyoUzI69vbvYMmZAJhowEzU8ibS+RNnS7mwjL6uUVMvixZIrG0OixvSlM7/9wS8OTwBWcmbVTCkQlxYD5f5OSVi8xUqFChQoUrj4os7BJOHPvmPk9/b/zenZ+8WLPfGfydpYsEJkQY0beYtTbiuajy9l/vMAaxpoe6B/dJhFZTxPoOGaAvCo3CCgRgsInYXmnAtUETst3MHRC1EHH0IPLowaE5k6aYxRVLDs47InFhCXNxCXNxBaKSeporbcxKG/PkmeG5WoCYn7FEYmEOsT+LSszbMXl9Rn4qVKhQoYJFRRZ2CZk3/7FTH6O19gxTEzdw4ti9w5KgETKf0k69G8h89sljtNfPD41P1g9WROFaR6RHG//F0qE74AFGYHX/TgIkB4lAJg8ac4LwVY8dRAeuFIRSiP3zsH8ebr+5b85Wb1qzEYnzS5jnLloikcmbWmvDJ+xEmLPPYc6WlKCVEjE3DQszPSLhciXEgXnk1d5TokKFChUqXBIVWRgnBqQ8R6fv5Ojtd/YMfwMsxbsi8zl++OU8cvIDJeP3jO8iFcaLLEF4hPGf5wd0d8b2TE3ClMq9/swo5KwlBDJLHJ5SV6Xhe1mwQXTgeouQ2OpNk6jpSSiTN0WxzZN49qKTLdmoBBeXMUuroAd+tLS2JOPiMoZTwxecrLuIRCHpev8c4uACYmZqbxHPChUqVLhGUZGFMpTIfHrVfPpr9l8ttftvWLgDgCfO/i1r688xUd/P8cP35OMVLiNcgvCGycGtnScIGwVmylYI6lUJspEAOWuJgJzxEMEel4mUNSErEIM9S5JKIAIfcfgA8vCBoTmjNWZp1Uqbzl/syZsuLGMWV6AbDZ+wvY5pr2NOnRueC3wrb8okTvvnLZE4MA8L80h/kz0lKlSoUOEK4ZV/eOpbgbfQ67Pwzvu/79iOSqk2Go1vAn6s2Wx+T2HsF4EvNZvNdzcaje/GNoQ70Ww2S7Sj48feIAupKZf5FDr0Xg/VfG5YuKMiB7uNpNAzoCgBymRCGRFIdvaPSE9IzLT1+JNXB3LyoFmFmvWQExJZ6cUtsuiA108EohmDvKGSwowDQkrEwiwszELjeN+cMQbWOujzFzHPZtKmjEgsw0p7+IRRjHnmAuaZC8NzUsDsdCFXIiMTtq+EqNeqqESFChWuKBxRKHZwvhV4+yv/8BQ7JQyXwFuBXwN+FPg/dvE6OfYEWZAXSxL6KlQoIksQHlUdaNX1ENhhgrDxBWZaoac8zLSy8p8ZJw2a8ZCzNjcgDASSqrlWjrLogLeJROKKS10WCCFgso6aPArHjw7NmzhxeRI24ZrnHJnI5E3pQE8JbWBxxSZqn3x6+IITtV71poWZQgWnBZidQm6203WFChUqbB9vGTH+ZnahURtAo9G4GVgAfgF4sNFo/Ltms7nrRu6eIAsV9jgi7SIBBc9/ZvyPMUHYTCm3eOhp5ciASxCeVahpH1kXKCVQkooMDGJIKkQvd6Ck4VqFawfC91CHD0CpvMlgllastOl8VgK2IG/qdIdPuNbBrHUwp0v61vgeYm7akYmZPE+C/fO243XoV9+7ChUqjAO3bHF8K7i30Wh8fOCc/xr4EeCdzWZzudFofAr4x8B7xnC9DVGRhQrXLtJiB+FC92BHCiwZGE+CsJ7uEQEbGVCY6axngEJOKZSSlgRIKjJQBoGLBjCQO7C7ZUYrXN0QUhTkTTcPzev2+kCexHKvDOxKa/iEceKOXyy5mCj0lHASp33ziANzqPUuJtUIVYWjKlSosCmcxEqPysZ3io+V5Cwo4PuBxxuNxuuwEYafpCILFfYkjIGOHkoIlq2UW8551O8/0+sgvJPLKDDTHmZKOTJgt820QrtxMa1QoUQKUEL0iIC0+xUGMCQV4qouM1rh6oecrMNkHY4fGZrTcez6SVy00ibXmM4suqhEMiBvMgaWW5jlFuaJ031TtwPdD/4dYq6QJ7EvIxPzMDeN8Lzq33GFChUyvJP+nIUM79ql600Af9dsNr8rG2g0Gl9uNBp3NpvNh3bpmkBFFipcbsS6PCG4WDp0gwThWSRQUnWlAAOYSZlHASwZ6BGBTCZETSKlkwQJ8CoycGlU0YEKVxGk71tpU5m8yRib83D+Yt692kYkHJFY6wyfcL2LWT+POTvcswZP5UnX0hEJFlyuxP45RBjYvhPVd6BChT2B+7/v2Ede+YenwOYoZNWQ3rWLyc3/DhtZKOId2OjCj+7SNQEQxlyjpX82iQceeMAcm33Blb6N6x/aINZShpqGZdGBrHRoZ2cJwqlnEDN+qfFvnDTITCprvGJJQEYGqsjAJnANNiHbCA888AB33XXXlb6NClchrLzJ5UlcWOLCYyeZR1kisdyyUYitYGYSMTtdqN40ZxvVHZhHTE+CklW36+sE1e/KdYFr62F2hVFFFipcGl29cU5AFhHYSc8ASS8nIJcFqYJMyK4fe+ornDjR0zVnZMCryMDmsUETsio6UGGvwMqbetWbTh+oc8gZgDqO4fwS5sJirzmdi0iYxRWIk+ETrrQxK+3ynhJhYMvAzk2XyJtmEL5nyUT13atQocJViIos7GWkJpcADfUNyKoHtVJEtMME4brME4LznICCRMhMe5gJaZMPBzBIBmpKM1sXFRnYCNdZdKBChcsN6ftw5IBdBqDT1OY9ZPKmQj8Js7gC7fXhE3YjzLnnMOeeG55TstdTIusrkXW7PjBv5U1KVYnXFSpUuGKoyML1iGKC8KDxX5AGybUd9gzwxFBCcGb861wipMAb/ZCTwk5vViYUKI1fldHcMDogvOrzqVBhtyCVspWbFmah0T9ntMF0OrYx3XkXjbhQyJNYXrU9JIpINVxctseUXXBqwiZdz7tysPscmdg/D9MTNiohVeUEqFChwq6hIgvXGmI9bPyXlQ5NL32qUbAJwqrP868L+QGWHCgIy6MBRVQ5A9tEWROyAjGoDIMKFa4+CCkQE3UrbRpoTmeMwUQJLC5hzjtp04Ul9MVl24BuaQW6Jb2VWmuY1hrm6RJ5U+Aj5mZgfhoxN4PcN2fJxP55mJ9FBF5ey7mSOFWoUGG7qMjC1YIsQXiU8Z/JhHaYIGxCYROCB43/okxoSlnrfhOoyMAOkEUHvH4iUDUhq1Dh+oMQAhH6cOiAXQowxmCSlP+/vbuPs7Os7zz+OTOZZCbzkAkBJKRKTFOvClZdAgIrFWQtrSJg3XYLdvtApN2y9aHqtj7Uru7DC6urdlV2sYKTdrHVWloLqBXqYqxQRIm7RaBeq8ZUCYEkQ+Yxk0ly5t4/7vucOTNzD5mTc86cOTOf9+vlC+7fOTnXPXJeJ+c71/W7LkbH0xCRNV3P6JMYOzz3RY8eI9k/CPsHSYAZfzu0FdLlTf0VvRKlxutT11PoWgPt7TZeSzohw0KjJQlMJumyn9lf/it2Cqpbg/DscwNmbR3K6ur+UjAM1OCZZgdWFfxNnyQgCxIdq6aXNz1v84zHk2KRZGIyDRAHDqWN14MVQWJ4NF3OVGkqSWcsDo3kL2/q7kpDRH/aK8Ep69KZiVP7oa+Hwqr26TDhZ5W0ohkWalFqEB6t2Bp0rKJHoNQvcKwODcLzHBpWnh2Yp0H4RAwDNZoTBnB2QFJdFdrbKfSshZ61cNbMw+mS4hTJsWNpMDhwKD1L4uBQOUgkQ6NwZHLui45PkIxPkOzdXy6VV692rKLQ35vu1JQ1XrdlTdec0lc+U8LGa6101w+MXw5sZ/qchYFbt3fXfM5CCOG5wAeBDUAH8I/A24G3AU/GGD9e8dyvA9fEGPfUOu58DAt5koTC4amZpwePVswAlMJBPRqEn+HQsNJWotTQsFoOA20F2sEwUC0PIZO0hBXa2yi0r8k9nC6ZmoLjRZLxw2mQKO3eVFreNDQCI+NzX/TYcZIDh+DAofKsRDlIFArpzEN/aQen0hKnbHlTd1f2F086M2F/lZarLChUnuC8Fbjx+oFxagkMIYQu4E7g+hjjg1nt14BPAw/VcMsnbeWFhaNTuV/+20ZnBoFCDTkgKcxqEJ59aFjPwhuET8QwUAezZwfcZlTSMlBoa4PVbRRWr4P16+B5048lU1NQnCI5ki1vOjgEWcN18vQwDI+msxLHZ+2WkSTpY8OjJP/8xNxBuzrTANHfB/3pDk5tpabrddnypmxWwiVOanHb56lfB9Qyu3AF8NVSUACIMf5pCOEG0hmMnN0OGmtFhIXOzzw5vURossYlQWsKFbMA+QeIJd0LbxA+kRlhoFB5bRhYMGcHJGmGQlv6F0mhYxX0ds/YvSmZSmCqmO7eNDxanpGYGhya7oMYGoWJI3NfeOIIycQRkicOlEvluLGqfTpE9M+aldiwLjtTos0lTmoVW6qsV/O638+p/wB4DnBhCOGaivrZNY53QisiLKzak/OBNkvSzsydgWY3B/dmIaDKBuETMQzUgYeQSVLdFNoK0LaKwqpVsLZzxvKmJEnSZupiMe15OJgtb3p6iOTpkZnLm5JZv5w7XiQ5eAgOHspvui4tb8qWOLG+j8KGftpO6afQ01WejUj/knSJk5puN+nSo7x6LfYCL8mp/wTwGPCZnJ6FhloRYWFqbdv8pwdnS4Toqn1JUB7DQJ1kYWCqAwrdbc4OSFITFAoFWNWezhKsWZ3t3pQ+NiNIHDsGB9PlTenSpiGSQ6MwlM1KHDs+98VHxkhGxkh+uG/uY51rpkNEaWbilD7aNqxPryt2b6K9jUJ7e2P/j5BggJk9CyU7anzdO4DfDyG8JMb4DYAQwvXAAWoPIidlRYSFw296TsNe2zBQJ7NnB1bN2lko+w3S8e6EQu+KeNtKUkuZEyR60uVNpa/tSbGY9kkcL2bLm9ItYKcGh2BolGQo2wr2cM5qgCOTJE9Okjx5cO5j7W3pmRLr+yq2g+3Nljf1U+hcPd3Q59kSqpNbt3ffc/3AOKQ9CqXdkHbUuhtSjHEshHAl8EchhA2k39UfBq4Ffqe2uz45fus6AcNAHc1YKsSM2YFCDTs+SZKWvkJph6TVHXOXN2UzEhSnSA5PlJuuK3duSg6NwshoeoZEpeIUZI3ZucubetdOH07Xny1vyraDpacrXW5V0Sth47UWKgsGNW+VOluM8fvAVTkPvTfnuRfWe/zZVnxYMAzU0TMdQmbvgCRpHoVSLwKkp0tv6J9e3pRtAcvUVNp0fWg4Xd40OERyaHjm8qajx+a++OhhktHDJD/K2URmTUfWdN1X3sWp0N+bzkj096YN4KXlTaUwIa0wKyIsdLQbBuqmNDuwykPIJEmNV9oCFqDQuQb6uuGsM2lnegtYisV0edPI2PTSpkPTDdfJ0CiMHZ774pPHSJ4ahKcG585KtLWl273OChI9gwcobjpIW+eaGUubbLzWcrUiwsK6LtcmLtgzzQ6sKjg1K0laMkpbwNKxigKkp1yfeXoWyM4/4gAAHTVJREFUJNItYDlerDhTYphkMO2VSEp9EkOjMDQKU7MOWJqamg4cP5gunwUc++rD0N2V9kmsq2i8Xt+Xbgfb2z3nTAkbr9WqVkRY0CxzwgDODkiSlpXSFrCsSr/qFLq70uVNnDVj5yaKU+nuTYdGmRo8lPVJZEubSmdKTB6dO8D4RLp97ONPzX1sdQeF/t6KMyX6ZmwJ29bRUbHMwcZrLW2GheUob3agYtmQswOSpJWscucmgAKdsK6Xts1nzgwSWb9EMnY47ZEYHOKp+D1OX901HSRGx+cOcPQYyf6nYf/Tc5c3FQrTy5v6p3dxIgsVbWs7Zy5vsvFaTWZYaFXODkiSVHezgwRAobebtmz3pqfWwqYXvXi6V2KytLwpPUsiqZyRGBpNQ0elJMm2ih3N371pbWe5T4J1Ff0S6/ugr5u28rKmmWHCE6/VKIaFpcrZAUmSlp62tnT710yhZy1sWA/M3AK23HQ9NMLUYLa16/Bo2gcxNJqeKXFkcu7rHz5CcvgIyRP75z7WsWp6FqLyTIn+PujvobB6dbqUycbrRfGxj41fDmxn+pyFgTe+sbZzFkIIm0nPVfhWRfle4FWLsU1qHsNCMzk7IEnSslG5BSykv/ejv5e2zZtmbAFbDhPjE+nOTVmfRKnhOjk0ki5vSmbNPRw7TnLgEBw4lL+8qbd7zuF0abDoo7B2TXbWRducxmvaXOJUrSwoVJ7gvBW48WMfG6fWwAA8FmO8tHSRBYhX1fiaJ82w0EjODkiSJGZuAVuu9fXQtvG0GVvAloPE0WPpbMSsIFFqvOZ4zvKmkTGSkTGSf865gc410/0R6/tmHlTXt5ZCe/usMGHj9Qlsn6d+HQ04qK2ZDAu1cnZAkiTVoHIL2HIN4NT1c7aAZWqK5HiRZHgs7ZPItoAlO+U6GRqBw0fmDnJkkmTfAZJ9B+Y+tqod1vXOWdpUWN+XNmN3dEzPmth4XbKlyno1zg4h7Ky4/v06vOZJMyyciLMDkiSpSWZvAQtZkFjfR3LWxjkzEhSnmDo8QTI4XD7Zunw43aFRGBmbu7zpeBGy3Z5ym657u3N3bir091Lo6iQpzT6srMbr3aRLj/LqtcpbhtQ0hgVwdkCSJLWcvJ2bANr7e0k2njZnC1iKU0wdOzZ92Fyp2XpoBEqzEseOzx1odJxkdJzkR0/OfWzN6lkhYvq0a3q7sxmJ9uXYeD3AzJ6Fkh2LfSONtjLCgrMDkiRpBZk3SACcdgpJeTaiNCOR7t6UjI6XgwSlWYnhrOl6fGLuQJNHSZ48SPLkwbmPtbfNXN7UX3HadX8fhY5VJG2Flmy8fuMbu+/52MfGIe1RKO2GtKMOzc3zeUEI4aGK67fFGL/aoLFmWBFhoe1Zq5t9C5IkSUtG+gV9ZpAoAGzoJ3n2xplLm7KZiamJyRmzEKVZieTQCAyPpc+rVJxKd3p6ejh/eVPP2hlBotx4vb4XujopFArpEqcl2nidBYO6hoMY4x7gwpxaTz3HqcaKCAuSJElamNlbwJa0A8nGU/P7JI4dg6GxWSEi271paAQmj80daOwwydhhksefmvvY6o7cpU3p4XQ9FNraSAoFG68XgWFBkiRJC5K3cxNkQeLUU8pLmmYEiWIRxiemT7au6JVIhkZg9PDcgY4eI9n/NOx/eu6sRFsB+npnhoj+PihdZ4fmzdd4XXmonk7MsCBJkqSalXduygsSp/TDptPTEFFxOF1SLJJMHk37Iyp3bipvCTua/plKU0l5xiJh79wbWduZNV1X9EeUTrru7qL9WRsa93/CMmRYkCRJUkNNbwELrKmoA0mSwOkb5sxIJMVi2og9Mj5z56ZyqBiFI5NzBzt8hOTwEZK9++c+1rGK9ve/tVE/5rJkWJAkSVLTzLdzUzlIbOiHZ59Rno3geDE79bpIMjFZnpEonW6dZLMUjIzNHSxva1g9I8OCJEmSlqRCoZD1G+Ts3ATpzMMZp87YArY8K3GsCMOjMxquk+HRxf8hWpxhQZIkSS0pbwtYyGYlilNwav/cw+nq5AvvG78c2M70OQsDV7yztnMWQgiXAp8FHqsoHwDOA7bEGJPseR3Ad4EXxRiHaxnzRAwLkiRJWnbm2wK2HrKgUHmC81bgxi+8b5xaAwNwb4zxmspCCOHLwCXAzqx0Vfa8hgYFgOaeZiFJkiS1nu3z1K9r0Hi3AL86a/xPNGisGZxZkCRJkqqzpcp6NS4LIeysuP4C8BHgxhBCF9APnBFj/Hodxjohw4IkSZJUnd2kS4/y6rWaswwJIITwN8BrgLOAgTqMsyAuQ5IkSZKqM9+X9R0NHPMW4FrSwPCpBo4zgzMLkiRJUhWueGf3PV943zikPQql3ZB21KG5GeYuQwJ4ZYzxOyGEHuCxxWhsLjEsSJIkSVXKgkE9wkFZjHEncPozPH5ZPcdbCJchSZIkScplWJAkSZKUy7AgSZIkKZdhQZIkSVIuw4IkSZKkXIYFSZIkSbncOlWSJEmq0rffPn45sJ3pcxYGfur9tZ2zEELYDDwMfKuifC+wAXgpMAa8Pcb4YC3jVMOwIEmSJFUhCwo3VpS2Ajd+++3j1BoYSA9du7R0EUJ4NfAG4CXAKcCXgPNqHGPBXIYkSZIkVWf7PPXrGjDW2cDdMcapGONBoBhCOKMB4+RyZkGSJEmqzpYq69U4O4Sws+J6B/C6EMJNwLOBc4DuOoyzIIYFSZIkqTq7SZce5dVrNWMZEkAI4cdIexf+EdgFDNZhnAVxGZIkSZJUnYF56jvqPVAI4XnA/hjjTwPvB6ZijEP1Hmc+hgVJkiSpClkT87uA7wLF7J/vqkNzc54fAj8XQvg6cBtps/OicRmSJEmSVKUsGNQ1HMQY9wAXzqodAf51PcepRtPDQgihADxOmsgAHogxvjOEcCXwH4HjwECM8ZYQQhfwKeB0YBT4tRjjgWbctyRJkrTcNT0sAD8OfCvGeGWpEELoAP4IOB8YB+4PIdwFvA74dozxvSGEa4B3A29uwj1LkiRJy95SCAvbgE0hhK8AE8BbgDXA92KMhwBCCPcBPw1cDHwg+3N/C/zBQgbYtWtXve9ZTeR/T1XD94sWyveKFsr3Smvbtm1bs2+hpSxqWAghvJ40DFT6beB9Mca/DCFcTLrM6C3AcMVzRoF1QF9FvVQ7Id8Uy8euXbv876kF8/2ihfK9ooXyvaKVZlHDQozxk8AnK2shhLWkfQnEGO8LIWwiDQK9FU/rBYaAkYp6qSZJkiSpAZbCMqT3kB4s8YEQwotIt4d6DPiJEMIpwBjwMuCDwFnAq4BvAK8EvtaUO5YkSZJWgKUQFv4Q+FQI4QrSGYZfjzEeCyG8Fbib9CyIgRjj3hDCzcCfZj0MR0kbniVJkqRFNfYr45cD24EtpCc3D/TcVts5CyGES4HPkv7ivAB0AP+d9Bfln4kxXljx3N8CzogxvreWMU+k6WEha2K+Iqd+F3DXrNph4BcX6dYkSZKkObKgcGNFaStw49ivjFNrYADujTFeAxBC6AG+Cry+xtc8aZ7gLEmSJFVn+zz16+o5SIxxDPhj4D/U83Wr0fSZBUmSJKnFbKmyXoungFOBs0MIOyvqZwJ/3oDxZjAsSJIkSdXZTbr0KK9eb2cB9wH9McZLS8VSz0IDxpvBZUiSJElSdQbmqe+o5yAhhF7gN4C/rOfrVsOZBUmSJKkKPbd13zP2K+OQ9iiUdkPaUYfmZoDLsuVGRdLv6u8BJuvwuifFsCBJkiRVKQsG9QgHZTHGncDp8zx8YeVFjPHj9Rx7Pi5DkiRJkpTLsCBJkiQpl2FBkiRJUi57Fhpoz74HeHT3HQyN7aW/ZxPnbLmazRsvavZtSZIkSQtiWGiQPfse4P6HbypfD439qHxtYJAkSVIrcBlSgzy6+4556ncu8p1IkiRJJ8eZhQYZGtubWx8ez69LkiSpdRy+/juXA9uZPmdhYO2tP1nTVqohhNuBh2KMf5hd9wCHSL+zt8UYk6zeAXwXeFGMcbiWMU/EmYUG6e/ZlFtf151flyRJUmvIgsKNwFbS79NbgRuzei1+C7ghhHB2dv1B4B3A/wYuqXjeVcC9jQ4KYFhomHO2XD1P/apFvhNJkiTV2fZ56tfV8qIxxoPAG4BbQwiXAD8OfBi4BfjVWeN/opaxFsqw0CCbN17ES1/4Bvp7nkOh0E5/z3N46QvfYHOzJElS69tSZX3BYox3Ad8B/gT49Wzp0eeAS0IIXSGEjcAZMcav1zrWQtiz0ECbN15kOJAkSVp+dpMuPcqr18P/AtbGGPcCxBiPhhD+BngNcBYwUKdxTsiZBUmSJKk6831Z39HAMW8BriUNDJ9q4DgzGBYkSZKkKmS7Hr2LdEeiYvbPd9W6G9IziTF+B+gBHluMxuYSlyFJkiRJVcqCQUPCQYxxJ7Azp35ZI8Z7Js4sSJIkScplWJAkSZKUy7AgSZIkKZdhQZIkSVIuw4IkSZKkXIYFSZIkSbncOlWSJEmq0sQNX7kc2A5sIT25eaDr5pfXtJVqCOFS4LPAY0AB6MjGeJr0ULb1QDvwqzHG79cy1kI5syBJkiRVIQsKNwJbSb9PbwVuzOq1ujfGeGmM8RLgvcAHgQ8AfxZjfBnwbuAn6zDOghgWJEmSpOpsn6d+XZ3HWQ/sAV4K/FgI4cvAL5NzYFujGBYkSZKk6mypsl6Ny0IIO0MIDwADwO3AZuBQjPEVwA+Bt9dhnAUxLEiSJEnV2V1lvRqlZUgXAecCf03as3Bn9vhdwHl1GGdBbHCWJEkt58EnB7lrzz6eGJvgzJ4urty8kQvO2NDs29LKMUDaszDbjjqP81T2z/uAVwG3AS8DHq3zOPMyLEiSpJby4JOD3PzI9C9wHx+bKF8bGLQYum5++T0TN3wF0h6F0m5IO2rdDSlzWQhhJ1AEeoG3Al8Bbg0h3AAMA6+rwzgLYliQJEkt5a49+3Lrn9+zz7CgRZMFg3qEg7IY407g9Hke/pl6jrVQ9ixIkqSW8sTYRG597/iRRb4TafkzLEiSpJZyZk9Xbn1Td+ci34m0/BkWJElSS7ly88bc+qvnqUs6efYsNNCO+C3++gePMXz0COtWd/La557NdeHcZt+WJEktrdSX8Pk9+9g7foRN3Z282t2QpIYwLDTIjvgtdsRvla+Hjx4pXxsYJEmqzQVnbDAcSIvAZUgN8tc/eCy3/rl56pIkSdJS48xCgwwfzd+RYb66JEmSWsfEmz59ObCd6XMWBro+eu1Jb6UaQvgZ4IPAhTHGiRDCmcDdwJPAs0hPcS65Lcb4yZO++SoYFhpk3erO3GCwbrU7NUiSJLWyLChUnuC8Fbhx4k2f5mQDQ4zx70IIdwMfCiG8GfgL0gPZfhn4UIzxS7Xe98lwGVKDvPa5ZzOVFCkWj3K8OEmxeJSppMjPP/fsZt+aJEmSarN9nvp1Nb7u7wPbgDuAL8cY/67G16uZYaFBXt43yXntu+ksHAWgs3CU89p38/K+ySbfmSRJkmq0pcr6gsQYjwG3kJ7WvKPioQ+EEHZW/O+nahmnGi5DapBHd9/B+R2Pc37H47Pqd7J540VNuitJkiTVwW7SpUd59ZMWQjgL+F3g94BPhRBenj30ey5DWmaGxvbm1ofH8+uSJElqGQPz1HfMUz+hEMJq4LPAW2KMfwT8EHjPyb5evTiz0CD9PZsYGvvRnPq67k1NuBtJkiTVS9dHr71n4k2fhrRHobQb0o5adkMCPgTcF2P8Ynb974FdQAdwbgjhHRXP/WqMcVGChGGhQc7ZcjX3P3xTTv2qJtyNJEmS6ikLBrWEgxlijG+cdT0C/ES9Xv9kGRYapNSX8OjuOxke38u67k2cs+Uq+xUkSaqDB58c5K49+3hibIIze7q4cvNGT3SWGsCw0ECbN15kOJAkqc4efHKQmx+Z7iN9fGyifG1gkOrLsNBADz46wMPfu52JyWG61qzjhVt/gQvOmW9bXkmStBB37dmXW//8nn2GBanODAsN8uCjAzz46K3l64nJofK1gUGSpJP3xNhEbn3v+JFFvhNp+XPr1AZ5+Hu3V1WXJEkLc2ZPV259U3fnIt+JtPwZFhpkYnI4t37kaH5dkiQtzJWbN+bWXz1PXdLJcxlSg3StWcfE5NCceufqdU24G0mSlo9SX8Ln9+xj7/gRNnV38mp3Q5IawrDQIC/c+gszehYq65IkqTYXnLHBcCAtAsNCg5SamB/+3u0cOTpM52p3Q5IkSVJrMSw00AXnbDccSJIkqWXZ4CxJkiQpl2FBkiRJUi7DgiRJkqRchgVJkiRJuQwLkiRJknIZFiRJkiTlMixIkiRJymVYkCRJkpTLsCBJkiQpl2FBkiRJUi7DgiRJkqRchgVJkiRJuQwLkiRJknIZFiRJkiTlMixIkiRJymVYkCRJkpTLsCBJkiQp16pm34DqZ8++B3h09x0Mje2lv2cT52y5ms0bL2r2bUmSJKlFGRaWiT37HuD+h28qXw+N/ah8bWCQJEnSyXAZ0jLx6O475qnfuch3IkmSpOXCsLBMDI3tza0Pj+fXJUmSpBMxLCwT/T2bcuvruvPrkiRJ0okYFpaJc7ZcPU/9qkW+E0mSJC0XNjgvE6Um5kd338nw+F7WdW/inC1X2dwsSZKkk2ZYWEY2b7zIcCBJkqS6cRmSJEmSpFyGBUmSJEm5XIbUQJ6oLEmSpFZmWGgQT1SWJElSq3MZUoN4orIkSZJanWGhQTxRWZIkSa3OsNAgnqgsSZKkVmdYaBBPVJYkSVKrs8G5QTxRWZIkSa3OsNBAnqgsSZKkVuYyJEmSJEm5DAuSJEmSchkWJEmSJOUyLEiSJEnK1ZQG5xDCzwO/GGN8XXZ9IfAR4DhwT4zxP4UQ2oD/CbwImASujzF+L++5zfgZJEmSpOVu0WcWQggfAd43a+yPA68DLgYuCCGcC7wG6IwxXgS8A/jQMzxXkiRJUp0VkiRZ1AFDCL8E7Af+XYzxmhBCH/BgjPH52eNvBlYDG4FvxBg/k9X3As/Pe26M8b/NN96uXbsW9weUJEnSkrVt27ZCs++hlTRsGVII4fXAW2aVr4sx/kUI4dKKWh8wUnE9CmzJ6sMV9eIzPPcZbdu2beE3riVt165d/vfUgvl+0UL5XtFC+V7RStOwsBBj/CTwyQU8dQTorbjuBYaAtbPqbc/wXEmSJEl11vTdkGKMI8DREMKPhxAKwM8CXwPuB14F5Qbobz/DcyVJkiTVWVN2Q8rxW8CfAe2kOxw9GEL4JvAzIYR/AArAdfM9txk3LEmSJC13TQkLMcadwM6K668DF856zhRpMJj9Z+c8V5IkSVL9NX0ZkiRJkqSlybAgSZIkKZdhQZIkSVIuw4IkSZKkXIYFSZIkSbkMC5IkSZJyGRYkSZIk5TIsSJIkScplWJAkSZKUy7AgSZIkKZdhQZIkSVIuw4IkSZKkXIYFSZIkSbkMC5IkSZJyGRYkSZIk5TIsSJIkScplWJAkSZKUy7AgSZIkKZdhQZIkSVIuw4IkSZKkXIYFSZIkSbkMC5IkSZJyGRYkSZIk5TIsSJIkScplWJAkSZKUa1Wzb2A5K8ZHKH7zPpKnD1A45TTaz7+Y9vCCZt+WJEmStCCGhQYpxkc4/qW/Kl8ng0+Vrw0MkiRJagUuQ2qQ4jfvy68/lF+XJEmSlhrDQoMkTx/Irw/m1yVJkqSlxrDQIIVTTsuvb8ivS5IkSUuNYaFB2s+/OL9+Xn5dkiRJWmpscG6QUhNz8aH7SAYPUNhwGu3nuRuSJEmSWodhoYHawwsMB5IkSWpZLkOSJEmSlMuwIEmSJCmXYUGSJElSLsOCJEmSpFyGBUmSJEm5DAuSJEmSchkWJEmSJOUyLEiSJEnK5aFsDVSMj1D85n0kTx+gcMpptJ/vCc6SJElqHYaFBinGRzj+pb8qXyeDT5WvDQySJElqBS5DapDiN+/Lrz+UX5ckSZKWGsNCgyRPH8ivD+bXJUmSpKXGsNAghVNOy69vyK9LkiRJS41hoUHaz784v35efl2SJElaamxwbpBSE3PxoftIBg9Q2HAa7ee5G5IkSZJah2GhgdrDCwwHkiRJalkuQ5IkSZKUy7AgSZIkKZdhQZIkSVIuw4IkSZKkXIYFSZIkSbkMC5IkSZJyGRYkSZIk5TIsSJIkScplWJAkSZKUy7AgSZIkKZdhQZIkSVIuw4IkSZKkXIYFSZIkSbkMC5IkSZJyGRYkSZIk5TIsSJIkScplWJAkSZKUy7AgSZIkKZdhQZIkSVIuw4IkSZKkXIYFSZIkSbkMC5IkSZJyGRYkSZIk5TIsSJIkScplWJAkSZKUy7AgSZIkKZdhQZIkSVKuQpIkzb6Hhtq1a9fy/gElSZJUlW3bthWafQ+tYtmHBUmSJEknx2VIkiRJknIZFiRJkiTlMixIkiRJymVYkCRJkpTLsCBJkiQpl2FBkiRJUq5Vzb4BqVII4QLg/THGS0MI5wIfByaB/wu8OcY4FUL4CPBSYAx4e4zxwRDCVuBPgAR4BPjtGONUU34ILYoa3ivnAncB381e6uYY41804UdQg4UQOoABYDOwBvivwGPkfFaEEN4DXAEcB34nxvgNP1dWjjq8V/xc0bLlzIKWjBDC7wG3Ap1Z6ROkH8Q/DQwDrwshvBoIwEuAXwD+R/bcDwPvzp5bAK5ezHvX4qrxvXIu8OEY46XZ//wLffn6t8Bg9r54JXATOZ8V2Re9S4ALgGvwc2UlqvW94ueKli3DgpaS7wOvrbj+sRjjP2T/fj9wMXA2cHeMcSrGeBAohhDOALYBX82e+7fAKxbpntUctb5Xrggh/H0I4ZMhhN5FvXMtpr8E/qDi+jj5nxUXA/fEGJMY4w+BVSGE0+Z5rpanerxX/FzRsmRY0JIRY/wr4FhFaXcI4ZLs368EukmXmPxcCKEjhLAFOCerF2KMpePIR4F1i3TbaoIa3yvfAH43xvgyYDfwnsW7cy2mGONYjHE0++J2O/Bu8j8r+khnpJhV93NlhajDe8XPFS1bhgUtZdcB7wwhfAHYDxyMMd4D/D1wL/BWYBcwCFSuI+4Fhhb5XtVc1bxXPhdj3JX9uc8B/6IJ96tFEkJ4NvAV4LYY45+T/1kxkv377LqfKytIje8VP1e0bBkWtJRdAWyPMV4BbAD+LoTwPGB/tob0/cBUjHEI+D8hhEuzP/dK4GvNuGE1TTXvlbtDCC/J/ty/Ig0RWoZCCM8C7iFtbh/IynmfFfcDPxtCaAshPAdoy5au+bmyQtThveLnipYtd0PSUvZd4IshhMPAV2KMXwwhdJIuLXk9cAT47ey5bwNuCSGsBv6JdBpZK0c175UbgJtCCEeBJ4HfbModazG8C1gP/EEIobQe/c3ARys/K2KMxRDC14AHSH+J5ufKylPre8XPFS1bhSRJTvwsSZIkSSuOy5AkSZIk5TIsSJIkScplWJAkSZKUy7AgSZIkKZdhQZIkSVIuw4IktagQwk0hhNtn1S4PIezOTqKVJKkmhgVJal3vALaFEK4CCCF0AzeTHlA32tQ7kyQtC56zIEktLITwCmAAeD7wn0lPlH1LCOEC4MNAF3AA+M0Y4z+HEC4D/ktWXwf8TozxrhDCp7LrrcDbYoxfbMKPI0laYpxZkKQWFmP8MnA3sAO4HHhXCGENcAvwSzHGc4GPAn+c/ZE3Ar+e1W8gDRglT8UYn29QkCSVrGr2DUiSavY24IfAa2KMEyGEFwNbgM+HEAAKpDMJANcCV4YQrgUuBHoqXufBxbtlSVIrcGZBklpcjHEEGAL2ZKV24P/FGF8cY3wxcC5wSQihANwPbAO+CbyPNEiUTCzaTUuSWoJhQZKWn8eAM0II/zK7/k3gNuA04LnAe4AvAVeTBgtJknIZFiRpmYkxTgD/BvhICOFh0qVHvxFj3E8aGh4F/ol0aVJfCKFr3heTJK1o7oYkSZIkKZczC5IkSZJyGRYkSZIk5TIsSJIkScplWJAkSZKUy7AgSZIkKZdhQZIkSVIuw4IkSZKkXP8fMdL3FbVJsJ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38" y="1819910"/>
            <a:ext cx="476080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08" y="2551748"/>
            <a:ext cx="35718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54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11358"/>
              </p:ext>
            </p:extLst>
          </p:nvPr>
        </p:nvGraphicFramePr>
        <p:xfrm>
          <a:off x="2398396" y="1653701"/>
          <a:ext cx="7764859" cy="3959058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57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190034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854105" y="1663429"/>
            <a:ext cx="1342414" cy="437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77072" y="2344366"/>
            <a:ext cx="366412" cy="1339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B1BF0E-D22F-44CF-9A70-A2DCA461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FE52C-2E80-447C-8D90-A04C2CB4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Developed flexible gates assigned model base on optimal resource optimization using Linear Programming</a:t>
            </a:r>
          </a:p>
          <a:p>
            <a:r>
              <a:rPr lang="en-CA" dirty="0" smtClean="0"/>
              <a:t>Most significant factor for airport – better gate utilization (GU)</a:t>
            </a:r>
          </a:p>
          <a:p>
            <a:r>
              <a:rPr lang="en-CA" dirty="0" smtClean="0"/>
              <a:t>‘Fair’ gate distribution, 33% GU increase:  +42% performance</a:t>
            </a:r>
          </a:p>
          <a:p>
            <a:r>
              <a:rPr lang="en-CA" dirty="0" smtClean="0"/>
              <a:t>‘Greedy’ </a:t>
            </a:r>
            <a:r>
              <a:rPr lang="en-CA" dirty="0"/>
              <a:t>gate distribution, 33% GU </a:t>
            </a:r>
            <a:r>
              <a:rPr lang="en-CA" dirty="0" smtClean="0"/>
              <a:t>increase: +56% performance</a:t>
            </a:r>
            <a:endParaRPr lang="en-CA" dirty="0"/>
          </a:p>
          <a:p>
            <a:r>
              <a:rPr lang="en-CA" dirty="0" smtClean="0"/>
              <a:t>Optimal gate distribution has limited </a:t>
            </a:r>
            <a:r>
              <a:rPr lang="en-CA" dirty="0" smtClean="0"/>
              <a:t>influence </a:t>
            </a:r>
            <a:r>
              <a:rPr lang="en-CA" dirty="0" smtClean="0"/>
              <a:t>(up to 8% </a:t>
            </a:r>
            <a:r>
              <a:rPr lang="en-CA" smtClean="0"/>
              <a:t>in our test) </a:t>
            </a:r>
            <a:r>
              <a:rPr lang="en-CA" dirty="0" smtClean="0"/>
              <a:t>on decrease </a:t>
            </a:r>
            <a:r>
              <a:rPr lang="en-CA" dirty="0" smtClean="0"/>
              <a:t>of </a:t>
            </a:r>
            <a:r>
              <a:rPr lang="en-CA" dirty="0" smtClean="0"/>
              <a:t>total delays </a:t>
            </a:r>
            <a:r>
              <a:rPr lang="en-CA" dirty="0" smtClean="0"/>
              <a:t>and cancellations, it is an airlines responsibility to decrease </a:t>
            </a:r>
            <a:r>
              <a:rPr lang="en-CA" dirty="0" smtClean="0"/>
              <a:t>them more.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6A46A2-A7F3-4663-B9E2-3A4FDC8F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EB89F-2846-48D9-8682-A0F21F72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</a:t>
            </a:r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FA56E4-820C-454A-8010-D41616ED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/>
              <a:t>model </a:t>
            </a:r>
            <a:r>
              <a:rPr lang="en-CA" dirty="0" smtClean="0"/>
              <a:t>based </a:t>
            </a:r>
            <a:r>
              <a:rPr lang="en-CA" dirty="0"/>
              <a:t>on optimal resource optimization using Linear </a:t>
            </a:r>
            <a:r>
              <a:rPr lang="en-CA" dirty="0" smtClean="0"/>
              <a:t>Programming was </a:t>
            </a:r>
            <a:r>
              <a:rPr lang="en-CA" dirty="0" smtClean="0"/>
              <a:t>chosen</a:t>
            </a:r>
          </a:p>
          <a:p>
            <a:r>
              <a:rPr lang="en-CA" dirty="0" smtClean="0"/>
              <a:t>Platform – Excel, Simplex method</a:t>
            </a:r>
            <a:endParaRPr lang="en-CA" dirty="0" smtClean="0"/>
          </a:p>
          <a:p>
            <a:r>
              <a:rPr lang="en-CA" dirty="0" smtClean="0"/>
              <a:t>The target function: MAX number of people served by the terminal in the target week</a:t>
            </a:r>
          </a:p>
          <a:p>
            <a:r>
              <a:rPr lang="en-CA" dirty="0" smtClean="0"/>
              <a:t>Constrains applied (target week):</a:t>
            </a:r>
          </a:p>
          <a:p>
            <a:pPr lvl="1"/>
            <a:r>
              <a:rPr lang="en-CA" dirty="0" smtClean="0"/>
              <a:t>Min number of flights granted to each airline</a:t>
            </a:r>
          </a:p>
          <a:p>
            <a:pPr lvl="1"/>
            <a:r>
              <a:rPr lang="en-CA" dirty="0" smtClean="0"/>
              <a:t>Max </a:t>
            </a:r>
            <a:r>
              <a:rPr lang="en-CA" dirty="0"/>
              <a:t>number of </a:t>
            </a:r>
            <a:r>
              <a:rPr lang="en-CA" dirty="0" smtClean="0"/>
              <a:t>flights granted </a:t>
            </a:r>
            <a:r>
              <a:rPr lang="en-CA" dirty="0"/>
              <a:t>to each </a:t>
            </a:r>
            <a:r>
              <a:rPr lang="en-CA" dirty="0" smtClean="0"/>
              <a:t>airline</a:t>
            </a:r>
          </a:p>
          <a:p>
            <a:pPr lvl="1"/>
            <a:r>
              <a:rPr lang="en-CA" dirty="0"/>
              <a:t>Min number of </a:t>
            </a:r>
            <a:r>
              <a:rPr lang="en-CA" dirty="0" smtClean="0"/>
              <a:t>flights assigned to each gate</a:t>
            </a:r>
          </a:p>
          <a:p>
            <a:pPr lvl="1"/>
            <a:r>
              <a:rPr lang="en-CA" dirty="0" smtClean="0"/>
              <a:t>Max </a:t>
            </a:r>
            <a:r>
              <a:rPr lang="en-CA" dirty="0"/>
              <a:t>number of flights assigned to each gate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EA42CB-4F7E-48D7-AB91-72D0799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2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/>
              <a:t>SFO </a:t>
            </a:r>
            <a:r>
              <a:rPr lang="en-US" dirty="0" smtClean="0"/>
              <a:t>Gates - </a:t>
            </a:r>
            <a:r>
              <a:rPr lang="en-US" dirty="0"/>
              <a:t>Weekly </a:t>
            </a:r>
            <a:r>
              <a:rPr lang="en-US" dirty="0" smtClean="0"/>
              <a:t>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696454" y="1231901"/>
          <a:ext cx="8799092" cy="4945060"/>
        </p:xfrm>
        <a:graphic>
          <a:graphicData uri="http://schemas.openxmlformats.org/drawingml/2006/table">
            <a:tbl>
              <a:tblPr/>
              <a:tblGrid>
                <a:gridCol w="2277307"/>
                <a:gridCol w="451917"/>
                <a:gridCol w="336723"/>
                <a:gridCol w="336723"/>
                <a:gridCol w="336723"/>
                <a:gridCol w="342630"/>
                <a:gridCol w="342630"/>
                <a:gridCol w="342630"/>
                <a:gridCol w="342630"/>
                <a:gridCol w="342630"/>
                <a:gridCol w="342630"/>
                <a:gridCol w="342630"/>
                <a:gridCol w="342630"/>
                <a:gridCol w="342630"/>
                <a:gridCol w="567111"/>
                <a:gridCol w="664584"/>
                <a:gridCol w="744334"/>
              </a:tblGrid>
              <a:tr h="274234">
                <a:tc gridSpan="5"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7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 False False False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" name="CommandButton1">
            <a:extLst>
              <a:ext uri="{63B3BB69-23CF-44E3-9099-C40C66FF867C}">
                <a14:compatExt xmlns:a14="http://schemas.microsoft.com/office/drawing/2010/main" spid="_x0000_s1028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843" y="1717675"/>
            <a:ext cx="2308295" cy="600075"/>
          </a:xfrm>
          <a:prstGeom prst="rect">
            <a:avLst/>
          </a:prstGeom>
        </p:spPr>
      </p:pic>
      <p:pic>
        <p:nvPicPr>
          <p:cNvPr id="11" name="CommandButton2">
            <a:extLst>
              <a:ext uri="{63B3BB69-23CF-44E3-9099-C40C66FF867C}">
                <a14:compatExt xmlns:a14="http://schemas.microsoft.com/office/drawing/2010/main" spid="_x0000_s1029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338" y="1708150"/>
            <a:ext cx="1085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/>
              <a:t>SFO </a:t>
            </a:r>
            <a:r>
              <a:rPr lang="en-US" dirty="0" smtClean="0"/>
              <a:t>Gates - </a:t>
            </a:r>
            <a:r>
              <a:rPr lang="en-US" dirty="0"/>
              <a:t>Weekly </a:t>
            </a:r>
            <a:r>
              <a:rPr lang="en-US" dirty="0" smtClean="0"/>
              <a:t>Allocation – input 2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19350" y="2663031"/>
          <a:ext cx="7353300" cy="2676525"/>
        </p:xfrm>
        <a:graphic>
          <a:graphicData uri="http://schemas.openxmlformats.org/drawingml/2006/table">
            <a:tbl>
              <a:tblPr/>
              <a:tblGrid>
                <a:gridCol w="2447925"/>
                <a:gridCol w="485775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Historical Behavior SFO (May-Nov):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Reliability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Avg People on a 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Total Flights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weekly T1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Total People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People Delayed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218.58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14802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3220562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160.47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919360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225.16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196.58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2390472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2280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353002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376.45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68.41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36679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2488916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192.85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52673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10079832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290.83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572057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169.60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18074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3056779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0.9789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144.15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15892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2242581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4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/>
              <a:t>SFO </a:t>
            </a:r>
            <a:r>
              <a:rPr lang="en-US" dirty="0" smtClean="0"/>
              <a:t>Gates - </a:t>
            </a:r>
            <a:r>
              <a:rPr lang="en-US" dirty="0"/>
              <a:t>Weekly </a:t>
            </a:r>
            <a:r>
              <a:rPr lang="en-US" dirty="0" smtClean="0"/>
              <a:t>Allocation – input 3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16539"/>
              </p:ext>
            </p:extLst>
          </p:nvPr>
        </p:nvGraphicFramePr>
        <p:xfrm>
          <a:off x="2545810" y="1131941"/>
          <a:ext cx="7353299" cy="2521807"/>
        </p:xfrm>
        <a:graphic>
          <a:graphicData uri="http://schemas.openxmlformats.org/drawingml/2006/table">
            <a:tbl>
              <a:tblPr/>
              <a:tblGrid>
                <a:gridCol w="2450042"/>
                <a:gridCol w="485565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</a:tblGrid>
              <a:tr h="188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Preferences: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52599"/>
              </p:ext>
            </p:extLst>
          </p:nvPr>
        </p:nvGraphicFramePr>
        <p:xfrm>
          <a:off x="2536082" y="3760759"/>
          <a:ext cx="7353299" cy="2547715"/>
        </p:xfrm>
        <a:graphic>
          <a:graphicData uri="http://schemas.openxmlformats.org/drawingml/2006/table">
            <a:tbl>
              <a:tblPr/>
              <a:tblGrid>
                <a:gridCol w="2450042"/>
                <a:gridCol w="485565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</a:tblGrid>
              <a:tr h="19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Preferences: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0738" y="2208179"/>
            <a:ext cx="9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5999" y="4821677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41434"/>
              </p:ext>
            </p:extLst>
          </p:nvPr>
        </p:nvGraphicFramePr>
        <p:xfrm>
          <a:off x="2359485" y="1702340"/>
          <a:ext cx="7764859" cy="3988241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8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139364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allow more flights</a:t>
            </a:r>
            <a:endParaRPr lang="en-CA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70836" y="1614791"/>
            <a:ext cx="1040858" cy="51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32324" y="2130357"/>
            <a:ext cx="408561" cy="242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7988"/>
              </p:ext>
            </p:extLst>
          </p:nvPr>
        </p:nvGraphicFramePr>
        <p:xfrm>
          <a:off x="2388668" y="1673157"/>
          <a:ext cx="7764859" cy="3954162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2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152127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863830" y="1546698"/>
            <a:ext cx="1322962" cy="5447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8695"/>
              </p:ext>
            </p:extLst>
          </p:nvPr>
        </p:nvGraphicFramePr>
        <p:xfrm>
          <a:off x="2401638" y="1663429"/>
          <a:ext cx="7764859" cy="3954162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8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170940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679007" y="1546698"/>
            <a:ext cx="1507784" cy="87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7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4219"/>
              </p:ext>
            </p:extLst>
          </p:nvPr>
        </p:nvGraphicFramePr>
        <p:xfrm>
          <a:off x="2411365" y="1643974"/>
          <a:ext cx="7764859" cy="3962232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6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173332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922196" y="1546698"/>
            <a:ext cx="1099225" cy="535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58783" y="2237362"/>
            <a:ext cx="865762" cy="1420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2787</Words>
  <Application>Microsoft Office PowerPoint</Application>
  <PresentationFormat>Custom</PresentationFormat>
  <Paragraphs>2056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Historical data and future delays estimation</vt:lpstr>
      <vt:lpstr>Model development</vt:lpstr>
      <vt:lpstr>SFO Gates - Weekly Allocation – input 1</vt:lpstr>
      <vt:lpstr>SFO Gates - Weekly Allocation – input 2</vt:lpstr>
      <vt:lpstr>SFO Gates - Weekly Allocation – input 3</vt:lpstr>
      <vt:lpstr>Weekly Allocation: allow more flights</vt:lpstr>
      <vt:lpstr>Weekly Allocation: increase gate utilization</vt:lpstr>
      <vt:lpstr>Weekly Allocation: increase gate utilization</vt:lpstr>
      <vt:lpstr>Weekly Allocation: increase gate utilization</vt:lpstr>
      <vt:lpstr>Weekly Allocation: increase gate utilization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Tipsy</dc:creator>
  <cp:lastModifiedBy>Igor Baranov</cp:lastModifiedBy>
  <cp:revision>51</cp:revision>
  <dcterms:created xsi:type="dcterms:W3CDTF">2018-06-16T17:05:15Z</dcterms:created>
  <dcterms:modified xsi:type="dcterms:W3CDTF">2018-06-18T01:52:14Z</dcterms:modified>
</cp:coreProperties>
</file>