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1" r:id="rId3"/>
    <p:sldId id="273" r:id="rId4"/>
    <p:sldId id="262" r:id="rId5"/>
    <p:sldId id="268" r:id="rId6"/>
    <p:sldId id="257" r:id="rId7"/>
    <p:sldId id="269" r:id="rId8"/>
    <p:sldId id="270" r:id="rId9"/>
    <p:sldId id="271" r:id="rId10"/>
    <p:sldId id="272" r:id="rId11"/>
    <p:sldId id="266" r:id="rId12"/>
    <p:sldId id="267" r:id="rId13"/>
    <p:sldId id="265" r:id="rId14"/>
    <p:sldId id="274" r:id="rId15"/>
    <p:sldId id="260" r:id="rId16"/>
    <p:sldId id="26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08219C-8FBD-4AF1-AA82-7827E02CE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0AC6A-1539-4648-933D-14C921C4BD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4E17C-2864-44D3-B10A-11D5DB0FE025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64D03-BD96-4698-99F1-C137D0B6DD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686C9-4EC9-4146-A37A-70C8A7F59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36891-BD91-44AB-B43F-3E916C1D7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190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B8A2-9AE6-4065-8149-E49D81AC8424}" type="datetimeFigureOut">
              <a:rPr lang="en-CA" smtClean="0"/>
              <a:t>2018-06-16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12D32-0558-40D0-B093-01796F0B1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0818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5E1C-3A4F-4E85-9B8A-4248D3C9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A51F4-EFE6-443C-8760-824FD4F0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A5F9-07E2-4031-B821-1DC2868C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A330-29F9-43E5-8EFD-134344BF2A95}" type="datetime1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C49B-B1DA-4965-8470-9B0B372E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52EE-2C9E-40A2-AB49-0341B781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1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0E3E-6E46-45C9-AFDF-ACA63A7B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67753-56A9-4438-B4C6-C4058E9F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7609-F2A1-4C05-943D-EA0F5E0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0BDE-929D-4665-9780-4EB5F4B3CCC7}" type="datetime1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379D-1A74-457A-8B2A-5BDF2987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5259-68BC-470C-A521-1C328FA1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2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58DD8-EFDB-4477-916C-23277B7C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05600-C6C3-4ED7-A941-C5493F64D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0234D-9721-4B56-82D3-8B130EA0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5D4-4B90-456F-B69C-A186693D57B8}" type="datetime1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AE43-2297-40DD-ABBE-74299739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CA13-50A3-4D78-8FD5-2A940187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9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9342-E062-4430-AAE1-0F514E0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BE0D-0FC5-4F09-80D3-270421C2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4AD6-89F9-4FDB-9B8F-4DA486A4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764E-7C1B-4E7A-952E-34FC2C6E79AD}" type="datetime1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0F60-7ADB-424B-90F8-95465B27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9456-59F9-48C6-8D96-10E00AC5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4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233-C286-4D97-89BF-F5A46312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BFECD-3671-4C58-BFD4-6E47E8AD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343F-847E-40D7-8A80-AF5F8594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C60-0A36-4F96-AC42-2BAAEE1E41EB}" type="datetime1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DA4C-5BD0-48DD-A939-A349F053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34E2C-974C-4AC7-8E43-1CA511D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37C1-E4BF-4AF3-B8F7-8E2715F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A27B-DB64-430C-9F5C-6D4B7E1C6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5BB99-0F4F-4D69-9CCB-4C1F7AF54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832A-B068-48EE-A6B4-D01B383A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B5FB-E720-4967-B76F-B47E2A2FF606}" type="datetime1">
              <a:rPr lang="en-CA" smtClean="0"/>
              <a:t>2018-06-16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66D64-DD78-428B-999D-CC613471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9B10-E59A-419B-92C3-7AD18D3D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52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5F10-6880-43BD-8A94-B81B698B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DFF1-513D-451B-8CC8-DA6E7E5C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5FEAE-1461-4EDE-A9DB-CA67D4A9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75993-BD94-4D79-AA7B-E2154FDA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3C7AA-E53B-4641-A6CB-34A4BC06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EFEAE-25FD-4ACD-90DE-177E4508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243-C9FB-4E23-9AFF-0FC6D6E34D18}" type="datetime1">
              <a:rPr lang="en-CA" smtClean="0"/>
              <a:t>2018-06-16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4BF82-5B26-493B-9835-1C0BC4E8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82112-A247-4BEC-B560-C6757881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9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5B9D-5650-489B-B044-F5F974F2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D15E9-AC75-45AC-9B8A-A8D60716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C7D1-DFB7-4FA3-9A4E-9B7E286FA48F}" type="datetime1">
              <a:rPr lang="en-CA" smtClean="0"/>
              <a:t>2018-06-16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CD87-40BF-49D3-913C-D32E776B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CB726-4561-4E19-BA41-FFC872B9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53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FC7BB-CFB5-4E08-9853-57ADB532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341B-AA75-43A8-87E4-A79D1428F9B9}" type="datetime1">
              <a:rPr lang="en-CA" smtClean="0"/>
              <a:t>2018-06-16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E7F23-0466-4DB5-BE47-128E473D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60CC4-0F01-4358-ACF7-07C5BBA2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DF45-F541-40F7-A463-C2276ECD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5FCC-D768-4B72-90A4-9F486FDC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20C4D-DF28-45D7-B55D-9FA5B8EF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E1D6-57FC-4DA4-BD4E-80D38ABB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B221-492B-4468-8BE3-ECC3859FFA90}" type="datetime1">
              <a:rPr lang="en-CA" smtClean="0"/>
              <a:t>2018-06-16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990B-D04C-41B3-A497-7A971F33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29D4B-26BD-4919-88B9-B43CDB88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8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034-B825-4C80-9027-680BA57B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67E4A-FB49-4942-AB7E-F6056E818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09786-7821-4A29-84A5-222991CB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7743-7562-4044-8EC4-5DC9A4FA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492E-EBB6-4D04-8C6C-9F1DCA87F528}" type="datetime1">
              <a:rPr lang="en-CA" smtClean="0"/>
              <a:t>2018-06-16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8130-8B5A-4AA9-A436-92BAF107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FE1D-7A48-4315-B04B-ECCC23A8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238C2-7ACA-48AC-8861-E89A0915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7E2B-674D-455E-8BB0-F2FF24E0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D6E0-DA2D-4042-B9AC-35E04166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4558-E362-4126-AB20-87DED8565B52}" type="datetime1">
              <a:rPr lang="en-CA" smtClean="0"/>
              <a:t>2018-06-16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F61B-9071-4C3C-AFC1-075E0D4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3921-EA57-405E-98DE-76B16523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2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2DAF-91D4-4DB6-B27A-4D8CB756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Big Data Analytics course CSDA1000SUMA18 Group 1, Final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34C9-6D47-4DF9-9F81-2FB512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dirty="0"/>
              <a:t>Airport Gate Assignment Optimization Presentation</a:t>
            </a:r>
          </a:p>
          <a:p>
            <a:pPr marL="0" indent="0" algn="ctr">
              <a:buNone/>
            </a:pPr>
            <a:r>
              <a:rPr lang="en-CA" dirty="0"/>
              <a:t>Viviane </a:t>
            </a:r>
            <a:r>
              <a:rPr lang="en-CA" dirty="0" err="1"/>
              <a:t>Adohouannon</a:t>
            </a:r>
            <a:r>
              <a:rPr lang="en-CA" dirty="0"/>
              <a:t> </a:t>
            </a:r>
          </a:p>
          <a:p>
            <a:pPr marL="0" indent="0" algn="ctr">
              <a:buNone/>
            </a:pPr>
            <a:r>
              <a:rPr lang="en-CA" dirty="0"/>
              <a:t>Kate Alexander</a:t>
            </a:r>
          </a:p>
          <a:p>
            <a:pPr marL="0" indent="0" algn="ctr">
              <a:buNone/>
            </a:pPr>
            <a:r>
              <a:rPr lang="en-CA" dirty="0"/>
              <a:t>Juan </a:t>
            </a:r>
            <a:r>
              <a:rPr lang="en-CA" dirty="0" err="1"/>
              <a:t>Arangote</a:t>
            </a:r>
            <a:endParaRPr lang="en-CA" dirty="0"/>
          </a:p>
          <a:p>
            <a:pPr marL="0" indent="0" algn="ctr">
              <a:buNone/>
            </a:pPr>
            <a:r>
              <a:rPr lang="en-CA" dirty="0"/>
              <a:t>Dian </a:t>
            </a:r>
            <a:r>
              <a:rPr lang="en-CA" dirty="0" err="1"/>
              <a:t>Azbel</a:t>
            </a:r>
            <a:endParaRPr lang="en-CA" dirty="0"/>
          </a:p>
          <a:p>
            <a:pPr marL="0" indent="0" algn="ctr">
              <a:buNone/>
            </a:pPr>
            <a:r>
              <a:rPr lang="en-CA" dirty="0"/>
              <a:t>Igor Baranov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York University School of Continuous Studies</a:t>
            </a:r>
          </a:p>
          <a:p>
            <a:endParaRPr lang="en-CA" b="1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58DC-753E-4486-8D39-A1DE3652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CSDA1000SUMA18 - Airport Gate Assignment 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52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9DD86F-BC43-4B54-BAA9-66EACB8B317D}"/>
              </a:ext>
            </a:extLst>
          </p:cNvPr>
          <p:cNvSpPr txBox="1">
            <a:spLocks/>
          </p:cNvSpPr>
          <p:nvPr/>
        </p:nvSpPr>
        <p:spPr>
          <a:xfrm>
            <a:off x="838200" y="357809"/>
            <a:ext cx="10515600" cy="5819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Delays that are over 15 min</a:t>
            </a:r>
          </a:p>
          <a:p>
            <a:r>
              <a:rPr lang="en-CA" dirty="0"/>
              <a:t>Percentage of delay by Airlines only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2EBC-2EB9-4388-816E-41EC6C5C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78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282F-7E58-4D6B-BA02-38DFA4E0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7399"/>
            <a:ext cx="10995991" cy="3435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estimated number of passengers aﬀected by </a:t>
            </a:r>
          </a:p>
          <a:p>
            <a:pPr marL="0" indent="0">
              <a:buNone/>
            </a:pPr>
            <a:r>
              <a:rPr lang="en-US" dirty="0"/>
              <a:t>delays – average</a:t>
            </a:r>
          </a:p>
          <a:p>
            <a:pPr marL="0" indent="0">
              <a:buNone/>
            </a:pPr>
            <a:r>
              <a:rPr lang="en-US" dirty="0"/>
              <a:t>cancellations - average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1FDCC-7C12-4662-A162-EB7B06BE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03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C69D-539F-40BA-BCB7-8D0FAE85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/>
          <a:lstStyle/>
          <a:p>
            <a:r>
              <a:rPr lang="en-US" dirty="0"/>
              <a:t> the estimated ﬁnancial costs, of delays and cancellation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CADE1-5DE6-4998-A027-A98F55A3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70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7788-39F9-4E9F-ABCA-6D81F5AD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/>
          <a:lstStyle/>
          <a:p>
            <a:r>
              <a:rPr lang="en-CA" dirty="0"/>
              <a:t>Results:</a:t>
            </a:r>
          </a:p>
          <a:p>
            <a:r>
              <a:rPr lang="en-CA" dirty="0"/>
              <a:t>Performance of the Airlines:</a:t>
            </a:r>
          </a:p>
          <a:p>
            <a:pPr lvl="1"/>
            <a:r>
              <a:rPr lang="en-CA" dirty="0"/>
              <a:t>Best airline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23AB9-84FC-40F7-9A88-A68EDD29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22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6B6B-D8C6-491E-8AE1-44549F89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/>
          <a:lstStyle/>
          <a:p>
            <a:r>
              <a:rPr lang="en-US" dirty="0"/>
              <a:t>Historical data and linear progressing, the estimated future delays and cancellations in the next 5, 10, 20 years by airline</a:t>
            </a:r>
          </a:p>
          <a:p>
            <a:endParaRPr lang="en-US" dirty="0"/>
          </a:p>
          <a:p>
            <a:r>
              <a:rPr lang="en-US" dirty="0"/>
              <a:t>For the best airline only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EA1FC-60D5-4847-8E34-119296AE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14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89F-2846-48D9-8682-A0F21F72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Competitive analysis - 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56E4-820C-454A-8010-D41616ED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A42CB-4F7E-48D7-AB91-72D0799D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54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- 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67B-1FA9-4DBB-AF5D-B9DE84D5A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0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BF0E-D22F-44CF-9A70-A2DCA461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- 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E52C-2E80-447C-8D90-A04C2CB4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A46A2-A7F3-4663-B9E2-3A4FDC8F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6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C926-02FE-42E2-B85F-B6D770FB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Introduction, Business goal -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7A2C-EC1A-48D7-B2FA-FE58675A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E049E-4AA1-48A2-96C2-9462466A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42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8B6A-66DA-42DF-A93B-01688288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overview, insight's - Viviane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3DBB-5C0A-4F7A-A0C5-42A9B9BF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F4162-9966-4754-8FB6-A54D1817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89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C2ED-5C5A-4EDD-8FE8-18A3F312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Airlines performance analysis – Diana &amp; Kate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D363-62D0-46EE-8BEE-3B757505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219"/>
            <a:ext cx="10515600" cy="495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Topic: The impacts of airline delays on gate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did we get the data from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B72A-8387-4568-9FEB-C5382FB8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92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B1D8-FA9B-467E-AC6B-8D404B0E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/>
          <a:lstStyle/>
          <a:p>
            <a:r>
              <a:rPr lang="en-US" dirty="0"/>
              <a:t>Question 1 from WhatsApp </a:t>
            </a:r>
            <a:r>
              <a:rPr lang="en-US" dirty="0" err="1"/>
              <a:t>covo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Baseline:</a:t>
            </a:r>
          </a:p>
          <a:p>
            <a:pPr lvl="1"/>
            <a:r>
              <a:rPr lang="en-US" dirty="0"/>
              <a:t>How many flights we have in total</a:t>
            </a:r>
          </a:p>
          <a:p>
            <a:pPr lvl="1"/>
            <a:r>
              <a:rPr lang="en-US" dirty="0"/>
              <a:t>How many delays we have in total</a:t>
            </a:r>
          </a:p>
          <a:p>
            <a:pPr lvl="1"/>
            <a:r>
              <a:rPr lang="en-US" dirty="0"/>
              <a:t>How many cancellations we have in total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What is the percentage of delays by Airline</a:t>
            </a:r>
          </a:p>
          <a:p>
            <a:pPr lvl="1"/>
            <a:r>
              <a:rPr lang="en-US" dirty="0"/>
              <a:t>What is the percentage of cancellations by Airline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96854-9F22-4029-929F-87F3DC07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35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1B3DA3-1D62-4807-96D0-150432D2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30" y="896509"/>
            <a:ext cx="10126488" cy="48679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BBD928-EA04-4997-AA6D-7802A0B366D8}"/>
              </a:ext>
            </a:extLst>
          </p:cNvPr>
          <p:cNvSpPr/>
          <p:nvPr/>
        </p:nvSpPr>
        <p:spPr>
          <a:xfrm>
            <a:off x="1032756" y="5764463"/>
            <a:ext cx="88487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Sum of Cancelled for each Airline broken down by Airport Origin vs. Cancellation Reason. </a:t>
            </a:r>
          </a:p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Colour shows details about the Airline. </a:t>
            </a:r>
          </a:p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This view is filtered on Cancellation Reason.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EB651-AF67-452C-BDB2-46B28A58F807}"/>
              </a:ext>
            </a:extLst>
          </p:cNvPr>
          <p:cNvSpPr txBox="1"/>
          <p:nvPr/>
        </p:nvSpPr>
        <p:spPr>
          <a:xfrm>
            <a:off x="1178530" y="296345"/>
            <a:ext cx="965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Airline Cancellation based on reason: </a:t>
            </a:r>
          </a:p>
          <a:p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BBA5-04D1-4D89-B0CE-1FC67638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73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EB651-AF67-452C-BDB2-46B28A58F807}"/>
              </a:ext>
            </a:extLst>
          </p:cNvPr>
          <p:cNvSpPr txBox="1"/>
          <p:nvPr/>
        </p:nvSpPr>
        <p:spPr>
          <a:xfrm>
            <a:off x="1178530" y="296345"/>
            <a:ext cx="965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Airline delay based on reason - 2015: </a:t>
            </a:r>
          </a:p>
          <a:p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6282E-EC3F-4EFE-B2EE-690D5596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EB651-AF67-452C-BDB2-46B28A58F807}"/>
              </a:ext>
            </a:extLst>
          </p:cNvPr>
          <p:cNvSpPr txBox="1"/>
          <p:nvPr/>
        </p:nvSpPr>
        <p:spPr>
          <a:xfrm>
            <a:off x="1178530" y="296345"/>
            <a:ext cx="965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delay by airline - 2015: </a:t>
            </a:r>
          </a:p>
          <a:p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FE5DF-DBF5-40F7-A62F-F2A14A46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79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3F25-BA6E-4291-9530-EC017F64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/>
          <a:lstStyle/>
          <a:p>
            <a:r>
              <a:rPr lang="en-CA" dirty="0"/>
              <a:t>Cancellation by Airlines only</a:t>
            </a:r>
          </a:p>
          <a:p>
            <a:r>
              <a:rPr lang="en-CA" dirty="0"/>
              <a:t>Graph showing cancellation by reason airline only</a:t>
            </a:r>
          </a:p>
          <a:p>
            <a:r>
              <a:rPr lang="en-CA" dirty="0"/>
              <a:t>Percentage of cancellation caused for each airline – (</a:t>
            </a:r>
            <a:r>
              <a:rPr lang="en-CA" dirty="0" err="1"/>
              <a:t>diana’s</a:t>
            </a:r>
            <a:r>
              <a:rPr lang="en-CA" dirty="0"/>
              <a:t> python)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97521-078A-4805-ADEF-F3763BFB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45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374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Big Data Analytics course CSDA1000SUMA18 Group 1, Final Project</vt:lpstr>
      <vt:lpstr>Introduction, Business goal - Juan</vt:lpstr>
      <vt:lpstr>Data overview, insight's - Viviane</vt:lpstr>
      <vt:lpstr>Airlines performance analysis – Diana &amp; Kate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Competitive analysis - Igor</vt:lpstr>
      <vt:lpstr>Model - Igor</vt:lpstr>
      <vt:lpstr>Conclusion - Igor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Tipsy</dc:creator>
  <cp:lastModifiedBy>Tipsy</cp:lastModifiedBy>
  <cp:revision>35</cp:revision>
  <dcterms:created xsi:type="dcterms:W3CDTF">2018-06-16T17:05:15Z</dcterms:created>
  <dcterms:modified xsi:type="dcterms:W3CDTF">2018-06-16T19:17:54Z</dcterms:modified>
</cp:coreProperties>
</file>