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0" r:id="rId2"/>
    <p:sldId id="263" r:id="rId3"/>
    <p:sldId id="283" r:id="rId4"/>
    <p:sldId id="284" r:id="rId5"/>
    <p:sldId id="285" r:id="rId6"/>
    <p:sldId id="287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55D73-9AF8-4C01-9DCF-B23A7558D6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C37F160-4A04-444C-9A54-1E84E0CDC4A3}">
      <dgm:prSet phldrT="[Text]" custT="1"/>
      <dgm:spPr/>
      <dgm:t>
        <a:bodyPr/>
        <a:lstStyle/>
        <a:p>
          <a:r>
            <a:rPr lang="en-US" sz="3200" dirty="0"/>
            <a:t>Airport Operator</a:t>
          </a:r>
        </a:p>
      </dgm:t>
    </dgm:pt>
    <dgm:pt modelId="{09595014-4E9A-46EC-AAC2-331A3B101477}" type="parTrans" cxnId="{1BFBB998-01B3-472A-B5E8-DBA939EFEAD9}">
      <dgm:prSet/>
      <dgm:spPr/>
      <dgm:t>
        <a:bodyPr/>
        <a:lstStyle/>
        <a:p>
          <a:endParaRPr lang="en-US"/>
        </a:p>
      </dgm:t>
    </dgm:pt>
    <dgm:pt modelId="{A4A9CF67-C3B6-417E-9C1F-18347BCBC27E}" type="sibTrans" cxnId="{1BFBB998-01B3-472A-B5E8-DBA939EFEAD9}">
      <dgm:prSet/>
      <dgm:spPr/>
      <dgm:t>
        <a:bodyPr/>
        <a:lstStyle/>
        <a:p>
          <a:endParaRPr lang="en-US"/>
        </a:p>
      </dgm:t>
    </dgm:pt>
    <dgm:pt modelId="{2C1A993D-BBCC-4405-8558-C186F04E5384}">
      <dgm:prSet phldrT="[Text]" custT="1"/>
      <dgm:spPr/>
      <dgm:t>
        <a:bodyPr/>
        <a:lstStyle/>
        <a:p>
          <a:r>
            <a:rPr lang="en-US" sz="2600" dirty="0"/>
            <a:t>Airlines</a:t>
          </a:r>
        </a:p>
      </dgm:t>
    </dgm:pt>
    <dgm:pt modelId="{37695166-6584-4733-9AAB-B177FA6B167D}" type="parTrans" cxnId="{AC594409-6096-4AE2-B82B-530AA39512A9}">
      <dgm:prSet/>
      <dgm:spPr/>
      <dgm:t>
        <a:bodyPr/>
        <a:lstStyle/>
        <a:p>
          <a:endParaRPr lang="en-US"/>
        </a:p>
      </dgm:t>
    </dgm:pt>
    <dgm:pt modelId="{BC35540E-0CE3-4682-AA49-E43586F6425E}" type="sibTrans" cxnId="{AC594409-6096-4AE2-B82B-530AA39512A9}">
      <dgm:prSet/>
      <dgm:spPr/>
      <dgm:t>
        <a:bodyPr/>
        <a:lstStyle/>
        <a:p>
          <a:endParaRPr lang="en-US"/>
        </a:p>
      </dgm:t>
    </dgm:pt>
    <dgm:pt modelId="{1605A24D-455F-412B-88DA-F9E1B938EE4B}">
      <dgm:prSet phldrT="[Text]" custT="1"/>
      <dgm:spPr/>
      <dgm:t>
        <a:bodyPr/>
        <a:lstStyle/>
        <a:p>
          <a:r>
            <a:rPr lang="en-US" sz="2200" dirty="0"/>
            <a:t>Passengers / Guests</a:t>
          </a:r>
        </a:p>
      </dgm:t>
    </dgm:pt>
    <dgm:pt modelId="{DFA79919-192A-49AE-8B3C-8A5A78D6DF5A}" type="parTrans" cxnId="{44D466BD-A446-4779-8395-2B996933DEF7}">
      <dgm:prSet/>
      <dgm:spPr/>
      <dgm:t>
        <a:bodyPr/>
        <a:lstStyle/>
        <a:p>
          <a:endParaRPr lang="en-US"/>
        </a:p>
      </dgm:t>
    </dgm:pt>
    <dgm:pt modelId="{D153EA41-527C-4511-9DE5-BC89A4D6A57C}" type="sibTrans" cxnId="{44D466BD-A446-4779-8395-2B996933DEF7}">
      <dgm:prSet/>
      <dgm:spPr/>
      <dgm:t>
        <a:bodyPr/>
        <a:lstStyle/>
        <a:p>
          <a:endParaRPr lang="en-US"/>
        </a:p>
      </dgm:t>
    </dgm:pt>
    <dgm:pt modelId="{C6B20F0C-D602-4885-BB57-7947B118D582}" type="pres">
      <dgm:prSet presAssocID="{7B855D73-9AF8-4C01-9DCF-B23A7558D6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1563A86-0C83-4075-9A9B-F30E911A65C4}" type="pres">
      <dgm:prSet presAssocID="{8C37F160-4A04-444C-9A54-1E84E0CDC4A3}" presName="gear1" presStyleLbl="node1" presStyleIdx="0" presStyleCnt="3">
        <dgm:presLayoutVars>
          <dgm:chMax val="1"/>
          <dgm:bulletEnabled val="1"/>
        </dgm:presLayoutVars>
      </dgm:prSet>
      <dgm:spPr/>
    </dgm:pt>
    <dgm:pt modelId="{8FF94585-31AE-4606-ACD7-D0F7070D0B8B}" type="pres">
      <dgm:prSet presAssocID="{8C37F160-4A04-444C-9A54-1E84E0CDC4A3}" presName="gear1srcNode" presStyleLbl="node1" presStyleIdx="0" presStyleCnt="3"/>
      <dgm:spPr/>
    </dgm:pt>
    <dgm:pt modelId="{2C54C62C-7E5A-4DC7-A3ED-A4B44F2A2EA5}" type="pres">
      <dgm:prSet presAssocID="{8C37F160-4A04-444C-9A54-1E84E0CDC4A3}" presName="gear1dstNode" presStyleLbl="node1" presStyleIdx="0" presStyleCnt="3"/>
      <dgm:spPr/>
    </dgm:pt>
    <dgm:pt modelId="{8512E136-8690-4E4E-A610-58D4B187D7D0}" type="pres">
      <dgm:prSet presAssocID="{2C1A993D-BBCC-4405-8558-C186F04E5384}" presName="gear2" presStyleLbl="node1" presStyleIdx="1" presStyleCnt="3">
        <dgm:presLayoutVars>
          <dgm:chMax val="1"/>
          <dgm:bulletEnabled val="1"/>
        </dgm:presLayoutVars>
      </dgm:prSet>
      <dgm:spPr/>
    </dgm:pt>
    <dgm:pt modelId="{DBCE6A08-F3A6-4FD8-AADD-1CA17339073A}" type="pres">
      <dgm:prSet presAssocID="{2C1A993D-BBCC-4405-8558-C186F04E5384}" presName="gear2srcNode" presStyleLbl="node1" presStyleIdx="1" presStyleCnt="3"/>
      <dgm:spPr/>
    </dgm:pt>
    <dgm:pt modelId="{A7DA7E93-8C47-45F1-8BB3-138E4C08C9B9}" type="pres">
      <dgm:prSet presAssocID="{2C1A993D-BBCC-4405-8558-C186F04E5384}" presName="gear2dstNode" presStyleLbl="node1" presStyleIdx="1" presStyleCnt="3"/>
      <dgm:spPr/>
    </dgm:pt>
    <dgm:pt modelId="{87120F77-73B1-4AF1-8451-0E2940B1178D}" type="pres">
      <dgm:prSet presAssocID="{1605A24D-455F-412B-88DA-F9E1B938EE4B}" presName="gear3" presStyleLbl="node1" presStyleIdx="2" presStyleCnt="3" custScaleX="112796" custScaleY="104047"/>
      <dgm:spPr/>
    </dgm:pt>
    <dgm:pt modelId="{B19AEF3D-E7C1-4A3B-86CF-50686EF1DFAB}" type="pres">
      <dgm:prSet presAssocID="{1605A24D-455F-412B-88DA-F9E1B938EE4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E990DFA-A28A-4FFC-952B-69E139E25401}" type="pres">
      <dgm:prSet presAssocID="{1605A24D-455F-412B-88DA-F9E1B938EE4B}" presName="gear3srcNode" presStyleLbl="node1" presStyleIdx="2" presStyleCnt="3"/>
      <dgm:spPr/>
    </dgm:pt>
    <dgm:pt modelId="{7132BA7B-8263-48B5-BE17-7232A35A7617}" type="pres">
      <dgm:prSet presAssocID="{1605A24D-455F-412B-88DA-F9E1B938EE4B}" presName="gear3dstNode" presStyleLbl="node1" presStyleIdx="2" presStyleCnt="3"/>
      <dgm:spPr/>
    </dgm:pt>
    <dgm:pt modelId="{91E676FA-77A9-4363-859B-183B132E8F5E}" type="pres">
      <dgm:prSet presAssocID="{A4A9CF67-C3B6-417E-9C1F-18347BCBC27E}" presName="connector1" presStyleLbl="sibTrans2D1" presStyleIdx="0" presStyleCnt="3"/>
      <dgm:spPr/>
    </dgm:pt>
    <dgm:pt modelId="{CFEC341F-4BA9-409B-9179-4D679CE4B665}" type="pres">
      <dgm:prSet presAssocID="{BC35540E-0CE3-4682-AA49-E43586F6425E}" presName="connector2" presStyleLbl="sibTrans2D1" presStyleIdx="1" presStyleCnt="3"/>
      <dgm:spPr/>
    </dgm:pt>
    <dgm:pt modelId="{959F2268-52AE-4779-BE56-1EF958B9BC5C}" type="pres">
      <dgm:prSet presAssocID="{D153EA41-527C-4511-9DE5-BC89A4D6A57C}" presName="connector3" presStyleLbl="sibTrans2D1" presStyleIdx="2" presStyleCnt="3"/>
      <dgm:spPr/>
    </dgm:pt>
  </dgm:ptLst>
  <dgm:cxnLst>
    <dgm:cxn modelId="{62D2E008-B889-43B6-85A8-ACFD32E43AD0}" type="presOf" srcId="{8C37F160-4A04-444C-9A54-1E84E0CDC4A3}" destId="{2C54C62C-7E5A-4DC7-A3ED-A4B44F2A2EA5}" srcOrd="2" destOrd="0" presId="urn:microsoft.com/office/officeart/2005/8/layout/gear1"/>
    <dgm:cxn modelId="{AC594409-6096-4AE2-B82B-530AA39512A9}" srcId="{7B855D73-9AF8-4C01-9DCF-B23A7558D659}" destId="{2C1A993D-BBCC-4405-8558-C186F04E5384}" srcOrd="1" destOrd="0" parTransId="{37695166-6584-4733-9AAB-B177FA6B167D}" sibTransId="{BC35540E-0CE3-4682-AA49-E43586F6425E}"/>
    <dgm:cxn modelId="{79A49F14-BE2F-4B80-83B9-CB4C76759F52}" type="presOf" srcId="{2C1A993D-BBCC-4405-8558-C186F04E5384}" destId="{DBCE6A08-F3A6-4FD8-AADD-1CA17339073A}" srcOrd="1" destOrd="0" presId="urn:microsoft.com/office/officeart/2005/8/layout/gear1"/>
    <dgm:cxn modelId="{61BF9B1B-EA61-4DFB-BF54-DFB9B894C636}" type="presOf" srcId="{1605A24D-455F-412B-88DA-F9E1B938EE4B}" destId="{87120F77-73B1-4AF1-8451-0E2940B1178D}" srcOrd="0" destOrd="0" presId="urn:microsoft.com/office/officeart/2005/8/layout/gear1"/>
    <dgm:cxn modelId="{B44A6522-E8D8-4B05-9DC2-B48D9208E3A3}" type="presOf" srcId="{D153EA41-527C-4511-9DE5-BC89A4D6A57C}" destId="{959F2268-52AE-4779-BE56-1EF958B9BC5C}" srcOrd="0" destOrd="0" presId="urn:microsoft.com/office/officeart/2005/8/layout/gear1"/>
    <dgm:cxn modelId="{12708D5B-A549-43AA-8434-5C890AA7F036}" type="presOf" srcId="{1605A24D-455F-412B-88DA-F9E1B938EE4B}" destId="{B19AEF3D-E7C1-4A3B-86CF-50686EF1DFAB}" srcOrd="1" destOrd="0" presId="urn:microsoft.com/office/officeart/2005/8/layout/gear1"/>
    <dgm:cxn modelId="{3C843661-6EEF-498C-8DB6-C83192056794}" type="presOf" srcId="{8C37F160-4A04-444C-9A54-1E84E0CDC4A3}" destId="{8FF94585-31AE-4606-ACD7-D0F7070D0B8B}" srcOrd="1" destOrd="0" presId="urn:microsoft.com/office/officeart/2005/8/layout/gear1"/>
    <dgm:cxn modelId="{81BBC254-3EE5-4A66-8563-D60E901BD709}" type="presOf" srcId="{8C37F160-4A04-444C-9A54-1E84E0CDC4A3}" destId="{21563A86-0C83-4075-9A9B-F30E911A65C4}" srcOrd="0" destOrd="0" presId="urn:microsoft.com/office/officeart/2005/8/layout/gear1"/>
    <dgm:cxn modelId="{87F54377-0137-4451-B82A-773AE83C4328}" type="presOf" srcId="{A4A9CF67-C3B6-417E-9C1F-18347BCBC27E}" destId="{91E676FA-77A9-4363-859B-183B132E8F5E}" srcOrd="0" destOrd="0" presId="urn:microsoft.com/office/officeart/2005/8/layout/gear1"/>
    <dgm:cxn modelId="{2BE62A8A-7255-4524-8C0E-94EB74754240}" type="presOf" srcId="{7B855D73-9AF8-4C01-9DCF-B23A7558D659}" destId="{C6B20F0C-D602-4885-BB57-7947B118D582}" srcOrd="0" destOrd="0" presId="urn:microsoft.com/office/officeart/2005/8/layout/gear1"/>
    <dgm:cxn modelId="{1BFBB998-01B3-472A-B5E8-DBA939EFEAD9}" srcId="{7B855D73-9AF8-4C01-9DCF-B23A7558D659}" destId="{8C37F160-4A04-444C-9A54-1E84E0CDC4A3}" srcOrd="0" destOrd="0" parTransId="{09595014-4E9A-46EC-AAC2-331A3B101477}" sibTransId="{A4A9CF67-C3B6-417E-9C1F-18347BCBC27E}"/>
    <dgm:cxn modelId="{CCE19CAE-20DF-42E0-A718-4A0CE32BA00C}" type="presOf" srcId="{1605A24D-455F-412B-88DA-F9E1B938EE4B}" destId="{7132BA7B-8263-48B5-BE17-7232A35A7617}" srcOrd="3" destOrd="0" presId="urn:microsoft.com/office/officeart/2005/8/layout/gear1"/>
    <dgm:cxn modelId="{E828D7BB-A9A2-40CE-8A5D-175A7693AE16}" type="presOf" srcId="{2C1A993D-BBCC-4405-8558-C186F04E5384}" destId="{A7DA7E93-8C47-45F1-8BB3-138E4C08C9B9}" srcOrd="2" destOrd="0" presId="urn:microsoft.com/office/officeart/2005/8/layout/gear1"/>
    <dgm:cxn modelId="{44D466BD-A446-4779-8395-2B996933DEF7}" srcId="{7B855D73-9AF8-4C01-9DCF-B23A7558D659}" destId="{1605A24D-455F-412B-88DA-F9E1B938EE4B}" srcOrd="2" destOrd="0" parTransId="{DFA79919-192A-49AE-8B3C-8A5A78D6DF5A}" sibTransId="{D153EA41-527C-4511-9DE5-BC89A4D6A57C}"/>
    <dgm:cxn modelId="{E7D7A1C0-AC8F-4C13-B709-FF0F4125BB9F}" type="presOf" srcId="{2C1A993D-BBCC-4405-8558-C186F04E5384}" destId="{8512E136-8690-4E4E-A610-58D4B187D7D0}" srcOrd="0" destOrd="0" presId="urn:microsoft.com/office/officeart/2005/8/layout/gear1"/>
    <dgm:cxn modelId="{EF901AF3-C46B-4067-A997-08CCD950F261}" type="presOf" srcId="{BC35540E-0CE3-4682-AA49-E43586F6425E}" destId="{CFEC341F-4BA9-409B-9179-4D679CE4B665}" srcOrd="0" destOrd="0" presId="urn:microsoft.com/office/officeart/2005/8/layout/gear1"/>
    <dgm:cxn modelId="{5D2728F8-9F14-43D6-BDC1-63A6A4DD387D}" type="presOf" srcId="{1605A24D-455F-412B-88DA-F9E1B938EE4B}" destId="{0E990DFA-A28A-4FFC-952B-69E139E25401}" srcOrd="2" destOrd="0" presId="urn:microsoft.com/office/officeart/2005/8/layout/gear1"/>
    <dgm:cxn modelId="{65DB3739-9D36-45FE-9AF5-BA2176AC4185}" type="presParOf" srcId="{C6B20F0C-D602-4885-BB57-7947B118D582}" destId="{21563A86-0C83-4075-9A9B-F30E911A65C4}" srcOrd="0" destOrd="0" presId="urn:microsoft.com/office/officeart/2005/8/layout/gear1"/>
    <dgm:cxn modelId="{0CE7C904-B9C7-4498-8C02-2AABD843B31B}" type="presParOf" srcId="{C6B20F0C-D602-4885-BB57-7947B118D582}" destId="{8FF94585-31AE-4606-ACD7-D0F7070D0B8B}" srcOrd="1" destOrd="0" presId="urn:microsoft.com/office/officeart/2005/8/layout/gear1"/>
    <dgm:cxn modelId="{EC1BC28D-F4E3-462E-9FEB-452A17CD3C59}" type="presParOf" srcId="{C6B20F0C-D602-4885-BB57-7947B118D582}" destId="{2C54C62C-7E5A-4DC7-A3ED-A4B44F2A2EA5}" srcOrd="2" destOrd="0" presId="urn:microsoft.com/office/officeart/2005/8/layout/gear1"/>
    <dgm:cxn modelId="{8B7C82DE-8131-444D-84B3-A5EA4828F304}" type="presParOf" srcId="{C6B20F0C-D602-4885-BB57-7947B118D582}" destId="{8512E136-8690-4E4E-A610-58D4B187D7D0}" srcOrd="3" destOrd="0" presId="urn:microsoft.com/office/officeart/2005/8/layout/gear1"/>
    <dgm:cxn modelId="{733CE228-B24D-46B9-A079-B21083572332}" type="presParOf" srcId="{C6B20F0C-D602-4885-BB57-7947B118D582}" destId="{DBCE6A08-F3A6-4FD8-AADD-1CA17339073A}" srcOrd="4" destOrd="0" presId="urn:microsoft.com/office/officeart/2005/8/layout/gear1"/>
    <dgm:cxn modelId="{1ED99F28-9A19-4A65-B620-78B9FFA23271}" type="presParOf" srcId="{C6B20F0C-D602-4885-BB57-7947B118D582}" destId="{A7DA7E93-8C47-45F1-8BB3-138E4C08C9B9}" srcOrd="5" destOrd="0" presId="urn:microsoft.com/office/officeart/2005/8/layout/gear1"/>
    <dgm:cxn modelId="{D28A2D45-0D5B-4C6F-A48F-576ACF6C9E66}" type="presParOf" srcId="{C6B20F0C-D602-4885-BB57-7947B118D582}" destId="{87120F77-73B1-4AF1-8451-0E2940B1178D}" srcOrd="6" destOrd="0" presId="urn:microsoft.com/office/officeart/2005/8/layout/gear1"/>
    <dgm:cxn modelId="{6A2F7921-F2F8-443B-AECC-4C584A2E892C}" type="presParOf" srcId="{C6B20F0C-D602-4885-BB57-7947B118D582}" destId="{B19AEF3D-E7C1-4A3B-86CF-50686EF1DFAB}" srcOrd="7" destOrd="0" presId="urn:microsoft.com/office/officeart/2005/8/layout/gear1"/>
    <dgm:cxn modelId="{EDD4E98A-36FB-445F-B885-A7EF50763E20}" type="presParOf" srcId="{C6B20F0C-D602-4885-BB57-7947B118D582}" destId="{0E990DFA-A28A-4FFC-952B-69E139E25401}" srcOrd="8" destOrd="0" presId="urn:microsoft.com/office/officeart/2005/8/layout/gear1"/>
    <dgm:cxn modelId="{3F11BF80-BE7F-4E71-8FB0-EB2AAACED95B}" type="presParOf" srcId="{C6B20F0C-D602-4885-BB57-7947B118D582}" destId="{7132BA7B-8263-48B5-BE17-7232A35A7617}" srcOrd="9" destOrd="0" presId="urn:microsoft.com/office/officeart/2005/8/layout/gear1"/>
    <dgm:cxn modelId="{DC68A03C-3749-4B1F-AA52-990C2E0C26CE}" type="presParOf" srcId="{C6B20F0C-D602-4885-BB57-7947B118D582}" destId="{91E676FA-77A9-4363-859B-183B132E8F5E}" srcOrd="10" destOrd="0" presId="urn:microsoft.com/office/officeart/2005/8/layout/gear1"/>
    <dgm:cxn modelId="{442D7EEC-F4FB-45AF-BEEB-BE05159D16E9}" type="presParOf" srcId="{C6B20F0C-D602-4885-BB57-7947B118D582}" destId="{CFEC341F-4BA9-409B-9179-4D679CE4B665}" srcOrd="11" destOrd="0" presId="urn:microsoft.com/office/officeart/2005/8/layout/gear1"/>
    <dgm:cxn modelId="{7A02B89C-5027-4531-8410-22DED65DFB1D}" type="presParOf" srcId="{C6B20F0C-D602-4885-BB57-7947B118D582}" destId="{959F2268-52AE-4779-BE56-1EF958B9BC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55D73-9AF8-4C01-9DCF-B23A7558D65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C37F160-4A04-444C-9A54-1E84E0CDC4A3}">
      <dgm:prSet phldrT="[Text]"/>
      <dgm:spPr/>
      <dgm:t>
        <a:bodyPr/>
        <a:lstStyle/>
        <a:p>
          <a:r>
            <a:rPr lang="en-US" dirty="0"/>
            <a:t>Airport Operator</a:t>
          </a:r>
        </a:p>
      </dgm:t>
    </dgm:pt>
    <dgm:pt modelId="{09595014-4E9A-46EC-AAC2-331A3B101477}" type="parTrans" cxnId="{1BFBB998-01B3-472A-B5E8-DBA939EFEAD9}">
      <dgm:prSet/>
      <dgm:spPr/>
      <dgm:t>
        <a:bodyPr/>
        <a:lstStyle/>
        <a:p>
          <a:endParaRPr lang="en-US"/>
        </a:p>
      </dgm:t>
    </dgm:pt>
    <dgm:pt modelId="{A4A9CF67-C3B6-417E-9C1F-18347BCBC27E}" type="sibTrans" cxnId="{1BFBB998-01B3-472A-B5E8-DBA939EFEAD9}">
      <dgm:prSet/>
      <dgm:spPr/>
      <dgm:t>
        <a:bodyPr/>
        <a:lstStyle/>
        <a:p>
          <a:endParaRPr lang="en-US"/>
        </a:p>
      </dgm:t>
    </dgm:pt>
    <dgm:pt modelId="{2C1A993D-BBCC-4405-8558-C186F04E5384}">
      <dgm:prSet phldrT="[Text]"/>
      <dgm:spPr/>
      <dgm:t>
        <a:bodyPr/>
        <a:lstStyle/>
        <a:p>
          <a:r>
            <a:rPr lang="en-US" dirty="0"/>
            <a:t>Airlines</a:t>
          </a:r>
        </a:p>
      </dgm:t>
    </dgm:pt>
    <dgm:pt modelId="{37695166-6584-4733-9AAB-B177FA6B167D}" type="parTrans" cxnId="{AC594409-6096-4AE2-B82B-530AA39512A9}">
      <dgm:prSet/>
      <dgm:spPr/>
      <dgm:t>
        <a:bodyPr/>
        <a:lstStyle/>
        <a:p>
          <a:endParaRPr lang="en-US"/>
        </a:p>
      </dgm:t>
    </dgm:pt>
    <dgm:pt modelId="{BC35540E-0CE3-4682-AA49-E43586F6425E}" type="sibTrans" cxnId="{AC594409-6096-4AE2-B82B-530AA39512A9}">
      <dgm:prSet/>
      <dgm:spPr/>
      <dgm:t>
        <a:bodyPr/>
        <a:lstStyle/>
        <a:p>
          <a:endParaRPr lang="en-US"/>
        </a:p>
      </dgm:t>
    </dgm:pt>
    <dgm:pt modelId="{1605A24D-455F-412B-88DA-F9E1B938EE4B}">
      <dgm:prSet phldrT="[Text]"/>
      <dgm:spPr/>
      <dgm:t>
        <a:bodyPr/>
        <a:lstStyle/>
        <a:p>
          <a:r>
            <a:rPr lang="en-US" dirty="0"/>
            <a:t>Passengers / Guests</a:t>
          </a:r>
        </a:p>
      </dgm:t>
    </dgm:pt>
    <dgm:pt modelId="{DFA79919-192A-49AE-8B3C-8A5A78D6DF5A}" type="parTrans" cxnId="{44D466BD-A446-4779-8395-2B996933DEF7}">
      <dgm:prSet/>
      <dgm:spPr/>
      <dgm:t>
        <a:bodyPr/>
        <a:lstStyle/>
        <a:p>
          <a:endParaRPr lang="en-US"/>
        </a:p>
      </dgm:t>
    </dgm:pt>
    <dgm:pt modelId="{D153EA41-527C-4511-9DE5-BC89A4D6A57C}" type="sibTrans" cxnId="{44D466BD-A446-4779-8395-2B996933DEF7}">
      <dgm:prSet/>
      <dgm:spPr/>
      <dgm:t>
        <a:bodyPr/>
        <a:lstStyle/>
        <a:p>
          <a:endParaRPr lang="en-US"/>
        </a:p>
      </dgm:t>
    </dgm:pt>
    <dgm:pt modelId="{C6B20F0C-D602-4885-BB57-7947B118D582}" type="pres">
      <dgm:prSet presAssocID="{7B855D73-9AF8-4C01-9DCF-B23A7558D65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1563A86-0C83-4075-9A9B-F30E911A65C4}" type="pres">
      <dgm:prSet presAssocID="{8C37F160-4A04-444C-9A54-1E84E0CDC4A3}" presName="gear1" presStyleLbl="node1" presStyleIdx="0" presStyleCnt="3">
        <dgm:presLayoutVars>
          <dgm:chMax val="1"/>
          <dgm:bulletEnabled val="1"/>
        </dgm:presLayoutVars>
      </dgm:prSet>
      <dgm:spPr/>
    </dgm:pt>
    <dgm:pt modelId="{8FF94585-31AE-4606-ACD7-D0F7070D0B8B}" type="pres">
      <dgm:prSet presAssocID="{8C37F160-4A04-444C-9A54-1E84E0CDC4A3}" presName="gear1srcNode" presStyleLbl="node1" presStyleIdx="0" presStyleCnt="3"/>
      <dgm:spPr/>
    </dgm:pt>
    <dgm:pt modelId="{2C54C62C-7E5A-4DC7-A3ED-A4B44F2A2EA5}" type="pres">
      <dgm:prSet presAssocID="{8C37F160-4A04-444C-9A54-1E84E0CDC4A3}" presName="gear1dstNode" presStyleLbl="node1" presStyleIdx="0" presStyleCnt="3"/>
      <dgm:spPr/>
    </dgm:pt>
    <dgm:pt modelId="{8512E136-8690-4E4E-A610-58D4B187D7D0}" type="pres">
      <dgm:prSet presAssocID="{2C1A993D-BBCC-4405-8558-C186F04E5384}" presName="gear2" presStyleLbl="node1" presStyleIdx="1" presStyleCnt="3">
        <dgm:presLayoutVars>
          <dgm:chMax val="1"/>
          <dgm:bulletEnabled val="1"/>
        </dgm:presLayoutVars>
      </dgm:prSet>
      <dgm:spPr/>
    </dgm:pt>
    <dgm:pt modelId="{DBCE6A08-F3A6-4FD8-AADD-1CA17339073A}" type="pres">
      <dgm:prSet presAssocID="{2C1A993D-BBCC-4405-8558-C186F04E5384}" presName="gear2srcNode" presStyleLbl="node1" presStyleIdx="1" presStyleCnt="3"/>
      <dgm:spPr/>
    </dgm:pt>
    <dgm:pt modelId="{A7DA7E93-8C47-45F1-8BB3-138E4C08C9B9}" type="pres">
      <dgm:prSet presAssocID="{2C1A993D-BBCC-4405-8558-C186F04E5384}" presName="gear2dstNode" presStyleLbl="node1" presStyleIdx="1" presStyleCnt="3"/>
      <dgm:spPr/>
    </dgm:pt>
    <dgm:pt modelId="{87120F77-73B1-4AF1-8451-0E2940B1178D}" type="pres">
      <dgm:prSet presAssocID="{1605A24D-455F-412B-88DA-F9E1B938EE4B}" presName="gear3" presStyleLbl="node1" presStyleIdx="2" presStyleCnt="3"/>
      <dgm:spPr/>
    </dgm:pt>
    <dgm:pt modelId="{B19AEF3D-E7C1-4A3B-86CF-50686EF1DFAB}" type="pres">
      <dgm:prSet presAssocID="{1605A24D-455F-412B-88DA-F9E1B938EE4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E990DFA-A28A-4FFC-952B-69E139E25401}" type="pres">
      <dgm:prSet presAssocID="{1605A24D-455F-412B-88DA-F9E1B938EE4B}" presName="gear3srcNode" presStyleLbl="node1" presStyleIdx="2" presStyleCnt="3"/>
      <dgm:spPr/>
    </dgm:pt>
    <dgm:pt modelId="{7132BA7B-8263-48B5-BE17-7232A35A7617}" type="pres">
      <dgm:prSet presAssocID="{1605A24D-455F-412B-88DA-F9E1B938EE4B}" presName="gear3dstNode" presStyleLbl="node1" presStyleIdx="2" presStyleCnt="3"/>
      <dgm:spPr/>
    </dgm:pt>
    <dgm:pt modelId="{91E676FA-77A9-4363-859B-183B132E8F5E}" type="pres">
      <dgm:prSet presAssocID="{A4A9CF67-C3B6-417E-9C1F-18347BCBC27E}" presName="connector1" presStyleLbl="sibTrans2D1" presStyleIdx="0" presStyleCnt="3"/>
      <dgm:spPr/>
    </dgm:pt>
    <dgm:pt modelId="{CFEC341F-4BA9-409B-9179-4D679CE4B665}" type="pres">
      <dgm:prSet presAssocID="{BC35540E-0CE3-4682-AA49-E43586F6425E}" presName="connector2" presStyleLbl="sibTrans2D1" presStyleIdx="1" presStyleCnt="3"/>
      <dgm:spPr/>
    </dgm:pt>
    <dgm:pt modelId="{959F2268-52AE-4779-BE56-1EF958B9BC5C}" type="pres">
      <dgm:prSet presAssocID="{D153EA41-527C-4511-9DE5-BC89A4D6A57C}" presName="connector3" presStyleLbl="sibTrans2D1" presStyleIdx="2" presStyleCnt="3"/>
      <dgm:spPr/>
    </dgm:pt>
  </dgm:ptLst>
  <dgm:cxnLst>
    <dgm:cxn modelId="{62D2E008-B889-43B6-85A8-ACFD32E43AD0}" type="presOf" srcId="{8C37F160-4A04-444C-9A54-1E84E0CDC4A3}" destId="{2C54C62C-7E5A-4DC7-A3ED-A4B44F2A2EA5}" srcOrd="2" destOrd="0" presId="urn:microsoft.com/office/officeart/2005/8/layout/gear1"/>
    <dgm:cxn modelId="{AC594409-6096-4AE2-B82B-530AA39512A9}" srcId="{7B855D73-9AF8-4C01-9DCF-B23A7558D659}" destId="{2C1A993D-BBCC-4405-8558-C186F04E5384}" srcOrd="1" destOrd="0" parTransId="{37695166-6584-4733-9AAB-B177FA6B167D}" sibTransId="{BC35540E-0CE3-4682-AA49-E43586F6425E}"/>
    <dgm:cxn modelId="{79A49F14-BE2F-4B80-83B9-CB4C76759F52}" type="presOf" srcId="{2C1A993D-BBCC-4405-8558-C186F04E5384}" destId="{DBCE6A08-F3A6-4FD8-AADD-1CA17339073A}" srcOrd="1" destOrd="0" presId="urn:microsoft.com/office/officeart/2005/8/layout/gear1"/>
    <dgm:cxn modelId="{61BF9B1B-EA61-4DFB-BF54-DFB9B894C636}" type="presOf" srcId="{1605A24D-455F-412B-88DA-F9E1B938EE4B}" destId="{87120F77-73B1-4AF1-8451-0E2940B1178D}" srcOrd="0" destOrd="0" presId="urn:microsoft.com/office/officeart/2005/8/layout/gear1"/>
    <dgm:cxn modelId="{B44A6522-E8D8-4B05-9DC2-B48D9208E3A3}" type="presOf" srcId="{D153EA41-527C-4511-9DE5-BC89A4D6A57C}" destId="{959F2268-52AE-4779-BE56-1EF958B9BC5C}" srcOrd="0" destOrd="0" presId="urn:microsoft.com/office/officeart/2005/8/layout/gear1"/>
    <dgm:cxn modelId="{12708D5B-A549-43AA-8434-5C890AA7F036}" type="presOf" srcId="{1605A24D-455F-412B-88DA-F9E1B938EE4B}" destId="{B19AEF3D-E7C1-4A3B-86CF-50686EF1DFAB}" srcOrd="1" destOrd="0" presId="urn:microsoft.com/office/officeart/2005/8/layout/gear1"/>
    <dgm:cxn modelId="{3C843661-6EEF-498C-8DB6-C83192056794}" type="presOf" srcId="{8C37F160-4A04-444C-9A54-1E84E0CDC4A3}" destId="{8FF94585-31AE-4606-ACD7-D0F7070D0B8B}" srcOrd="1" destOrd="0" presId="urn:microsoft.com/office/officeart/2005/8/layout/gear1"/>
    <dgm:cxn modelId="{81BBC254-3EE5-4A66-8563-D60E901BD709}" type="presOf" srcId="{8C37F160-4A04-444C-9A54-1E84E0CDC4A3}" destId="{21563A86-0C83-4075-9A9B-F30E911A65C4}" srcOrd="0" destOrd="0" presId="urn:microsoft.com/office/officeart/2005/8/layout/gear1"/>
    <dgm:cxn modelId="{87F54377-0137-4451-B82A-773AE83C4328}" type="presOf" srcId="{A4A9CF67-C3B6-417E-9C1F-18347BCBC27E}" destId="{91E676FA-77A9-4363-859B-183B132E8F5E}" srcOrd="0" destOrd="0" presId="urn:microsoft.com/office/officeart/2005/8/layout/gear1"/>
    <dgm:cxn modelId="{2BE62A8A-7255-4524-8C0E-94EB74754240}" type="presOf" srcId="{7B855D73-9AF8-4C01-9DCF-B23A7558D659}" destId="{C6B20F0C-D602-4885-BB57-7947B118D582}" srcOrd="0" destOrd="0" presId="urn:microsoft.com/office/officeart/2005/8/layout/gear1"/>
    <dgm:cxn modelId="{1BFBB998-01B3-472A-B5E8-DBA939EFEAD9}" srcId="{7B855D73-9AF8-4C01-9DCF-B23A7558D659}" destId="{8C37F160-4A04-444C-9A54-1E84E0CDC4A3}" srcOrd="0" destOrd="0" parTransId="{09595014-4E9A-46EC-AAC2-331A3B101477}" sibTransId="{A4A9CF67-C3B6-417E-9C1F-18347BCBC27E}"/>
    <dgm:cxn modelId="{CCE19CAE-20DF-42E0-A718-4A0CE32BA00C}" type="presOf" srcId="{1605A24D-455F-412B-88DA-F9E1B938EE4B}" destId="{7132BA7B-8263-48B5-BE17-7232A35A7617}" srcOrd="3" destOrd="0" presId="urn:microsoft.com/office/officeart/2005/8/layout/gear1"/>
    <dgm:cxn modelId="{E828D7BB-A9A2-40CE-8A5D-175A7693AE16}" type="presOf" srcId="{2C1A993D-BBCC-4405-8558-C186F04E5384}" destId="{A7DA7E93-8C47-45F1-8BB3-138E4C08C9B9}" srcOrd="2" destOrd="0" presId="urn:microsoft.com/office/officeart/2005/8/layout/gear1"/>
    <dgm:cxn modelId="{44D466BD-A446-4779-8395-2B996933DEF7}" srcId="{7B855D73-9AF8-4C01-9DCF-B23A7558D659}" destId="{1605A24D-455F-412B-88DA-F9E1B938EE4B}" srcOrd="2" destOrd="0" parTransId="{DFA79919-192A-49AE-8B3C-8A5A78D6DF5A}" sibTransId="{D153EA41-527C-4511-9DE5-BC89A4D6A57C}"/>
    <dgm:cxn modelId="{E7D7A1C0-AC8F-4C13-B709-FF0F4125BB9F}" type="presOf" srcId="{2C1A993D-BBCC-4405-8558-C186F04E5384}" destId="{8512E136-8690-4E4E-A610-58D4B187D7D0}" srcOrd="0" destOrd="0" presId="urn:microsoft.com/office/officeart/2005/8/layout/gear1"/>
    <dgm:cxn modelId="{EF901AF3-C46B-4067-A997-08CCD950F261}" type="presOf" srcId="{BC35540E-0CE3-4682-AA49-E43586F6425E}" destId="{CFEC341F-4BA9-409B-9179-4D679CE4B665}" srcOrd="0" destOrd="0" presId="urn:microsoft.com/office/officeart/2005/8/layout/gear1"/>
    <dgm:cxn modelId="{5D2728F8-9F14-43D6-BDC1-63A6A4DD387D}" type="presOf" srcId="{1605A24D-455F-412B-88DA-F9E1B938EE4B}" destId="{0E990DFA-A28A-4FFC-952B-69E139E25401}" srcOrd="2" destOrd="0" presId="urn:microsoft.com/office/officeart/2005/8/layout/gear1"/>
    <dgm:cxn modelId="{65DB3739-9D36-45FE-9AF5-BA2176AC4185}" type="presParOf" srcId="{C6B20F0C-D602-4885-BB57-7947B118D582}" destId="{21563A86-0C83-4075-9A9B-F30E911A65C4}" srcOrd="0" destOrd="0" presId="urn:microsoft.com/office/officeart/2005/8/layout/gear1"/>
    <dgm:cxn modelId="{0CE7C904-B9C7-4498-8C02-2AABD843B31B}" type="presParOf" srcId="{C6B20F0C-D602-4885-BB57-7947B118D582}" destId="{8FF94585-31AE-4606-ACD7-D0F7070D0B8B}" srcOrd="1" destOrd="0" presId="urn:microsoft.com/office/officeart/2005/8/layout/gear1"/>
    <dgm:cxn modelId="{EC1BC28D-F4E3-462E-9FEB-452A17CD3C59}" type="presParOf" srcId="{C6B20F0C-D602-4885-BB57-7947B118D582}" destId="{2C54C62C-7E5A-4DC7-A3ED-A4B44F2A2EA5}" srcOrd="2" destOrd="0" presId="urn:microsoft.com/office/officeart/2005/8/layout/gear1"/>
    <dgm:cxn modelId="{8B7C82DE-8131-444D-84B3-A5EA4828F304}" type="presParOf" srcId="{C6B20F0C-D602-4885-BB57-7947B118D582}" destId="{8512E136-8690-4E4E-A610-58D4B187D7D0}" srcOrd="3" destOrd="0" presId="urn:microsoft.com/office/officeart/2005/8/layout/gear1"/>
    <dgm:cxn modelId="{733CE228-B24D-46B9-A079-B21083572332}" type="presParOf" srcId="{C6B20F0C-D602-4885-BB57-7947B118D582}" destId="{DBCE6A08-F3A6-4FD8-AADD-1CA17339073A}" srcOrd="4" destOrd="0" presId="urn:microsoft.com/office/officeart/2005/8/layout/gear1"/>
    <dgm:cxn modelId="{1ED99F28-9A19-4A65-B620-78B9FFA23271}" type="presParOf" srcId="{C6B20F0C-D602-4885-BB57-7947B118D582}" destId="{A7DA7E93-8C47-45F1-8BB3-138E4C08C9B9}" srcOrd="5" destOrd="0" presId="urn:microsoft.com/office/officeart/2005/8/layout/gear1"/>
    <dgm:cxn modelId="{D28A2D45-0D5B-4C6F-A48F-576ACF6C9E66}" type="presParOf" srcId="{C6B20F0C-D602-4885-BB57-7947B118D582}" destId="{87120F77-73B1-4AF1-8451-0E2940B1178D}" srcOrd="6" destOrd="0" presId="urn:microsoft.com/office/officeart/2005/8/layout/gear1"/>
    <dgm:cxn modelId="{6A2F7921-F2F8-443B-AECC-4C584A2E892C}" type="presParOf" srcId="{C6B20F0C-D602-4885-BB57-7947B118D582}" destId="{B19AEF3D-E7C1-4A3B-86CF-50686EF1DFAB}" srcOrd="7" destOrd="0" presId="urn:microsoft.com/office/officeart/2005/8/layout/gear1"/>
    <dgm:cxn modelId="{EDD4E98A-36FB-445F-B885-A7EF50763E20}" type="presParOf" srcId="{C6B20F0C-D602-4885-BB57-7947B118D582}" destId="{0E990DFA-A28A-4FFC-952B-69E139E25401}" srcOrd="8" destOrd="0" presId="urn:microsoft.com/office/officeart/2005/8/layout/gear1"/>
    <dgm:cxn modelId="{3F11BF80-BE7F-4E71-8FB0-EB2AAACED95B}" type="presParOf" srcId="{C6B20F0C-D602-4885-BB57-7947B118D582}" destId="{7132BA7B-8263-48B5-BE17-7232A35A7617}" srcOrd="9" destOrd="0" presId="urn:microsoft.com/office/officeart/2005/8/layout/gear1"/>
    <dgm:cxn modelId="{DC68A03C-3749-4B1F-AA52-990C2E0C26CE}" type="presParOf" srcId="{C6B20F0C-D602-4885-BB57-7947B118D582}" destId="{91E676FA-77A9-4363-859B-183B132E8F5E}" srcOrd="10" destOrd="0" presId="urn:microsoft.com/office/officeart/2005/8/layout/gear1"/>
    <dgm:cxn modelId="{442D7EEC-F4FB-45AF-BEEB-BE05159D16E9}" type="presParOf" srcId="{C6B20F0C-D602-4885-BB57-7947B118D582}" destId="{CFEC341F-4BA9-409B-9179-4D679CE4B665}" srcOrd="11" destOrd="0" presId="urn:microsoft.com/office/officeart/2005/8/layout/gear1"/>
    <dgm:cxn modelId="{7A02B89C-5027-4531-8410-22DED65DFB1D}" type="presParOf" srcId="{C6B20F0C-D602-4885-BB57-7947B118D582}" destId="{959F2268-52AE-4779-BE56-1EF958B9BC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E1D247-2D79-4ED1-BF76-561E34AAFBBD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A5FC00-FC87-48EB-BF18-16C772363412}">
      <dgm:prSet phldrT="[Text]"/>
      <dgm:spPr/>
      <dgm:t>
        <a:bodyPr/>
        <a:lstStyle/>
        <a:p>
          <a:r>
            <a:rPr lang="en-US" dirty="0"/>
            <a:t>Airline Performance</a:t>
          </a:r>
        </a:p>
      </dgm:t>
    </dgm:pt>
    <dgm:pt modelId="{267A01AF-082F-48E5-AA5E-0E3176922590}" type="parTrans" cxnId="{17E5D68E-22E0-43DC-97B1-B051969597EA}">
      <dgm:prSet/>
      <dgm:spPr/>
      <dgm:t>
        <a:bodyPr/>
        <a:lstStyle/>
        <a:p>
          <a:endParaRPr lang="en-US"/>
        </a:p>
      </dgm:t>
    </dgm:pt>
    <dgm:pt modelId="{74EAEB8D-49E2-4571-8BF9-E70290FFC4BF}" type="sibTrans" cxnId="{17E5D68E-22E0-43DC-97B1-B051969597EA}">
      <dgm:prSet/>
      <dgm:spPr/>
      <dgm:t>
        <a:bodyPr/>
        <a:lstStyle/>
        <a:p>
          <a:endParaRPr lang="en-US"/>
        </a:p>
      </dgm:t>
    </dgm:pt>
    <dgm:pt modelId="{EEA995B1-53E4-44A4-A956-898E70B37BED}">
      <dgm:prSet phldrT="[Text]"/>
      <dgm:spPr/>
      <dgm:t>
        <a:bodyPr/>
        <a:lstStyle/>
        <a:p>
          <a:r>
            <a:rPr lang="en-US" dirty="0"/>
            <a:t>Delays</a:t>
          </a:r>
        </a:p>
      </dgm:t>
    </dgm:pt>
    <dgm:pt modelId="{6433A247-EE03-4E25-A92E-330321A81F14}" type="parTrans" cxnId="{B6C6E74F-CDE5-456E-853B-39B30F87A303}">
      <dgm:prSet/>
      <dgm:spPr/>
      <dgm:t>
        <a:bodyPr/>
        <a:lstStyle/>
        <a:p>
          <a:endParaRPr lang="en-US"/>
        </a:p>
      </dgm:t>
    </dgm:pt>
    <dgm:pt modelId="{E45C826F-01A6-44A4-B158-C88E27CAEEDD}" type="sibTrans" cxnId="{B6C6E74F-CDE5-456E-853B-39B30F87A303}">
      <dgm:prSet/>
      <dgm:spPr/>
      <dgm:t>
        <a:bodyPr/>
        <a:lstStyle/>
        <a:p>
          <a:endParaRPr lang="en-US"/>
        </a:p>
      </dgm:t>
    </dgm:pt>
    <dgm:pt modelId="{7DF60B9C-CD9F-4756-812E-BFB3E1E29E07}">
      <dgm:prSet phldrT="[Text]"/>
      <dgm:spPr/>
      <dgm:t>
        <a:bodyPr/>
        <a:lstStyle/>
        <a:p>
          <a:r>
            <a:rPr lang="en-US" dirty="0"/>
            <a:t>Cancellations</a:t>
          </a:r>
        </a:p>
      </dgm:t>
    </dgm:pt>
    <dgm:pt modelId="{79779549-1353-4DB4-874E-D77DA809B180}" type="parTrans" cxnId="{C2751328-7587-44E5-A05C-1D4B8063089B}">
      <dgm:prSet/>
      <dgm:spPr/>
      <dgm:t>
        <a:bodyPr/>
        <a:lstStyle/>
        <a:p>
          <a:endParaRPr lang="en-US"/>
        </a:p>
      </dgm:t>
    </dgm:pt>
    <dgm:pt modelId="{54C49A33-989C-4652-8401-254016ED5D5D}" type="sibTrans" cxnId="{C2751328-7587-44E5-A05C-1D4B8063089B}">
      <dgm:prSet/>
      <dgm:spPr/>
      <dgm:t>
        <a:bodyPr/>
        <a:lstStyle/>
        <a:p>
          <a:endParaRPr lang="en-US"/>
        </a:p>
      </dgm:t>
    </dgm:pt>
    <dgm:pt modelId="{3A6B8A01-7C3F-4BCF-9593-080121CA7C6B}" type="pres">
      <dgm:prSet presAssocID="{65E1D247-2D79-4ED1-BF76-561E34AAFBBD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62FE5D4-1340-4DA2-A888-7C6D2C6B713D}" type="pres">
      <dgm:prSet presAssocID="{F7A5FC00-FC87-48EB-BF18-16C772363412}" presName="Accent1" presStyleCnt="0"/>
      <dgm:spPr/>
    </dgm:pt>
    <dgm:pt modelId="{142ED7E8-A9EB-4872-9A40-5D9D2208A9CE}" type="pres">
      <dgm:prSet presAssocID="{F7A5FC00-FC87-48EB-BF18-16C772363412}" presName="Accent" presStyleLbl="node1" presStyleIdx="0" presStyleCnt="3"/>
      <dgm:spPr/>
    </dgm:pt>
    <dgm:pt modelId="{0569817E-5AED-4EFE-A1FB-FF73CC01525B}" type="pres">
      <dgm:prSet presAssocID="{F7A5FC00-FC87-48EB-BF18-16C77236341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3C6D9EB-8AF8-4426-90F3-3B6F2ED57ADF}" type="pres">
      <dgm:prSet presAssocID="{EEA995B1-53E4-44A4-A956-898E70B37BED}" presName="Accent2" presStyleCnt="0"/>
      <dgm:spPr/>
    </dgm:pt>
    <dgm:pt modelId="{B7B4EC98-9BB7-4AF9-940E-E8C5DD3DAED7}" type="pres">
      <dgm:prSet presAssocID="{EEA995B1-53E4-44A4-A956-898E70B37BED}" presName="Accent" presStyleLbl="node1" presStyleIdx="1" presStyleCnt="3"/>
      <dgm:spPr/>
    </dgm:pt>
    <dgm:pt modelId="{01D753F1-FE6F-456C-96D5-E1351539B697}" type="pres">
      <dgm:prSet presAssocID="{EEA995B1-53E4-44A4-A956-898E70B37BE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D8BFCF4-1D75-40A0-80BE-E2E2453C18BD}" type="pres">
      <dgm:prSet presAssocID="{7DF60B9C-CD9F-4756-812E-BFB3E1E29E07}" presName="Accent3" presStyleCnt="0"/>
      <dgm:spPr/>
    </dgm:pt>
    <dgm:pt modelId="{49595F50-174E-4AC7-BFDC-442E648FC6A4}" type="pres">
      <dgm:prSet presAssocID="{7DF60B9C-CD9F-4756-812E-BFB3E1E29E07}" presName="Accent" presStyleLbl="node1" presStyleIdx="2" presStyleCnt="3"/>
      <dgm:spPr/>
    </dgm:pt>
    <dgm:pt modelId="{12CADCBE-3E00-4934-A426-CBAAE858CAA5}" type="pres">
      <dgm:prSet presAssocID="{7DF60B9C-CD9F-4756-812E-BFB3E1E29E0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2751328-7587-44E5-A05C-1D4B8063089B}" srcId="{65E1D247-2D79-4ED1-BF76-561E34AAFBBD}" destId="{7DF60B9C-CD9F-4756-812E-BFB3E1E29E07}" srcOrd="2" destOrd="0" parTransId="{79779549-1353-4DB4-874E-D77DA809B180}" sibTransId="{54C49A33-989C-4652-8401-254016ED5D5D}"/>
    <dgm:cxn modelId="{B9F62B3D-BE03-431A-A8C8-966629330195}" type="presOf" srcId="{EEA995B1-53E4-44A4-A956-898E70B37BED}" destId="{01D753F1-FE6F-456C-96D5-E1351539B697}" srcOrd="0" destOrd="0" presId="urn:microsoft.com/office/officeart/2009/layout/CircleArrowProcess"/>
    <dgm:cxn modelId="{1EB86547-8706-4382-9C6E-ED76CEBAC444}" type="presOf" srcId="{65E1D247-2D79-4ED1-BF76-561E34AAFBBD}" destId="{3A6B8A01-7C3F-4BCF-9593-080121CA7C6B}" srcOrd="0" destOrd="0" presId="urn:microsoft.com/office/officeart/2009/layout/CircleArrowProcess"/>
    <dgm:cxn modelId="{28981E4D-3248-4916-BD3F-161A4FA28DBF}" type="presOf" srcId="{7DF60B9C-CD9F-4756-812E-BFB3E1E29E07}" destId="{12CADCBE-3E00-4934-A426-CBAAE858CAA5}" srcOrd="0" destOrd="0" presId="urn:microsoft.com/office/officeart/2009/layout/CircleArrowProcess"/>
    <dgm:cxn modelId="{B6C6E74F-CDE5-456E-853B-39B30F87A303}" srcId="{65E1D247-2D79-4ED1-BF76-561E34AAFBBD}" destId="{EEA995B1-53E4-44A4-A956-898E70B37BED}" srcOrd="1" destOrd="0" parTransId="{6433A247-EE03-4E25-A92E-330321A81F14}" sibTransId="{E45C826F-01A6-44A4-B158-C88E27CAEEDD}"/>
    <dgm:cxn modelId="{17E5D68E-22E0-43DC-97B1-B051969597EA}" srcId="{65E1D247-2D79-4ED1-BF76-561E34AAFBBD}" destId="{F7A5FC00-FC87-48EB-BF18-16C772363412}" srcOrd="0" destOrd="0" parTransId="{267A01AF-082F-48E5-AA5E-0E3176922590}" sibTransId="{74EAEB8D-49E2-4571-8BF9-E70290FFC4BF}"/>
    <dgm:cxn modelId="{2730B7AF-15F8-4469-BE17-3944A154A793}" type="presOf" srcId="{F7A5FC00-FC87-48EB-BF18-16C772363412}" destId="{0569817E-5AED-4EFE-A1FB-FF73CC01525B}" srcOrd="0" destOrd="0" presId="urn:microsoft.com/office/officeart/2009/layout/CircleArrowProcess"/>
    <dgm:cxn modelId="{E2744A0E-41FC-4F3A-A63D-77B571AAB8C7}" type="presParOf" srcId="{3A6B8A01-7C3F-4BCF-9593-080121CA7C6B}" destId="{462FE5D4-1340-4DA2-A888-7C6D2C6B713D}" srcOrd="0" destOrd="0" presId="urn:microsoft.com/office/officeart/2009/layout/CircleArrowProcess"/>
    <dgm:cxn modelId="{6D1DB2DD-791F-4713-9AFA-56BAAC3AAF9F}" type="presParOf" srcId="{462FE5D4-1340-4DA2-A888-7C6D2C6B713D}" destId="{142ED7E8-A9EB-4872-9A40-5D9D2208A9CE}" srcOrd="0" destOrd="0" presId="urn:microsoft.com/office/officeart/2009/layout/CircleArrowProcess"/>
    <dgm:cxn modelId="{108EC113-2599-4A7A-9345-33BDB748C878}" type="presParOf" srcId="{3A6B8A01-7C3F-4BCF-9593-080121CA7C6B}" destId="{0569817E-5AED-4EFE-A1FB-FF73CC01525B}" srcOrd="1" destOrd="0" presId="urn:microsoft.com/office/officeart/2009/layout/CircleArrowProcess"/>
    <dgm:cxn modelId="{83ADDA4E-A7CC-4450-9864-8ED6D58FCFFB}" type="presParOf" srcId="{3A6B8A01-7C3F-4BCF-9593-080121CA7C6B}" destId="{C3C6D9EB-8AF8-4426-90F3-3B6F2ED57ADF}" srcOrd="2" destOrd="0" presId="urn:microsoft.com/office/officeart/2009/layout/CircleArrowProcess"/>
    <dgm:cxn modelId="{17D2AFFF-5124-4C57-B9CF-E844AF49AF1B}" type="presParOf" srcId="{C3C6D9EB-8AF8-4426-90F3-3B6F2ED57ADF}" destId="{B7B4EC98-9BB7-4AF9-940E-E8C5DD3DAED7}" srcOrd="0" destOrd="0" presId="urn:microsoft.com/office/officeart/2009/layout/CircleArrowProcess"/>
    <dgm:cxn modelId="{02EBA627-C0A1-4EFC-A6EC-005CD015BC18}" type="presParOf" srcId="{3A6B8A01-7C3F-4BCF-9593-080121CA7C6B}" destId="{01D753F1-FE6F-456C-96D5-E1351539B697}" srcOrd="3" destOrd="0" presId="urn:microsoft.com/office/officeart/2009/layout/CircleArrowProcess"/>
    <dgm:cxn modelId="{672C4930-EE36-4E46-BA5D-15B097795B1A}" type="presParOf" srcId="{3A6B8A01-7C3F-4BCF-9593-080121CA7C6B}" destId="{CD8BFCF4-1D75-40A0-80BE-E2E2453C18BD}" srcOrd="4" destOrd="0" presId="urn:microsoft.com/office/officeart/2009/layout/CircleArrowProcess"/>
    <dgm:cxn modelId="{3C553BB9-EEB4-4ED5-ADB3-DF9F76240DFA}" type="presParOf" srcId="{CD8BFCF4-1D75-40A0-80BE-E2E2453C18BD}" destId="{49595F50-174E-4AC7-BFDC-442E648FC6A4}" srcOrd="0" destOrd="0" presId="urn:microsoft.com/office/officeart/2009/layout/CircleArrowProcess"/>
    <dgm:cxn modelId="{C3F54562-F251-40FF-9F7C-B4319044BCD7}" type="presParOf" srcId="{3A6B8A01-7C3F-4BCF-9593-080121CA7C6B}" destId="{12CADCBE-3E00-4934-A426-CBAAE858CAA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855D73-9AF8-4C01-9DCF-B23A7558D65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8C37F160-4A04-444C-9A54-1E84E0CDC4A3}">
      <dgm:prSet phldrT="[Text]"/>
      <dgm:spPr/>
      <dgm:t>
        <a:bodyPr/>
        <a:lstStyle/>
        <a:p>
          <a:r>
            <a:rPr lang="en-US" dirty="0"/>
            <a:t>Baseline</a:t>
          </a:r>
        </a:p>
      </dgm:t>
    </dgm:pt>
    <dgm:pt modelId="{09595014-4E9A-46EC-AAC2-331A3B101477}" type="parTrans" cxnId="{1BFBB998-01B3-472A-B5E8-DBA939EFEAD9}">
      <dgm:prSet/>
      <dgm:spPr/>
      <dgm:t>
        <a:bodyPr/>
        <a:lstStyle/>
        <a:p>
          <a:endParaRPr lang="en-US"/>
        </a:p>
      </dgm:t>
    </dgm:pt>
    <dgm:pt modelId="{A4A9CF67-C3B6-417E-9C1F-18347BCBC27E}" type="sibTrans" cxnId="{1BFBB998-01B3-472A-B5E8-DBA939EFEAD9}">
      <dgm:prSet/>
      <dgm:spPr/>
      <dgm:t>
        <a:bodyPr/>
        <a:lstStyle/>
        <a:p>
          <a:endParaRPr lang="en-US"/>
        </a:p>
      </dgm:t>
    </dgm:pt>
    <dgm:pt modelId="{2C1A993D-BBCC-4405-8558-C186F04E5384}">
      <dgm:prSet phldrT="[Text]"/>
      <dgm:spPr/>
      <dgm:t>
        <a:bodyPr/>
        <a:lstStyle/>
        <a:p>
          <a:r>
            <a:rPr lang="en-US" dirty="0"/>
            <a:t>Paint the Future</a:t>
          </a:r>
        </a:p>
      </dgm:t>
    </dgm:pt>
    <dgm:pt modelId="{37695166-6584-4733-9AAB-B177FA6B167D}" type="parTrans" cxnId="{AC594409-6096-4AE2-B82B-530AA39512A9}">
      <dgm:prSet/>
      <dgm:spPr/>
      <dgm:t>
        <a:bodyPr/>
        <a:lstStyle/>
        <a:p>
          <a:endParaRPr lang="en-US"/>
        </a:p>
      </dgm:t>
    </dgm:pt>
    <dgm:pt modelId="{BC35540E-0CE3-4682-AA49-E43586F6425E}" type="sibTrans" cxnId="{AC594409-6096-4AE2-B82B-530AA39512A9}">
      <dgm:prSet/>
      <dgm:spPr/>
      <dgm:t>
        <a:bodyPr/>
        <a:lstStyle/>
        <a:p>
          <a:endParaRPr lang="en-US"/>
        </a:p>
      </dgm:t>
    </dgm:pt>
    <dgm:pt modelId="{1605A24D-455F-412B-88DA-F9E1B938EE4B}">
      <dgm:prSet phldrT="[Text]"/>
      <dgm:spPr/>
      <dgm:t>
        <a:bodyPr/>
        <a:lstStyle/>
        <a:p>
          <a:r>
            <a:rPr lang="en-US" dirty="0"/>
            <a:t>Action Plan</a:t>
          </a:r>
        </a:p>
      </dgm:t>
    </dgm:pt>
    <dgm:pt modelId="{DFA79919-192A-49AE-8B3C-8A5A78D6DF5A}" type="parTrans" cxnId="{44D466BD-A446-4779-8395-2B996933DEF7}">
      <dgm:prSet/>
      <dgm:spPr/>
      <dgm:t>
        <a:bodyPr/>
        <a:lstStyle/>
        <a:p>
          <a:endParaRPr lang="en-US"/>
        </a:p>
      </dgm:t>
    </dgm:pt>
    <dgm:pt modelId="{D153EA41-527C-4511-9DE5-BC89A4D6A57C}" type="sibTrans" cxnId="{44D466BD-A446-4779-8395-2B996933DEF7}">
      <dgm:prSet/>
      <dgm:spPr/>
      <dgm:t>
        <a:bodyPr/>
        <a:lstStyle/>
        <a:p>
          <a:endParaRPr lang="en-US"/>
        </a:p>
      </dgm:t>
    </dgm:pt>
    <dgm:pt modelId="{E2671F4C-ACD0-4333-AA4C-0CD445ABE1EF}">
      <dgm:prSet/>
      <dgm:spPr/>
      <dgm:t>
        <a:bodyPr/>
        <a:lstStyle/>
        <a:p>
          <a:r>
            <a:rPr lang="en-US" dirty="0"/>
            <a:t>Operational Performance</a:t>
          </a:r>
        </a:p>
      </dgm:t>
    </dgm:pt>
    <dgm:pt modelId="{96B165CB-BFE8-4006-933A-517BB7AFD620}" type="parTrans" cxnId="{4C7560D7-6810-48CC-BE31-2E618B2C493B}">
      <dgm:prSet/>
      <dgm:spPr/>
      <dgm:t>
        <a:bodyPr/>
        <a:lstStyle/>
        <a:p>
          <a:endParaRPr lang="en-US"/>
        </a:p>
      </dgm:t>
    </dgm:pt>
    <dgm:pt modelId="{E2AFF7C0-88B3-475F-BAFD-C6E1DC46BA31}" type="sibTrans" cxnId="{4C7560D7-6810-48CC-BE31-2E618B2C493B}">
      <dgm:prSet/>
      <dgm:spPr/>
      <dgm:t>
        <a:bodyPr/>
        <a:lstStyle/>
        <a:p>
          <a:endParaRPr lang="en-US"/>
        </a:p>
      </dgm:t>
    </dgm:pt>
    <dgm:pt modelId="{015A37FD-2F7F-4B72-9608-30CE6C7634E2}">
      <dgm:prSet/>
      <dgm:spPr/>
      <dgm:t>
        <a:bodyPr/>
        <a:lstStyle/>
        <a:p>
          <a:r>
            <a:rPr lang="en-US" dirty="0"/>
            <a:t>Sub-Optimal Cost</a:t>
          </a:r>
        </a:p>
      </dgm:t>
    </dgm:pt>
    <dgm:pt modelId="{7B8A4FF8-72D2-4C14-A848-A072B881253E}" type="parTrans" cxnId="{C01C218A-7850-4BC1-8418-5CE0AF6F7107}">
      <dgm:prSet/>
      <dgm:spPr/>
      <dgm:t>
        <a:bodyPr/>
        <a:lstStyle/>
        <a:p>
          <a:endParaRPr lang="en-US"/>
        </a:p>
      </dgm:t>
    </dgm:pt>
    <dgm:pt modelId="{20EA8F09-33FA-424D-892F-AC262F4CFE10}" type="sibTrans" cxnId="{C01C218A-7850-4BC1-8418-5CE0AF6F7107}">
      <dgm:prSet/>
      <dgm:spPr/>
      <dgm:t>
        <a:bodyPr/>
        <a:lstStyle/>
        <a:p>
          <a:endParaRPr lang="en-US"/>
        </a:p>
      </dgm:t>
    </dgm:pt>
    <dgm:pt modelId="{14DB153B-7857-4206-9DDD-5DA3C21004BB}">
      <dgm:prSet/>
      <dgm:spPr/>
      <dgm:t>
        <a:bodyPr/>
        <a:lstStyle/>
        <a:p>
          <a:r>
            <a:rPr lang="en-US" dirty="0"/>
            <a:t>Forecast</a:t>
          </a:r>
        </a:p>
      </dgm:t>
    </dgm:pt>
    <dgm:pt modelId="{DE250B6C-9335-470F-B8E3-1311054599D6}" type="parTrans" cxnId="{AE2CB84F-CCCD-4B91-A6CA-DAE707B7E5C5}">
      <dgm:prSet/>
      <dgm:spPr/>
      <dgm:t>
        <a:bodyPr/>
        <a:lstStyle/>
        <a:p>
          <a:endParaRPr lang="en-US"/>
        </a:p>
      </dgm:t>
    </dgm:pt>
    <dgm:pt modelId="{9698EE24-307B-4B61-A28A-8996B6F84191}" type="sibTrans" cxnId="{AE2CB84F-CCCD-4B91-A6CA-DAE707B7E5C5}">
      <dgm:prSet/>
      <dgm:spPr/>
      <dgm:t>
        <a:bodyPr/>
        <a:lstStyle/>
        <a:p>
          <a:endParaRPr lang="en-US"/>
        </a:p>
      </dgm:t>
    </dgm:pt>
    <dgm:pt modelId="{CB8789E9-B97C-4A52-BCC2-B9BDBA723E50}">
      <dgm:prSet/>
      <dgm:spPr/>
      <dgm:t>
        <a:bodyPr/>
        <a:lstStyle/>
        <a:p>
          <a:r>
            <a:rPr lang="en-US" dirty="0"/>
            <a:t>Estimate Costs</a:t>
          </a:r>
        </a:p>
      </dgm:t>
    </dgm:pt>
    <dgm:pt modelId="{CA3965D7-0CA2-4343-9ACE-529050D11B10}" type="parTrans" cxnId="{F7C77CFE-4813-424C-B783-E34C1CAAE088}">
      <dgm:prSet/>
      <dgm:spPr/>
      <dgm:t>
        <a:bodyPr/>
        <a:lstStyle/>
        <a:p>
          <a:endParaRPr lang="en-US"/>
        </a:p>
      </dgm:t>
    </dgm:pt>
    <dgm:pt modelId="{C6366707-EA0F-47A6-A3F5-B5EFE7FEBAFE}" type="sibTrans" cxnId="{F7C77CFE-4813-424C-B783-E34C1CAAE088}">
      <dgm:prSet/>
      <dgm:spPr/>
      <dgm:t>
        <a:bodyPr/>
        <a:lstStyle/>
        <a:p>
          <a:endParaRPr lang="en-US"/>
        </a:p>
      </dgm:t>
    </dgm:pt>
    <dgm:pt modelId="{1541C8DF-447E-4B22-9E4C-0F5BEC8059C7}">
      <dgm:prSet/>
      <dgm:spPr/>
      <dgm:t>
        <a:bodyPr/>
        <a:lstStyle/>
        <a:p>
          <a:r>
            <a:rPr lang="en-US" dirty="0"/>
            <a:t>Recommendation</a:t>
          </a:r>
        </a:p>
      </dgm:t>
    </dgm:pt>
    <dgm:pt modelId="{EDB00C07-DA1C-4D17-B070-E9D2A004B8FC}" type="parTrans" cxnId="{CCAC9FA6-FE4F-4D4F-A53E-331773339F51}">
      <dgm:prSet/>
      <dgm:spPr/>
      <dgm:t>
        <a:bodyPr/>
        <a:lstStyle/>
        <a:p>
          <a:endParaRPr lang="en-US"/>
        </a:p>
      </dgm:t>
    </dgm:pt>
    <dgm:pt modelId="{580873A6-8C45-48C7-8EBF-9DCD208E94CE}" type="sibTrans" cxnId="{CCAC9FA6-FE4F-4D4F-A53E-331773339F51}">
      <dgm:prSet/>
      <dgm:spPr/>
      <dgm:t>
        <a:bodyPr/>
        <a:lstStyle/>
        <a:p>
          <a:endParaRPr lang="en-US"/>
        </a:p>
      </dgm:t>
    </dgm:pt>
    <dgm:pt modelId="{31DB80BE-9B78-494A-877B-5C9029F72110}">
      <dgm:prSet/>
      <dgm:spPr/>
      <dgm:t>
        <a:bodyPr/>
        <a:lstStyle/>
        <a:p>
          <a:r>
            <a:rPr lang="en-US" dirty="0"/>
            <a:t>Linear Programming</a:t>
          </a:r>
        </a:p>
      </dgm:t>
    </dgm:pt>
    <dgm:pt modelId="{715A04AC-EADF-4B6F-BD2D-E5AD38F51D04}" type="parTrans" cxnId="{E507B5D3-E6A1-4634-9D78-025BC9BB4F7D}">
      <dgm:prSet/>
      <dgm:spPr/>
      <dgm:t>
        <a:bodyPr/>
        <a:lstStyle/>
        <a:p>
          <a:endParaRPr lang="en-US"/>
        </a:p>
      </dgm:t>
    </dgm:pt>
    <dgm:pt modelId="{9B2CCAD2-7A08-415F-8D15-56BE4C821D78}" type="sibTrans" cxnId="{E507B5D3-E6A1-4634-9D78-025BC9BB4F7D}">
      <dgm:prSet/>
      <dgm:spPr/>
      <dgm:t>
        <a:bodyPr/>
        <a:lstStyle/>
        <a:p>
          <a:endParaRPr lang="en-US"/>
        </a:p>
      </dgm:t>
    </dgm:pt>
    <dgm:pt modelId="{9547842C-0153-4C51-90F8-416751283CDE}" type="pres">
      <dgm:prSet presAssocID="{7B855D73-9AF8-4C01-9DCF-B23A7558D659}" presName="outerComposite" presStyleCnt="0">
        <dgm:presLayoutVars>
          <dgm:chMax val="5"/>
          <dgm:dir/>
          <dgm:resizeHandles val="exact"/>
        </dgm:presLayoutVars>
      </dgm:prSet>
      <dgm:spPr/>
    </dgm:pt>
    <dgm:pt modelId="{EEFC963E-4A75-4532-8D3A-811428C3A651}" type="pres">
      <dgm:prSet presAssocID="{7B855D73-9AF8-4C01-9DCF-B23A7558D659}" presName="dummyMaxCanvas" presStyleCnt="0">
        <dgm:presLayoutVars/>
      </dgm:prSet>
      <dgm:spPr/>
    </dgm:pt>
    <dgm:pt modelId="{59991899-57DD-44FF-A451-A69F81AB7A2B}" type="pres">
      <dgm:prSet presAssocID="{7B855D73-9AF8-4C01-9DCF-B23A7558D659}" presName="ThreeNodes_1" presStyleLbl="node1" presStyleIdx="0" presStyleCnt="3">
        <dgm:presLayoutVars>
          <dgm:bulletEnabled val="1"/>
        </dgm:presLayoutVars>
      </dgm:prSet>
      <dgm:spPr/>
    </dgm:pt>
    <dgm:pt modelId="{334720E6-8026-49C0-B44F-6352E97A01D2}" type="pres">
      <dgm:prSet presAssocID="{7B855D73-9AF8-4C01-9DCF-B23A7558D659}" presName="ThreeNodes_2" presStyleLbl="node1" presStyleIdx="1" presStyleCnt="3">
        <dgm:presLayoutVars>
          <dgm:bulletEnabled val="1"/>
        </dgm:presLayoutVars>
      </dgm:prSet>
      <dgm:spPr/>
    </dgm:pt>
    <dgm:pt modelId="{E537F5B1-4258-47B0-973C-6821EF1663D5}" type="pres">
      <dgm:prSet presAssocID="{7B855D73-9AF8-4C01-9DCF-B23A7558D659}" presName="ThreeNodes_3" presStyleLbl="node1" presStyleIdx="2" presStyleCnt="3">
        <dgm:presLayoutVars>
          <dgm:bulletEnabled val="1"/>
        </dgm:presLayoutVars>
      </dgm:prSet>
      <dgm:spPr/>
    </dgm:pt>
    <dgm:pt modelId="{70C8577D-6B69-4344-9D4B-174BCA144C06}" type="pres">
      <dgm:prSet presAssocID="{7B855D73-9AF8-4C01-9DCF-B23A7558D659}" presName="ThreeConn_1-2" presStyleLbl="fgAccFollowNode1" presStyleIdx="0" presStyleCnt="2">
        <dgm:presLayoutVars>
          <dgm:bulletEnabled val="1"/>
        </dgm:presLayoutVars>
      </dgm:prSet>
      <dgm:spPr/>
    </dgm:pt>
    <dgm:pt modelId="{412D609A-1AD6-4C54-8E07-494ED8F0AA8C}" type="pres">
      <dgm:prSet presAssocID="{7B855D73-9AF8-4C01-9DCF-B23A7558D659}" presName="ThreeConn_2-3" presStyleLbl="fgAccFollowNode1" presStyleIdx="1" presStyleCnt="2">
        <dgm:presLayoutVars>
          <dgm:bulletEnabled val="1"/>
        </dgm:presLayoutVars>
      </dgm:prSet>
      <dgm:spPr/>
    </dgm:pt>
    <dgm:pt modelId="{A4F37FDF-6F03-49F8-8540-1C0AC1D6F8AA}" type="pres">
      <dgm:prSet presAssocID="{7B855D73-9AF8-4C01-9DCF-B23A7558D659}" presName="ThreeNodes_1_text" presStyleLbl="node1" presStyleIdx="2" presStyleCnt="3">
        <dgm:presLayoutVars>
          <dgm:bulletEnabled val="1"/>
        </dgm:presLayoutVars>
      </dgm:prSet>
      <dgm:spPr/>
    </dgm:pt>
    <dgm:pt modelId="{6B937A14-1861-4B7B-BB01-23D4C04BD036}" type="pres">
      <dgm:prSet presAssocID="{7B855D73-9AF8-4C01-9DCF-B23A7558D659}" presName="ThreeNodes_2_text" presStyleLbl="node1" presStyleIdx="2" presStyleCnt="3">
        <dgm:presLayoutVars>
          <dgm:bulletEnabled val="1"/>
        </dgm:presLayoutVars>
      </dgm:prSet>
      <dgm:spPr/>
    </dgm:pt>
    <dgm:pt modelId="{03BEB95F-75CE-4F65-BFD2-D1542CAC9999}" type="pres">
      <dgm:prSet presAssocID="{7B855D73-9AF8-4C01-9DCF-B23A7558D65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05D3703-B111-4B14-BF41-1D3EF3AB818C}" type="presOf" srcId="{14DB153B-7857-4206-9DDD-5DA3C21004BB}" destId="{6B937A14-1861-4B7B-BB01-23D4C04BD036}" srcOrd="1" destOrd="1" presId="urn:microsoft.com/office/officeart/2005/8/layout/vProcess5"/>
    <dgm:cxn modelId="{AC594409-6096-4AE2-B82B-530AA39512A9}" srcId="{7B855D73-9AF8-4C01-9DCF-B23A7558D659}" destId="{2C1A993D-BBCC-4405-8558-C186F04E5384}" srcOrd="1" destOrd="0" parTransId="{37695166-6584-4733-9AAB-B177FA6B167D}" sibTransId="{BC35540E-0CE3-4682-AA49-E43586F6425E}"/>
    <dgm:cxn modelId="{AF1C8323-9E9A-42FC-A114-3577F9400902}" type="presOf" srcId="{BC35540E-0CE3-4682-AA49-E43586F6425E}" destId="{412D609A-1AD6-4C54-8E07-494ED8F0AA8C}" srcOrd="0" destOrd="0" presId="urn:microsoft.com/office/officeart/2005/8/layout/vProcess5"/>
    <dgm:cxn modelId="{83881C2C-7E49-418B-81C9-AAAECFDF64DD}" type="presOf" srcId="{7B855D73-9AF8-4C01-9DCF-B23A7558D659}" destId="{9547842C-0153-4C51-90F8-416751283CDE}" srcOrd="0" destOrd="0" presId="urn:microsoft.com/office/officeart/2005/8/layout/vProcess5"/>
    <dgm:cxn modelId="{2776572E-CC42-4204-939C-BFBC62A915DB}" type="presOf" srcId="{CB8789E9-B97C-4A52-BCC2-B9BDBA723E50}" destId="{6B937A14-1861-4B7B-BB01-23D4C04BD036}" srcOrd="1" destOrd="3" presId="urn:microsoft.com/office/officeart/2005/8/layout/vProcess5"/>
    <dgm:cxn modelId="{738A5836-91D0-45A0-8A86-CB517A2BA80B}" type="presOf" srcId="{1541C8DF-447E-4B22-9E4C-0F5BEC8059C7}" destId="{E537F5B1-4258-47B0-973C-6821EF1663D5}" srcOrd="0" destOrd="1" presId="urn:microsoft.com/office/officeart/2005/8/layout/vProcess5"/>
    <dgm:cxn modelId="{7E3A4B3A-1474-47BB-9748-5BC227EE0DBF}" type="presOf" srcId="{1605A24D-455F-412B-88DA-F9E1B938EE4B}" destId="{03BEB95F-75CE-4F65-BFD2-D1542CAC9999}" srcOrd="1" destOrd="0" presId="urn:microsoft.com/office/officeart/2005/8/layout/vProcess5"/>
    <dgm:cxn modelId="{CE483B3C-ECFC-4C82-8966-15BD75A5A337}" type="presOf" srcId="{E2671F4C-ACD0-4333-AA4C-0CD445ABE1EF}" destId="{59991899-57DD-44FF-A451-A69F81AB7A2B}" srcOrd="0" destOrd="1" presId="urn:microsoft.com/office/officeart/2005/8/layout/vProcess5"/>
    <dgm:cxn modelId="{1724D343-EB56-4BE2-8531-6361AFD15223}" type="presOf" srcId="{A4A9CF67-C3B6-417E-9C1F-18347BCBC27E}" destId="{70C8577D-6B69-4344-9D4B-174BCA144C06}" srcOrd="0" destOrd="0" presId="urn:microsoft.com/office/officeart/2005/8/layout/vProcess5"/>
    <dgm:cxn modelId="{61F17646-C3E5-4174-AD65-085DCEB7A3D0}" type="presOf" srcId="{2C1A993D-BBCC-4405-8558-C186F04E5384}" destId="{6B937A14-1861-4B7B-BB01-23D4C04BD036}" srcOrd="1" destOrd="0" presId="urn:microsoft.com/office/officeart/2005/8/layout/vProcess5"/>
    <dgm:cxn modelId="{AE2CB84F-CCCD-4B91-A6CA-DAE707B7E5C5}" srcId="{2C1A993D-BBCC-4405-8558-C186F04E5384}" destId="{14DB153B-7857-4206-9DDD-5DA3C21004BB}" srcOrd="0" destOrd="0" parTransId="{DE250B6C-9335-470F-B8E3-1311054599D6}" sibTransId="{9698EE24-307B-4B61-A28A-8996B6F84191}"/>
    <dgm:cxn modelId="{CEBF8F72-640B-4F5D-9707-51D65BE6D0DC}" type="presOf" srcId="{1541C8DF-447E-4B22-9E4C-0F5BEC8059C7}" destId="{03BEB95F-75CE-4F65-BFD2-D1542CAC9999}" srcOrd="1" destOrd="1" presId="urn:microsoft.com/office/officeart/2005/8/layout/vProcess5"/>
    <dgm:cxn modelId="{C3451B7E-79DA-44BF-98E6-68F2154DBC6F}" type="presOf" srcId="{015A37FD-2F7F-4B72-9608-30CE6C7634E2}" destId="{A4F37FDF-6F03-49F8-8540-1C0AC1D6F8AA}" srcOrd="1" destOrd="2" presId="urn:microsoft.com/office/officeart/2005/8/layout/vProcess5"/>
    <dgm:cxn modelId="{24C4BB80-3F41-4C7E-BDB3-70020A31176F}" type="presOf" srcId="{015A37FD-2F7F-4B72-9608-30CE6C7634E2}" destId="{59991899-57DD-44FF-A451-A69F81AB7A2B}" srcOrd="0" destOrd="2" presId="urn:microsoft.com/office/officeart/2005/8/layout/vProcess5"/>
    <dgm:cxn modelId="{FE73F485-4564-4924-8731-5158EE89BFE9}" type="presOf" srcId="{14DB153B-7857-4206-9DDD-5DA3C21004BB}" destId="{334720E6-8026-49C0-B44F-6352E97A01D2}" srcOrd="0" destOrd="1" presId="urn:microsoft.com/office/officeart/2005/8/layout/vProcess5"/>
    <dgm:cxn modelId="{C01C218A-7850-4BC1-8418-5CE0AF6F7107}" srcId="{8C37F160-4A04-444C-9A54-1E84E0CDC4A3}" destId="{015A37FD-2F7F-4B72-9608-30CE6C7634E2}" srcOrd="1" destOrd="0" parTransId="{7B8A4FF8-72D2-4C14-A848-A072B881253E}" sibTransId="{20EA8F09-33FA-424D-892F-AC262F4CFE10}"/>
    <dgm:cxn modelId="{85CE2B97-096D-41A0-9170-1BFFA54F6F03}" type="presOf" srcId="{8C37F160-4A04-444C-9A54-1E84E0CDC4A3}" destId="{59991899-57DD-44FF-A451-A69F81AB7A2B}" srcOrd="0" destOrd="0" presId="urn:microsoft.com/office/officeart/2005/8/layout/vProcess5"/>
    <dgm:cxn modelId="{1BFBB998-01B3-472A-B5E8-DBA939EFEAD9}" srcId="{7B855D73-9AF8-4C01-9DCF-B23A7558D659}" destId="{8C37F160-4A04-444C-9A54-1E84E0CDC4A3}" srcOrd="0" destOrd="0" parTransId="{09595014-4E9A-46EC-AAC2-331A3B101477}" sibTransId="{A4A9CF67-C3B6-417E-9C1F-18347BCBC27E}"/>
    <dgm:cxn modelId="{CCAC9FA6-FE4F-4D4F-A53E-331773339F51}" srcId="{1605A24D-455F-412B-88DA-F9E1B938EE4B}" destId="{1541C8DF-447E-4B22-9E4C-0F5BEC8059C7}" srcOrd="0" destOrd="0" parTransId="{EDB00C07-DA1C-4D17-B070-E9D2A004B8FC}" sibTransId="{580873A6-8C45-48C7-8EBF-9DCD208E94CE}"/>
    <dgm:cxn modelId="{6E76D9AF-A57C-4F3B-998E-07F4BC5D2D12}" type="presOf" srcId="{2C1A993D-BBCC-4405-8558-C186F04E5384}" destId="{334720E6-8026-49C0-B44F-6352E97A01D2}" srcOrd="0" destOrd="0" presId="urn:microsoft.com/office/officeart/2005/8/layout/vProcess5"/>
    <dgm:cxn modelId="{854868B6-6AD9-40E8-B9F8-EF715A3BBDB6}" type="presOf" srcId="{31DB80BE-9B78-494A-877B-5C9029F72110}" destId="{6B937A14-1861-4B7B-BB01-23D4C04BD036}" srcOrd="1" destOrd="2" presId="urn:microsoft.com/office/officeart/2005/8/layout/vProcess5"/>
    <dgm:cxn modelId="{EC9B3EBA-D28B-4758-B637-A0859A43883D}" type="presOf" srcId="{CB8789E9-B97C-4A52-BCC2-B9BDBA723E50}" destId="{334720E6-8026-49C0-B44F-6352E97A01D2}" srcOrd="0" destOrd="3" presId="urn:microsoft.com/office/officeart/2005/8/layout/vProcess5"/>
    <dgm:cxn modelId="{44D466BD-A446-4779-8395-2B996933DEF7}" srcId="{7B855D73-9AF8-4C01-9DCF-B23A7558D659}" destId="{1605A24D-455F-412B-88DA-F9E1B938EE4B}" srcOrd="2" destOrd="0" parTransId="{DFA79919-192A-49AE-8B3C-8A5A78D6DF5A}" sibTransId="{D153EA41-527C-4511-9DE5-BC89A4D6A57C}"/>
    <dgm:cxn modelId="{E507B5D3-E6A1-4634-9D78-025BC9BB4F7D}" srcId="{2C1A993D-BBCC-4405-8558-C186F04E5384}" destId="{31DB80BE-9B78-494A-877B-5C9029F72110}" srcOrd="1" destOrd="0" parTransId="{715A04AC-EADF-4B6F-BD2D-E5AD38F51D04}" sibTransId="{9B2CCAD2-7A08-415F-8D15-56BE4C821D78}"/>
    <dgm:cxn modelId="{4C7560D7-6810-48CC-BE31-2E618B2C493B}" srcId="{8C37F160-4A04-444C-9A54-1E84E0CDC4A3}" destId="{E2671F4C-ACD0-4333-AA4C-0CD445ABE1EF}" srcOrd="0" destOrd="0" parTransId="{96B165CB-BFE8-4006-933A-517BB7AFD620}" sibTransId="{E2AFF7C0-88B3-475F-BAFD-C6E1DC46BA31}"/>
    <dgm:cxn modelId="{C48D7DDB-D031-408E-ADE1-64D71B063F4E}" type="presOf" srcId="{31DB80BE-9B78-494A-877B-5C9029F72110}" destId="{334720E6-8026-49C0-B44F-6352E97A01D2}" srcOrd="0" destOrd="2" presId="urn:microsoft.com/office/officeart/2005/8/layout/vProcess5"/>
    <dgm:cxn modelId="{1D72DCE3-87B5-4689-A95A-29934D60ECDF}" type="presOf" srcId="{8C37F160-4A04-444C-9A54-1E84E0CDC4A3}" destId="{A4F37FDF-6F03-49F8-8540-1C0AC1D6F8AA}" srcOrd="1" destOrd="0" presId="urn:microsoft.com/office/officeart/2005/8/layout/vProcess5"/>
    <dgm:cxn modelId="{1E3132E9-6FC1-4A67-94B4-13B5913D15DA}" type="presOf" srcId="{1605A24D-455F-412B-88DA-F9E1B938EE4B}" destId="{E537F5B1-4258-47B0-973C-6821EF1663D5}" srcOrd="0" destOrd="0" presId="urn:microsoft.com/office/officeart/2005/8/layout/vProcess5"/>
    <dgm:cxn modelId="{54579EF1-12D6-433F-8BF7-43E8AA4A1E44}" type="presOf" srcId="{E2671F4C-ACD0-4333-AA4C-0CD445ABE1EF}" destId="{A4F37FDF-6F03-49F8-8540-1C0AC1D6F8AA}" srcOrd="1" destOrd="1" presId="urn:microsoft.com/office/officeart/2005/8/layout/vProcess5"/>
    <dgm:cxn modelId="{F7C77CFE-4813-424C-B783-E34C1CAAE088}" srcId="{2C1A993D-BBCC-4405-8558-C186F04E5384}" destId="{CB8789E9-B97C-4A52-BCC2-B9BDBA723E50}" srcOrd="2" destOrd="0" parTransId="{CA3965D7-0CA2-4343-9ACE-529050D11B10}" sibTransId="{C6366707-EA0F-47A6-A3F5-B5EFE7FEBAFE}"/>
    <dgm:cxn modelId="{915A2758-A25A-4798-90F3-169C34314BB3}" type="presParOf" srcId="{9547842C-0153-4C51-90F8-416751283CDE}" destId="{EEFC963E-4A75-4532-8D3A-811428C3A651}" srcOrd="0" destOrd="0" presId="urn:microsoft.com/office/officeart/2005/8/layout/vProcess5"/>
    <dgm:cxn modelId="{0B66C5DB-A41B-48A5-AB18-0C77390B3080}" type="presParOf" srcId="{9547842C-0153-4C51-90F8-416751283CDE}" destId="{59991899-57DD-44FF-A451-A69F81AB7A2B}" srcOrd="1" destOrd="0" presId="urn:microsoft.com/office/officeart/2005/8/layout/vProcess5"/>
    <dgm:cxn modelId="{9822A00D-4BDA-4638-B349-12C873CCFEAE}" type="presParOf" srcId="{9547842C-0153-4C51-90F8-416751283CDE}" destId="{334720E6-8026-49C0-B44F-6352E97A01D2}" srcOrd="2" destOrd="0" presId="urn:microsoft.com/office/officeart/2005/8/layout/vProcess5"/>
    <dgm:cxn modelId="{F8684799-3D73-4648-BE80-506F84FDADF3}" type="presParOf" srcId="{9547842C-0153-4C51-90F8-416751283CDE}" destId="{E537F5B1-4258-47B0-973C-6821EF1663D5}" srcOrd="3" destOrd="0" presId="urn:microsoft.com/office/officeart/2005/8/layout/vProcess5"/>
    <dgm:cxn modelId="{462FC3AF-19F7-426F-A3F5-3DAD4B3135D3}" type="presParOf" srcId="{9547842C-0153-4C51-90F8-416751283CDE}" destId="{70C8577D-6B69-4344-9D4B-174BCA144C06}" srcOrd="4" destOrd="0" presId="urn:microsoft.com/office/officeart/2005/8/layout/vProcess5"/>
    <dgm:cxn modelId="{E2C8BF32-4E13-41EE-865D-4E7CE4CD51C3}" type="presParOf" srcId="{9547842C-0153-4C51-90F8-416751283CDE}" destId="{412D609A-1AD6-4C54-8E07-494ED8F0AA8C}" srcOrd="5" destOrd="0" presId="urn:microsoft.com/office/officeart/2005/8/layout/vProcess5"/>
    <dgm:cxn modelId="{4E599765-F1C4-4023-8E3F-BE6D4B6D6CB3}" type="presParOf" srcId="{9547842C-0153-4C51-90F8-416751283CDE}" destId="{A4F37FDF-6F03-49F8-8540-1C0AC1D6F8AA}" srcOrd="6" destOrd="0" presId="urn:microsoft.com/office/officeart/2005/8/layout/vProcess5"/>
    <dgm:cxn modelId="{5EE3DE68-2374-4403-A71C-8AB2C9F68ACB}" type="presParOf" srcId="{9547842C-0153-4C51-90F8-416751283CDE}" destId="{6B937A14-1861-4B7B-BB01-23D4C04BD036}" srcOrd="7" destOrd="0" presId="urn:microsoft.com/office/officeart/2005/8/layout/vProcess5"/>
    <dgm:cxn modelId="{2BEAC14C-D62D-4BB0-A727-090AE2DF2172}" type="presParOf" srcId="{9547842C-0153-4C51-90F8-416751283CDE}" destId="{03BEB95F-75CE-4F65-BFD2-D1542CAC999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63A86-0C83-4075-9A9B-F30E911A65C4}">
      <dsp:nvSpPr>
        <dsp:cNvPr id="0" name=""/>
        <dsp:cNvSpPr/>
      </dsp:nvSpPr>
      <dsp:spPr>
        <a:xfrm>
          <a:off x="4147989" y="2868312"/>
          <a:ext cx="3468285" cy="346828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Airport Operator</a:t>
          </a:r>
        </a:p>
      </dsp:txBody>
      <dsp:txXfrm>
        <a:off x="4845269" y="3680741"/>
        <a:ext cx="2073725" cy="1782770"/>
      </dsp:txXfrm>
    </dsp:sp>
    <dsp:sp modelId="{8512E136-8690-4E4E-A610-58D4B187D7D0}">
      <dsp:nvSpPr>
        <dsp:cNvPr id="0" name=""/>
        <dsp:cNvSpPr/>
      </dsp:nvSpPr>
      <dsp:spPr>
        <a:xfrm>
          <a:off x="2130077" y="2048536"/>
          <a:ext cx="2522389" cy="252238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Airlines</a:t>
          </a:r>
        </a:p>
      </dsp:txBody>
      <dsp:txXfrm>
        <a:off x="2765096" y="2687393"/>
        <a:ext cx="1252351" cy="1244675"/>
      </dsp:txXfrm>
    </dsp:sp>
    <dsp:sp modelId="{87120F77-73B1-4AF1-8451-0E2940B1178D}">
      <dsp:nvSpPr>
        <dsp:cNvPr id="0" name=""/>
        <dsp:cNvSpPr/>
      </dsp:nvSpPr>
      <dsp:spPr>
        <a:xfrm rot="20700000">
          <a:off x="3345179" y="297907"/>
          <a:ext cx="2866814" cy="249230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Passengers / Guests</a:t>
          </a:r>
        </a:p>
      </dsp:txBody>
      <dsp:txXfrm rot="-20700000">
        <a:off x="3996169" y="822328"/>
        <a:ext cx="1564835" cy="1443458"/>
      </dsp:txXfrm>
    </dsp:sp>
    <dsp:sp modelId="{91E676FA-77A9-4363-859B-183B132E8F5E}">
      <dsp:nvSpPr>
        <dsp:cNvPr id="0" name=""/>
        <dsp:cNvSpPr/>
      </dsp:nvSpPr>
      <dsp:spPr>
        <a:xfrm>
          <a:off x="3905119" y="2331296"/>
          <a:ext cx="4439405" cy="4439405"/>
        </a:xfrm>
        <a:prstGeom prst="circularArrow">
          <a:avLst>
            <a:gd name="adj1" fmla="val 4688"/>
            <a:gd name="adj2" fmla="val 299029"/>
            <a:gd name="adj3" fmla="val 2550907"/>
            <a:gd name="adj4" fmla="val 1578836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C341F-4BA9-409B-9179-4D679CE4B665}">
      <dsp:nvSpPr>
        <dsp:cNvPr id="0" name=""/>
        <dsp:cNvSpPr/>
      </dsp:nvSpPr>
      <dsp:spPr>
        <a:xfrm>
          <a:off x="1683367" y="1481364"/>
          <a:ext cx="3225505" cy="32255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2268-52AE-4779-BE56-1EF958B9BC5C}">
      <dsp:nvSpPr>
        <dsp:cNvPr id="0" name=""/>
        <dsp:cNvSpPr/>
      </dsp:nvSpPr>
      <dsp:spPr>
        <a:xfrm>
          <a:off x="2971206" y="-242053"/>
          <a:ext cx="3477744" cy="34777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63A86-0C83-4075-9A9B-F30E911A65C4}">
      <dsp:nvSpPr>
        <dsp:cNvPr id="0" name=""/>
        <dsp:cNvSpPr/>
      </dsp:nvSpPr>
      <dsp:spPr>
        <a:xfrm>
          <a:off x="4147989" y="2837688"/>
          <a:ext cx="3468285" cy="346828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Airport Operator</a:t>
          </a:r>
        </a:p>
      </dsp:txBody>
      <dsp:txXfrm>
        <a:off x="4845269" y="3650117"/>
        <a:ext cx="2073725" cy="1782770"/>
      </dsp:txXfrm>
    </dsp:sp>
    <dsp:sp modelId="{8512E136-8690-4E4E-A610-58D4B187D7D0}">
      <dsp:nvSpPr>
        <dsp:cNvPr id="0" name=""/>
        <dsp:cNvSpPr/>
      </dsp:nvSpPr>
      <dsp:spPr>
        <a:xfrm>
          <a:off x="2130077" y="2017911"/>
          <a:ext cx="2522389" cy="252238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Airlines</a:t>
          </a:r>
        </a:p>
      </dsp:txBody>
      <dsp:txXfrm>
        <a:off x="2765096" y="2656768"/>
        <a:ext cx="1252351" cy="1244675"/>
      </dsp:txXfrm>
    </dsp:sp>
    <dsp:sp modelId="{87120F77-73B1-4AF1-8451-0E2940B1178D}">
      <dsp:nvSpPr>
        <dsp:cNvPr id="0" name=""/>
        <dsp:cNvSpPr/>
      </dsp:nvSpPr>
      <dsp:spPr>
        <a:xfrm rot="20700000">
          <a:off x="3542873" y="277720"/>
          <a:ext cx="2471426" cy="247142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Passengers / Guests</a:t>
          </a:r>
        </a:p>
      </dsp:txBody>
      <dsp:txXfrm rot="-20700000">
        <a:off x="4084929" y="819776"/>
        <a:ext cx="1387314" cy="1387314"/>
      </dsp:txXfrm>
    </dsp:sp>
    <dsp:sp modelId="{91E676FA-77A9-4363-859B-183B132E8F5E}">
      <dsp:nvSpPr>
        <dsp:cNvPr id="0" name=""/>
        <dsp:cNvSpPr/>
      </dsp:nvSpPr>
      <dsp:spPr>
        <a:xfrm>
          <a:off x="3905119" y="2300671"/>
          <a:ext cx="4439405" cy="4439405"/>
        </a:xfrm>
        <a:prstGeom prst="circularArrow">
          <a:avLst>
            <a:gd name="adj1" fmla="val 4688"/>
            <a:gd name="adj2" fmla="val 299029"/>
            <a:gd name="adj3" fmla="val 2550907"/>
            <a:gd name="adj4" fmla="val 1578836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C341F-4BA9-409B-9179-4D679CE4B665}">
      <dsp:nvSpPr>
        <dsp:cNvPr id="0" name=""/>
        <dsp:cNvSpPr/>
      </dsp:nvSpPr>
      <dsp:spPr>
        <a:xfrm>
          <a:off x="1683367" y="1450739"/>
          <a:ext cx="3225505" cy="32255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2268-52AE-4779-BE56-1EF958B9BC5C}">
      <dsp:nvSpPr>
        <dsp:cNvPr id="0" name=""/>
        <dsp:cNvSpPr/>
      </dsp:nvSpPr>
      <dsp:spPr>
        <a:xfrm>
          <a:off x="2971206" y="-272677"/>
          <a:ext cx="3477744" cy="34777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ED7E8-A9EB-4872-9A40-5D9D2208A9CE}">
      <dsp:nvSpPr>
        <dsp:cNvPr id="0" name=""/>
        <dsp:cNvSpPr/>
      </dsp:nvSpPr>
      <dsp:spPr>
        <a:xfrm>
          <a:off x="3756311" y="0"/>
          <a:ext cx="2997252" cy="29977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817E-5AED-4EFE-A1FB-FF73CC01525B}">
      <dsp:nvSpPr>
        <dsp:cNvPr id="0" name=""/>
        <dsp:cNvSpPr/>
      </dsp:nvSpPr>
      <dsp:spPr>
        <a:xfrm>
          <a:off x="4418803" y="1082263"/>
          <a:ext cx="1665515" cy="832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Airline Performance</a:t>
          </a:r>
        </a:p>
      </dsp:txBody>
      <dsp:txXfrm>
        <a:off x="4418803" y="1082263"/>
        <a:ext cx="1665515" cy="832558"/>
      </dsp:txXfrm>
    </dsp:sp>
    <dsp:sp modelId="{B7B4EC98-9BB7-4AF9-940E-E8C5DD3DAED7}">
      <dsp:nvSpPr>
        <dsp:cNvPr id="0" name=""/>
        <dsp:cNvSpPr/>
      </dsp:nvSpPr>
      <dsp:spPr>
        <a:xfrm>
          <a:off x="2923835" y="1722405"/>
          <a:ext cx="2997252" cy="29977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753F1-FE6F-456C-96D5-E1351539B697}">
      <dsp:nvSpPr>
        <dsp:cNvPr id="0" name=""/>
        <dsp:cNvSpPr/>
      </dsp:nvSpPr>
      <dsp:spPr>
        <a:xfrm>
          <a:off x="3589704" y="2814632"/>
          <a:ext cx="1665515" cy="832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Delays</a:t>
          </a:r>
        </a:p>
      </dsp:txBody>
      <dsp:txXfrm>
        <a:off x="3589704" y="2814632"/>
        <a:ext cx="1665515" cy="832558"/>
      </dsp:txXfrm>
    </dsp:sp>
    <dsp:sp modelId="{49595F50-174E-4AC7-BFDC-442E648FC6A4}">
      <dsp:nvSpPr>
        <dsp:cNvPr id="0" name=""/>
        <dsp:cNvSpPr/>
      </dsp:nvSpPr>
      <dsp:spPr>
        <a:xfrm>
          <a:off x="3969637" y="3650927"/>
          <a:ext cx="2575104" cy="257613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ADCBE-3E00-4934-A426-CBAAE858CAA5}">
      <dsp:nvSpPr>
        <dsp:cNvPr id="0" name=""/>
        <dsp:cNvSpPr/>
      </dsp:nvSpPr>
      <dsp:spPr>
        <a:xfrm>
          <a:off x="4422743" y="4549492"/>
          <a:ext cx="1665515" cy="832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Cancellations</a:t>
          </a:r>
        </a:p>
      </dsp:txBody>
      <dsp:txXfrm>
        <a:off x="4422743" y="4549492"/>
        <a:ext cx="1665515" cy="832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91899-57DD-44FF-A451-A69F81AB7A2B}">
      <dsp:nvSpPr>
        <dsp:cNvPr id="0" name=""/>
        <dsp:cNvSpPr/>
      </dsp:nvSpPr>
      <dsp:spPr>
        <a:xfrm>
          <a:off x="0" y="0"/>
          <a:ext cx="6490401" cy="1824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Baseline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Operational Performance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Sub-Optimal Cost</a:t>
          </a:r>
        </a:p>
      </dsp:txBody>
      <dsp:txXfrm>
        <a:off x="53430" y="53430"/>
        <a:ext cx="4521916" cy="1717368"/>
      </dsp:txXfrm>
    </dsp:sp>
    <dsp:sp modelId="{334720E6-8026-49C0-B44F-6352E97A01D2}">
      <dsp:nvSpPr>
        <dsp:cNvPr id="0" name=""/>
        <dsp:cNvSpPr/>
      </dsp:nvSpPr>
      <dsp:spPr>
        <a:xfrm>
          <a:off x="572682" y="2128266"/>
          <a:ext cx="6490401" cy="1824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Paint the Future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Forecast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Linear Programming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Estimate Costs</a:t>
          </a:r>
        </a:p>
      </dsp:txBody>
      <dsp:txXfrm>
        <a:off x="626112" y="2181696"/>
        <a:ext cx="4625110" cy="1717368"/>
      </dsp:txXfrm>
    </dsp:sp>
    <dsp:sp modelId="{E537F5B1-4258-47B0-973C-6821EF1663D5}">
      <dsp:nvSpPr>
        <dsp:cNvPr id="0" name=""/>
        <dsp:cNvSpPr/>
      </dsp:nvSpPr>
      <dsp:spPr>
        <a:xfrm>
          <a:off x="1145364" y="4256532"/>
          <a:ext cx="6490401" cy="1824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Action Plan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Recommendation</a:t>
          </a:r>
        </a:p>
      </dsp:txBody>
      <dsp:txXfrm>
        <a:off x="1198794" y="4309962"/>
        <a:ext cx="4625110" cy="1717368"/>
      </dsp:txXfrm>
    </dsp:sp>
    <dsp:sp modelId="{70C8577D-6B69-4344-9D4B-174BCA144C06}">
      <dsp:nvSpPr>
        <dsp:cNvPr id="0" name=""/>
        <dsp:cNvSpPr/>
      </dsp:nvSpPr>
      <dsp:spPr>
        <a:xfrm>
          <a:off x="5304652" y="1383372"/>
          <a:ext cx="1185748" cy="1185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71445" y="1383372"/>
        <a:ext cx="652162" cy="892275"/>
      </dsp:txXfrm>
    </dsp:sp>
    <dsp:sp modelId="{412D609A-1AD6-4C54-8E07-494ED8F0AA8C}">
      <dsp:nvSpPr>
        <dsp:cNvPr id="0" name=""/>
        <dsp:cNvSpPr/>
      </dsp:nvSpPr>
      <dsp:spPr>
        <a:xfrm>
          <a:off x="5877335" y="3499477"/>
          <a:ext cx="1185748" cy="118574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44128" y="3499477"/>
        <a:ext cx="652162" cy="892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08219C-8FBD-4AF1-AA82-7827E02CE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0AC6A-1539-4648-933D-14C921C4BD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E17C-2864-44D3-B10A-11D5DB0FE025}" type="datetimeFigureOut">
              <a:rPr lang="en-CA" smtClean="0"/>
              <a:t>17/06/2018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64D03-BD96-4698-99F1-C137D0B6DD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686C9-4EC9-4146-A37A-70C8A7F59B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36891-BD91-44AB-B43F-3E916C1D7C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7190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CB8A2-9AE6-4065-8149-E49D81AC8424}" type="datetimeFigureOut">
              <a:rPr lang="en-CA" smtClean="0"/>
              <a:t>17/06/2018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2D32-0558-40D0-B093-01796F0B1B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08183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EE2A330-29F9-43E5-8EFD-134344BF2A95}" type="datetime1">
              <a:rPr lang="en-CA" smtClean="0"/>
              <a:t>17/06/2018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51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0BDE-929D-4665-9780-4EB5F4B3CCC7}" type="datetime1">
              <a:rPr lang="en-CA" smtClean="0"/>
              <a:t>17/06/2018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21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C755D4-4B90-456F-B69C-A186693D57B8}" type="datetime1">
              <a:rPr lang="en-CA" smtClean="0"/>
              <a:t>17/06/2018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9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764E-7C1B-4E7A-952E-34FC2C6E79AD}" type="datetime1">
              <a:rPr lang="en-CA" smtClean="0"/>
              <a:t>17/06/2018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422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D24EC60-0A36-4F96-AC42-2BAAEE1E41EB}" type="datetime1">
              <a:rPr lang="en-CA" smtClean="0"/>
              <a:t>17/06/2018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7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C7B5FB-E720-4967-B76F-B47E2A2FF606}" type="datetime1">
              <a:rPr lang="en-CA" smtClean="0"/>
              <a:t>17/06/2018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5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779243-C9FB-4E23-9AFF-0FC6D6E34D18}" type="datetime1">
              <a:rPr lang="en-CA" smtClean="0"/>
              <a:t>17/06/2018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1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EC7D1-DFB7-4FA3-9A4E-9B7E286FA48F}" type="datetime1">
              <a:rPr lang="en-CA" smtClean="0"/>
              <a:t>17/06/2018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90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54F341B-AA75-43A8-87E4-A79D1428F9B9}" type="datetime1">
              <a:rPr lang="en-CA" smtClean="0"/>
              <a:t>17/06/2018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93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EB221-492B-4468-8BE3-ECC3859FFA90}" type="datetime1">
              <a:rPr lang="en-CA" smtClean="0"/>
              <a:t>17/06/2018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03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2FB492E-EBB6-4D04-8C6C-9F1DCA87F528}" type="datetime1">
              <a:rPr lang="en-CA" smtClean="0"/>
              <a:t>17/06/2018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0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4558-E362-4126-AB20-87DED8565B52}" type="datetime1">
              <a:rPr lang="en-CA" smtClean="0"/>
              <a:t>17/06/2018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1C2B-5F16-431A-B660-F7A342C2C8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9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89F-2846-48D9-8682-A0F21F72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56E4-820C-454A-8010-D41616ED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7525" indent="-517525"/>
            <a:r>
              <a:rPr lang="en-US" sz="3600" dirty="0"/>
              <a:t>Viviane </a:t>
            </a:r>
            <a:r>
              <a:rPr lang="en-US" sz="3600" dirty="0" err="1"/>
              <a:t>Adohouannon</a:t>
            </a:r>
            <a:endParaRPr lang="en-US" sz="3600" dirty="0"/>
          </a:p>
          <a:p>
            <a:pPr marL="517525" indent="-517525"/>
            <a:r>
              <a:rPr lang="en-US" sz="3600" dirty="0"/>
              <a:t>Kate Alexander</a:t>
            </a:r>
          </a:p>
          <a:p>
            <a:pPr marL="517525" indent="-517525"/>
            <a:r>
              <a:rPr lang="en-US" sz="3600" dirty="0"/>
              <a:t>Juan Arangote</a:t>
            </a:r>
          </a:p>
          <a:p>
            <a:pPr marL="517525" indent="-517525"/>
            <a:r>
              <a:rPr lang="en-US" sz="3600" dirty="0"/>
              <a:t>Dian </a:t>
            </a:r>
            <a:r>
              <a:rPr lang="en-US" sz="3600" dirty="0" err="1"/>
              <a:t>Azbel</a:t>
            </a:r>
            <a:endParaRPr lang="en-US" sz="3600" dirty="0"/>
          </a:p>
          <a:p>
            <a:pPr marL="517525" indent="-517525"/>
            <a:r>
              <a:rPr lang="en-US" sz="3600" dirty="0"/>
              <a:t>Vinayak Baburaj</a:t>
            </a:r>
          </a:p>
          <a:p>
            <a:pPr marL="517525" indent="-517525"/>
            <a:r>
              <a:rPr lang="en-US" sz="3600" dirty="0"/>
              <a:t>Igor Baranov</a:t>
            </a:r>
            <a:endParaRPr lang="en-CA" sz="3600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A42CB-4F7E-48D7-AB91-72D0799D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9D0E0E-0277-4783-9595-C3373DB15923}"/>
              </a:ext>
            </a:extLst>
          </p:cNvPr>
          <p:cNvSpPr txBox="1">
            <a:spLocks/>
          </p:cNvSpPr>
          <p:nvPr/>
        </p:nvSpPr>
        <p:spPr>
          <a:xfrm>
            <a:off x="608464" y="1357850"/>
            <a:ext cx="3947770" cy="122364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9754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>
            <a:normAutofit fontScale="90000"/>
          </a:bodyPr>
          <a:lstStyle/>
          <a:p>
            <a:r>
              <a:rPr lang="en-US" dirty="0"/>
              <a:t>SFO Gates - Weekly 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70D92E-47EE-46F6-85C8-31E33EEDFD03}"/>
              </a:ext>
            </a:extLst>
          </p:cNvPr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Mundane part of modern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13C88-EE5B-47B3-8887-4757FB19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77" y="1008993"/>
            <a:ext cx="6916639" cy="457165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004327F-74D5-4DAC-A079-EBE27F237BFD}"/>
              </a:ext>
            </a:extLst>
          </p:cNvPr>
          <p:cNvSpPr txBox="1">
            <a:spLocks/>
          </p:cNvSpPr>
          <p:nvPr/>
        </p:nvSpPr>
        <p:spPr>
          <a:xfrm>
            <a:off x="608464" y="1357850"/>
            <a:ext cx="3947770" cy="122364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Our Research</a:t>
            </a:r>
          </a:p>
        </p:txBody>
      </p:sp>
    </p:spTree>
    <p:extLst>
      <p:ext uri="{BB962C8B-B14F-4D97-AF65-F5344CB8AC3E}">
        <p14:creationId xmlns:p14="http://schemas.microsoft.com/office/powerpoint/2010/main" val="319460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>
            <a:normAutofit fontScale="90000"/>
          </a:bodyPr>
          <a:lstStyle/>
          <a:p>
            <a:r>
              <a:rPr lang="en-US" dirty="0"/>
              <a:t>SFO Gates - Weekly 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70D92E-47EE-46F6-85C8-31E33EEDFD03}"/>
              </a:ext>
            </a:extLst>
          </p:cNvPr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Airports are complex systems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9F9960-5933-44BF-8F2C-AFF113590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435322"/>
              </p:ext>
            </p:extLst>
          </p:nvPr>
        </p:nvGraphicFramePr>
        <p:xfrm>
          <a:off x="3036824" y="186900"/>
          <a:ext cx="8926576" cy="630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286ABAE-A755-41E2-83A6-40FCDCD13ADE}"/>
              </a:ext>
            </a:extLst>
          </p:cNvPr>
          <p:cNvSpPr txBox="1">
            <a:spLocks/>
          </p:cNvSpPr>
          <p:nvPr/>
        </p:nvSpPr>
        <p:spPr>
          <a:xfrm>
            <a:off x="608464" y="1357850"/>
            <a:ext cx="3947770" cy="122364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Key Stakeholders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8E26D-FE52-43A4-9753-00AFA26D17D7}"/>
              </a:ext>
            </a:extLst>
          </p:cNvPr>
          <p:cNvSpPr txBox="1"/>
          <p:nvPr/>
        </p:nvSpPr>
        <p:spPr>
          <a:xfrm>
            <a:off x="4992729" y="644787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Baggage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16EC1-7662-498D-997B-B6FC8B62FE4E}"/>
              </a:ext>
            </a:extLst>
          </p:cNvPr>
          <p:cNvSpPr txBox="1"/>
          <p:nvPr/>
        </p:nvSpPr>
        <p:spPr>
          <a:xfrm>
            <a:off x="4556234" y="13578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Check-in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A1F33-CCDD-496F-9F57-1FEF9B23F88F}"/>
              </a:ext>
            </a:extLst>
          </p:cNvPr>
          <p:cNvSpPr txBox="1"/>
          <p:nvPr/>
        </p:nvSpPr>
        <p:spPr>
          <a:xfrm>
            <a:off x="4800074" y="443703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1B09-BCF8-4771-A13E-21393C4D9BE1}"/>
              </a:ext>
            </a:extLst>
          </p:cNvPr>
          <p:cNvSpPr txBox="1"/>
          <p:nvPr/>
        </p:nvSpPr>
        <p:spPr>
          <a:xfrm>
            <a:off x="6095474" y="5061875"/>
            <a:ext cx="105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E4B70-A1D5-4073-A5D6-F0F63C49400D}"/>
              </a:ext>
            </a:extLst>
          </p:cNvPr>
          <p:cNvSpPr txBox="1"/>
          <p:nvPr/>
        </p:nvSpPr>
        <p:spPr>
          <a:xfrm>
            <a:off x="7168023" y="47221"/>
            <a:ext cx="135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DE018-62E2-4428-A6EF-5BE5D4ACB757}"/>
              </a:ext>
            </a:extLst>
          </p:cNvPr>
          <p:cNvSpPr txBox="1"/>
          <p:nvPr/>
        </p:nvSpPr>
        <p:spPr>
          <a:xfrm>
            <a:off x="8960594" y="460121"/>
            <a:ext cx="15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46420-3DED-45CD-9BC4-AEC317DE4082}"/>
              </a:ext>
            </a:extLst>
          </p:cNvPr>
          <p:cNvSpPr txBox="1"/>
          <p:nvPr/>
        </p:nvSpPr>
        <p:spPr>
          <a:xfrm>
            <a:off x="9155176" y="1111686"/>
            <a:ext cx="18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A4A7F-2CEB-45A7-A8A2-7F7796A5E5A2}"/>
              </a:ext>
            </a:extLst>
          </p:cNvPr>
          <p:cNvSpPr txBox="1"/>
          <p:nvPr/>
        </p:nvSpPr>
        <p:spPr>
          <a:xfrm>
            <a:off x="9281166" y="1727182"/>
            <a:ext cx="233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and Emergency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68AF0-5A12-4294-ACF3-54C83887AC86}"/>
              </a:ext>
            </a:extLst>
          </p:cNvPr>
          <p:cNvSpPr txBox="1"/>
          <p:nvPr/>
        </p:nvSpPr>
        <p:spPr>
          <a:xfrm>
            <a:off x="9858220" y="2396824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6B230-CA4A-43E3-8F78-EA069C66E1AB}"/>
              </a:ext>
            </a:extLst>
          </p:cNvPr>
          <p:cNvSpPr txBox="1"/>
          <p:nvPr/>
        </p:nvSpPr>
        <p:spPr>
          <a:xfrm>
            <a:off x="10691461" y="280849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2F5DA-CFD9-4A29-9FA2-E5FA2A57EF1B}"/>
              </a:ext>
            </a:extLst>
          </p:cNvPr>
          <p:cNvSpPr txBox="1"/>
          <p:nvPr/>
        </p:nvSpPr>
        <p:spPr>
          <a:xfrm>
            <a:off x="10850881" y="3452130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&amp; Accounts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D596A-5E25-44F2-A2B1-7BEF5A08026E}"/>
              </a:ext>
            </a:extLst>
          </p:cNvPr>
          <p:cNvSpPr txBox="1"/>
          <p:nvPr/>
        </p:nvSpPr>
        <p:spPr>
          <a:xfrm>
            <a:off x="11082754" y="429260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94CFF9-B530-4810-B280-4784704020BE}"/>
              </a:ext>
            </a:extLst>
          </p:cNvPr>
          <p:cNvSpPr txBox="1"/>
          <p:nvPr/>
        </p:nvSpPr>
        <p:spPr>
          <a:xfrm>
            <a:off x="10944386" y="497809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5DADDC-F6C7-499C-81E6-706D6E4BFF2A}"/>
              </a:ext>
            </a:extLst>
          </p:cNvPr>
          <p:cNvSpPr txBox="1"/>
          <p:nvPr/>
        </p:nvSpPr>
        <p:spPr>
          <a:xfrm>
            <a:off x="6623728" y="594151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1F478-3506-41E6-A716-FC2ADC0A4399}"/>
              </a:ext>
            </a:extLst>
          </p:cNvPr>
          <p:cNvSpPr txBox="1"/>
          <p:nvPr/>
        </p:nvSpPr>
        <p:spPr>
          <a:xfrm>
            <a:off x="10883917" y="598186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888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>
            <a:normAutofit fontScale="90000"/>
          </a:bodyPr>
          <a:lstStyle/>
          <a:p>
            <a:r>
              <a:rPr lang="en-US" dirty="0"/>
              <a:t>SFO Gates - Weekly 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70D92E-47EE-46F6-85C8-31E33EEDFD03}"/>
              </a:ext>
            </a:extLst>
          </p:cNvPr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dirty="0"/>
              <a:t>Experience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dirty="0"/>
              <a:t>Costs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CA" dirty="0"/>
              <a:t>Brand / Goodwill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9F9960-5933-44BF-8F2C-AFF1135902BC}"/>
              </a:ext>
            </a:extLst>
          </p:cNvPr>
          <p:cNvGraphicFramePr/>
          <p:nvPr/>
        </p:nvGraphicFramePr>
        <p:xfrm>
          <a:off x="3036824" y="186900"/>
          <a:ext cx="8926576" cy="630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F181A48-F0C9-49B8-B846-99ED5F1F00F7}"/>
              </a:ext>
            </a:extLst>
          </p:cNvPr>
          <p:cNvSpPr txBox="1">
            <a:spLocks/>
          </p:cNvSpPr>
          <p:nvPr/>
        </p:nvSpPr>
        <p:spPr>
          <a:xfrm>
            <a:off x="608464" y="1357850"/>
            <a:ext cx="3947770" cy="122364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Breakdown Impact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45C372-11B6-461C-9099-61116BAD951D}"/>
              </a:ext>
            </a:extLst>
          </p:cNvPr>
          <p:cNvSpPr/>
          <p:nvPr/>
        </p:nvSpPr>
        <p:spPr>
          <a:xfrm>
            <a:off x="6711043" y="228600"/>
            <a:ext cx="3363686" cy="6368143"/>
          </a:xfrm>
          <a:custGeom>
            <a:avLst/>
            <a:gdLst>
              <a:gd name="connsiteX0" fmla="*/ 1453243 w 3363686"/>
              <a:gd name="connsiteY0" fmla="*/ 0 h 6368143"/>
              <a:gd name="connsiteX1" fmla="*/ 1077686 w 3363686"/>
              <a:gd name="connsiteY1" fmla="*/ 669471 h 6368143"/>
              <a:gd name="connsiteX2" fmla="*/ 1551214 w 3363686"/>
              <a:gd name="connsiteY2" fmla="*/ 1175657 h 6368143"/>
              <a:gd name="connsiteX3" fmla="*/ 1126671 w 3363686"/>
              <a:gd name="connsiteY3" fmla="*/ 1681843 h 6368143"/>
              <a:gd name="connsiteX4" fmla="*/ 914400 w 3363686"/>
              <a:gd name="connsiteY4" fmla="*/ 2237014 h 6368143"/>
              <a:gd name="connsiteX5" fmla="*/ 1518557 w 3363686"/>
              <a:gd name="connsiteY5" fmla="*/ 2677886 h 6368143"/>
              <a:gd name="connsiteX6" fmla="*/ 0 w 3363686"/>
              <a:gd name="connsiteY6" fmla="*/ 2890157 h 6368143"/>
              <a:gd name="connsiteX7" fmla="*/ 212271 w 3363686"/>
              <a:gd name="connsiteY7" fmla="*/ 3575957 h 6368143"/>
              <a:gd name="connsiteX8" fmla="*/ 1045028 w 3363686"/>
              <a:gd name="connsiteY8" fmla="*/ 3886200 h 6368143"/>
              <a:gd name="connsiteX9" fmla="*/ 2449286 w 3363686"/>
              <a:gd name="connsiteY9" fmla="*/ 4033157 h 6368143"/>
              <a:gd name="connsiteX10" fmla="*/ 2220686 w 3363686"/>
              <a:gd name="connsiteY10" fmla="*/ 4653643 h 6368143"/>
              <a:gd name="connsiteX11" fmla="*/ 1534886 w 3363686"/>
              <a:gd name="connsiteY11" fmla="*/ 5045529 h 6368143"/>
              <a:gd name="connsiteX12" fmla="*/ 2057400 w 3363686"/>
              <a:gd name="connsiteY12" fmla="*/ 5486400 h 6368143"/>
              <a:gd name="connsiteX13" fmla="*/ 2808514 w 3363686"/>
              <a:gd name="connsiteY13" fmla="*/ 5910943 h 6368143"/>
              <a:gd name="connsiteX14" fmla="*/ 2106386 w 3363686"/>
              <a:gd name="connsiteY14" fmla="*/ 6139543 h 6368143"/>
              <a:gd name="connsiteX15" fmla="*/ 2514600 w 3363686"/>
              <a:gd name="connsiteY15" fmla="*/ 6368143 h 6368143"/>
              <a:gd name="connsiteX16" fmla="*/ 3363686 w 3363686"/>
              <a:gd name="connsiteY16" fmla="*/ 5959929 h 6368143"/>
              <a:gd name="connsiteX17" fmla="*/ 1894114 w 3363686"/>
              <a:gd name="connsiteY17" fmla="*/ 5094514 h 6368143"/>
              <a:gd name="connsiteX18" fmla="*/ 2481943 w 3363686"/>
              <a:gd name="connsiteY18" fmla="*/ 4637314 h 6368143"/>
              <a:gd name="connsiteX19" fmla="*/ 2579914 w 3363686"/>
              <a:gd name="connsiteY19" fmla="*/ 3967843 h 6368143"/>
              <a:gd name="connsiteX20" fmla="*/ 2596243 w 3363686"/>
              <a:gd name="connsiteY20" fmla="*/ 3690257 h 6368143"/>
              <a:gd name="connsiteX21" fmla="*/ 440871 w 3363686"/>
              <a:gd name="connsiteY21" fmla="*/ 3510643 h 6368143"/>
              <a:gd name="connsiteX22" fmla="*/ 424543 w 3363686"/>
              <a:gd name="connsiteY22" fmla="*/ 2988129 h 6368143"/>
              <a:gd name="connsiteX23" fmla="*/ 1975757 w 3363686"/>
              <a:gd name="connsiteY23" fmla="*/ 2726871 h 6368143"/>
              <a:gd name="connsiteX24" fmla="*/ 1257300 w 3363686"/>
              <a:gd name="connsiteY24" fmla="*/ 2155371 h 6368143"/>
              <a:gd name="connsiteX25" fmla="*/ 1698171 w 3363686"/>
              <a:gd name="connsiteY25" fmla="*/ 1126671 h 6368143"/>
              <a:gd name="connsiteX26" fmla="*/ 1322614 w 3363686"/>
              <a:gd name="connsiteY26" fmla="*/ 604157 h 6368143"/>
              <a:gd name="connsiteX27" fmla="*/ 1665514 w 3363686"/>
              <a:gd name="connsiteY27" fmla="*/ 32657 h 6368143"/>
              <a:gd name="connsiteX28" fmla="*/ 1453243 w 3363686"/>
              <a:gd name="connsiteY28" fmla="*/ 0 h 636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363686" h="6368143">
                <a:moveTo>
                  <a:pt x="1453243" y="0"/>
                </a:moveTo>
                <a:lnTo>
                  <a:pt x="1077686" y="669471"/>
                </a:lnTo>
                <a:lnTo>
                  <a:pt x="1551214" y="1175657"/>
                </a:lnTo>
                <a:lnTo>
                  <a:pt x="1126671" y="1681843"/>
                </a:lnTo>
                <a:lnTo>
                  <a:pt x="914400" y="2237014"/>
                </a:lnTo>
                <a:lnTo>
                  <a:pt x="1518557" y="2677886"/>
                </a:lnTo>
                <a:lnTo>
                  <a:pt x="0" y="2890157"/>
                </a:lnTo>
                <a:lnTo>
                  <a:pt x="212271" y="3575957"/>
                </a:lnTo>
                <a:lnTo>
                  <a:pt x="1045028" y="3886200"/>
                </a:lnTo>
                <a:lnTo>
                  <a:pt x="2449286" y="4033157"/>
                </a:lnTo>
                <a:lnTo>
                  <a:pt x="2220686" y="4653643"/>
                </a:lnTo>
                <a:lnTo>
                  <a:pt x="1534886" y="5045529"/>
                </a:lnTo>
                <a:lnTo>
                  <a:pt x="2057400" y="5486400"/>
                </a:lnTo>
                <a:lnTo>
                  <a:pt x="2808514" y="5910943"/>
                </a:lnTo>
                <a:lnTo>
                  <a:pt x="2106386" y="6139543"/>
                </a:lnTo>
                <a:lnTo>
                  <a:pt x="2514600" y="6368143"/>
                </a:lnTo>
                <a:lnTo>
                  <a:pt x="3363686" y="5959929"/>
                </a:lnTo>
                <a:lnTo>
                  <a:pt x="1894114" y="5094514"/>
                </a:lnTo>
                <a:lnTo>
                  <a:pt x="2481943" y="4637314"/>
                </a:lnTo>
                <a:lnTo>
                  <a:pt x="2579914" y="3967843"/>
                </a:lnTo>
                <a:lnTo>
                  <a:pt x="2596243" y="3690257"/>
                </a:lnTo>
                <a:lnTo>
                  <a:pt x="440871" y="3510643"/>
                </a:lnTo>
                <a:lnTo>
                  <a:pt x="424543" y="2988129"/>
                </a:lnTo>
                <a:lnTo>
                  <a:pt x="1975757" y="2726871"/>
                </a:lnTo>
                <a:lnTo>
                  <a:pt x="1257300" y="2155371"/>
                </a:lnTo>
                <a:lnTo>
                  <a:pt x="1698171" y="1126671"/>
                </a:lnTo>
                <a:lnTo>
                  <a:pt x="1322614" y="604157"/>
                </a:lnTo>
                <a:lnTo>
                  <a:pt x="1665514" y="32657"/>
                </a:lnTo>
                <a:lnTo>
                  <a:pt x="14532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A1223-A9D5-4C35-BFBF-BDD210C3DE97}"/>
              </a:ext>
            </a:extLst>
          </p:cNvPr>
          <p:cNvSpPr txBox="1"/>
          <p:nvPr/>
        </p:nvSpPr>
        <p:spPr>
          <a:xfrm>
            <a:off x="4992729" y="644787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Baggage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2EF32-C64C-46A8-B571-D50FFBD85C85}"/>
              </a:ext>
            </a:extLst>
          </p:cNvPr>
          <p:cNvSpPr txBox="1"/>
          <p:nvPr/>
        </p:nvSpPr>
        <p:spPr>
          <a:xfrm>
            <a:off x="4556234" y="13578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Check-in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E37068-BF8C-45D2-8C3C-6F24C2F8226A}"/>
              </a:ext>
            </a:extLst>
          </p:cNvPr>
          <p:cNvSpPr txBox="1"/>
          <p:nvPr/>
        </p:nvSpPr>
        <p:spPr>
          <a:xfrm>
            <a:off x="4800074" y="443703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48627-38B7-482D-B4AE-629F1077F258}"/>
              </a:ext>
            </a:extLst>
          </p:cNvPr>
          <p:cNvSpPr txBox="1"/>
          <p:nvPr/>
        </p:nvSpPr>
        <p:spPr>
          <a:xfrm>
            <a:off x="6095474" y="5061875"/>
            <a:ext cx="105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397CB1-9125-4A86-9494-0A8A54BA5798}"/>
              </a:ext>
            </a:extLst>
          </p:cNvPr>
          <p:cNvSpPr txBox="1"/>
          <p:nvPr/>
        </p:nvSpPr>
        <p:spPr>
          <a:xfrm>
            <a:off x="7168023" y="47221"/>
            <a:ext cx="135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Regulatory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C33F6-A951-4031-ADB2-6B6021F65ED9}"/>
              </a:ext>
            </a:extLst>
          </p:cNvPr>
          <p:cNvSpPr txBox="1"/>
          <p:nvPr/>
        </p:nvSpPr>
        <p:spPr>
          <a:xfrm>
            <a:off x="8960594" y="460121"/>
            <a:ext cx="15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E7E43-BC30-4282-84E1-97C32B089F29}"/>
              </a:ext>
            </a:extLst>
          </p:cNvPr>
          <p:cNvSpPr txBox="1"/>
          <p:nvPr/>
        </p:nvSpPr>
        <p:spPr>
          <a:xfrm>
            <a:off x="9155176" y="1111686"/>
            <a:ext cx="187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C8D832-76CD-4D67-8FA2-53B48EFE59FC}"/>
              </a:ext>
            </a:extLst>
          </p:cNvPr>
          <p:cNvSpPr txBox="1"/>
          <p:nvPr/>
        </p:nvSpPr>
        <p:spPr>
          <a:xfrm>
            <a:off x="9281166" y="1727182"/>
            <a:ext cx="233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 and Emergency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E0CD0A-9C33-44F6-B1AB-04EEFA5C4BC9}"/>
              </a:ext>
            </a:extLst>
          </p:cNvPr>
          <p:cNvSpPr txBox="1"/>
          <p:nvPr/>
        </p:nvSpPr>
        <p:spPr>
          <a:xfrm>
            <a:off x="9858220" y="2396824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Safety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D7E03-7E7B-4A35-92FE-48DFF5FB98AF}"/>
              </a:ext>
            </a:extLst>
          </p:cNvPr>
          <p:cNvSpPr txBox="1"/>
          <p:nvPr/>
        </p:nvSpPr>
        <p:spPr>
          <a:xfrm>
            <a:off x="10691461" y="280849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730197-93E9-44CE-A272-8E1E86A5D47C}"/>
              </a:ext>
            </a:extLst>
          </p:cNvPr>
          <p:cNvSpPr txBox="1"/>
          <p:nvPr/>
        </p:nvSpPr>
        <p:spPr>
          <a:xfrm>
            <a:off x="10850881" y="3452130"/>
            <a:ext cx="13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Finance &amp; Accounts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DAFC4-DDD0-4BD1-9B0E-76E6CFDBEF6C}"/>
              </a:ext>
            </a:extLst>
          </p:cNvPr>
          <p:cNvSpPr txBox="1"/>
          <p:nvPr/>
        </p:nvSpPr>
        <p:spPr>
          <a:xfrm>
            <a:off x="11082754" y="429260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Treasury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63FB81-FEA8-418E-8231-A4B549D72120}"/>
              </a:ext>
            </a:extLst>
          </p:cNvPr>
          <p:cNvSpPr txBox="1"/>
          <p:nvPr/>
        </p:nvSpPr>
        <p:spPr>
          <a:xfrm>
            <a:off x="10944386" y="4978096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 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94BF7E-E02C-49E7-923B-A96B8077BD00}"/>
              </a:ext>
            </a:extLst>
          </p:cNvPr>
          <p:cNvSpPr txBox="1"/>
          <p:nvPr/>
        </p:nvSpPr>
        <p:spPr>
          <a:xfrm>
            <a:off x="6623728" y="594151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Facilities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A893D-D213-4F0A-96B6-C78C14D31C64}"/>
              </a:ext>
            </a:extLst>
          </p:cNvPr>
          <p:cNvSpPr txBox="1"/>
          <p:nvPr/>
        </p:nvSpPr>
        <p:spPr>
          <a:xfrm>
            <a:off x="10883917" y="598186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8481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>
            <a:normAutofit fontScale="90000"/>
          </a:bodyPr>
          <a:lstStyle/>
          <a:p>
            <a:r>
              <a:rPr lang="en-US" dirty="0"/>
              <a:t>SFO Gates - Weekly 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70D92E-47EE-46F6-85C8-31E33EEDFD03}"/>
              </a:ext>
            </a:extLst>
          </p:cNvPr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Hand Off Between Airline and Airport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FB5C1-3B07-40E4-B69F-72E237AA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21" y="1022387"/>
            <a:ext cx="7037791" cy="463384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D5063B3-CA5F-43D6-A50C-7C913CC03871}"/>
              </a:ext>
            </a:extLst>
          </p:cNvPr>
          <p:cNvSpPr txBox="1">
            <a:spLocks/>
          </p:cNvSpPr>
          <p:nvPr/>
        </p:nvSpPr>
        <p:spPr>
          <a:xfrm>
            <a:off x="608464" y="1357850"/>
            <a:ext cx="3947770" cy="122364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Gates Management</a:t>
            </a:r>
          </a:p>
        </p:txBody>
      </p:sp>
    </p:spTree>
    <p:extLst>
      <p:ext uri="{BB962C8B-B14F-4D97-AF65-F5344CB8AC3E}">
        <p14:creationId xmlns:p14="http://schemas.microsoft.com/office/powerpoint/2010/main" val="92975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>
            <a:normAutofit fontScale="90000"/>
          </a:bodyPr>
          <a:lstStyle/>
          <a:p>
            <a:r>
              <a:rPr lang="en-US" dirty="0"/>
              <a:t>SFO Gates - Weekly 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70D92E-47EE-46F6-85C8-31E33EEDFD03}"/>
              </a:ext>
            </a:extLst>
          </p:cNvPr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Hand Off Between Airline and Airport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5063B3-CA5F-43D6-A50C-7C913CC03871}"/>
              </a:ext>
            </a:extLst>
          </p:cNvPr>
          <p:cNvSpPr txBox="1">
            <a:spLocks/>
          </p:cNvSpPr>
          <p:nvPr/>
        </p:nvSpPr>
        <p:spPr>
          <a:xfrm>
            <a:off x="608464" y="1357850"/>
            <a:ext cx="3947770" cy="122364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Gates Management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B708B4B-4FC0-4854-B492-EC6D5CF92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057444"/>
              </p:ext>
            </p:extLst>
          </p:nvPr>
        </p:nvGraphicFramePr>
        <p:xfrm>
          <a:off x="2286000" y="0"/>
          <a:ext cx="9677400" cy="622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90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749-BA6E-4DB4-8560-137759C1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654"/>
          </a:xfrm>
        </p:spPr>
        <p:txBody>
          <a:bodyPr>
            <a:normAutofit fontScale="90000"/>
          </a:bodyPr>
          <a:lstStyle/>
          <a:p>
            <a:r>
              <a:rPr lang="en-US" dirty="0"/>
              <a:t>SFO Gates - Weekly Allocation – input 1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FBFA9-7AC8-46E5-8782-501C481D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CSDA1000SUMA18 - Airport Gate Assignment Optimization</a:t>
            </a:r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70D92E-47EE-46F6-85C8-31E33EEDFD03}"/>
              </a:ext>
            </a:extLst>
          </p:cNvPr>
          <p:cNvSpPr txBox="1">
            <a:spLocks/>
          </p:cNvSpPr>
          <p:nvPr/>
        </p:nvSpPr>
        <p:spPr>
          <a:xfrm>
            <a:off x="888631" y="2349925"/>
            <a:ext cx="3498979" cy="245644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How does sub-optimal gate management affect stakeholders?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19F9960-5933-44BF-8F2C-AFF113590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978238"/>
              </p:ext>
            </p:extLst>
          </p:nvPr>
        </p:nvGraphicFramePr>
        <p:xfrm>
          <a:off x="4556234" y="466344"/>
          <a:ext cx="7635766" cy="608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40DD09A-5679-4657-A80D-21711DCE2CDF}"/>
              </a:ext>
            </a:extLst>
          </p:cNvPr>
          <p:cNvSpPr txBox="1">
            <a:spLocks/>
          </p:cNvSpPr>
          <p:nvPr/>
        </p:nvSpPr>
        <p:spPr>
          <a:xfrm>
            <a:off x="608464" y="1357850"/>
            <a:ext cx="3947770" cy="1223640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Business Goal</a:t>
            </a:r>
          </a:p>
        </p:txBody>
      </p:sp>
    </p:spTree>
    <p:extLst>
      <p:ext uri="{BB962C8B-B14F-4D97-AF65-F5344CB8AC3E}">
        <p14:creationId xmlns:p14="http://schemas.microsoft.com/office/powerpoint/2010/main" val="208987642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232</TotalTime>
  <Words>225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Group 1</vt:lpstr>
      <vt:lpstr>SFO Gates - Weekly Allocation – input 1</vt:lpstr>
      <vt:lpstr>SFO Gates - Weekly Allocation – input 1</vt:lpstr>
      <vt:lpstr>SFO Gates - Weekly Allocation – input 1</vt:lpstr>
      <vt:lpstr>SFO Gates - Weekly Allocation – input 1</vt:lpstr>
      <vt:lpstr>SFO Gates - Weekly Allocation – input 1</vt:lpstr>
      <vt:lpstr>SFO Gates - Weekly Allocation – input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Tipsy</dc:creator>
  <cp:lastModifiedBy>Juan M Arangote</cp:lastModifiedBy>
  <cp:revision>55</cp:revision>
  <dcterms:created xsi:type="dcterms:W3CDTF">2018-06-16T17:05:15Z</dcterms:created>
  <dcterms:modified xsi:type="dcterms:W3CDTF">2018-06-17T20:54:15Z</dcterms:modified>
</cp:coreProperties>
</file>