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61" r:id="rId3"/>
    <p:sldId id="273" r:id="rId4"/>
    <p:sldId id="262" r:id="rId5"/>
    <p:sldId id="268" r:id="rId6"/>
    <p:sldId id="257" r:id="rId7"/>
    <p:sldId id="276" r:id="rId8"/>
    <p:sldId id="271" r:id="rId9"/>
    <p:sldId id="272" r:id="rId10"/>
    <p:sldId id="266" r:id="rId11"/>
    <p:sldId id="277" r:id="rId12"/>
    <p:sldId id="265" r:id="rId13"/>
    <p:sldId id="274" r:id="rId14"/>
    <p:sldId id="267" r:id="rId15"/>
    <p:sldId id="260" r:id="rId16"/>
    <p:sldId id="26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08219C-8FBD-4AF1-AA82-7827E02CEC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0AC6A-1539-4648-933D-14C921C4BD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4E17C-2864-44D3-B10A-11D5DB0FE025}" type="datetimeFigureOut">
              <a:rPr lang="en-CA" smtClean="0"/>
              <a:t>2018-06-17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64D03-BD96-4698-99F1-C137D0B6DD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686C9-4EC9-4146-A37A-70C8A7F59B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36891-BD91-44AB-B43F-3E916C1D7C9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17190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CB8A2-9AE6-4065-8149-E49D81AC8424}" type="datetimeFigureOut">
              <a:rPr lang="en-CA" smtClean="0"/>
              <a:t>2018-06-17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12D32-0558-40D0-B093-01796F0B1B5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908183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5E1C-3A4F-4E85-9B8A-4248D3C9A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A51F4-EFE6-443C-8760-824FD4F0A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AA5F9-07E2-4031-B821-1DC2868C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A330-29F9-43E5-8EFD-134344BF2A95}" type="datetime1">
              <a:rPr lang="en-CA" smtClean="0"/>
              <a:t>2018-06-17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3C49B-B1DA-4965-8470-9B0B372E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CSDA1000SUMA18 - Airport Gate Assignment Optimization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A52EE-2C9E-40A2-AB49-0341B781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718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0E3E-6E46-45C9-AFDF-ACA63A7B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67753-56A9-4438-B4C6-C4058E9FE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17609-F2A1-4C05-943D-EA0F5E07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0BDE-929D-4665-9780-4EB5F4B3CCC7}" type="datetime1">
              <a:rPr lang="en-CA" smtClean="0"/>
              <a:t>2018-06-17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5379D-1A74-457A-8B2A-5BDF2987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CSDA1000SUMA18 - Airport Gate Assignment Optimization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B5259-68BC-470C-A521-1C328FA1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824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58DD8-EFDB-4477-916C-23277B7C0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05600-C6C3-4ED7-A941-C5493F64D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0234D-9721-4B56-82D3-8B130EA0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55D4-4B90-456F-B69C-A186693D57B8}" type="datetime1">
              <a:rPr lang="en-CA" smtClean="0"/>
              <a:t>2018-06-17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7AE43-2297-40DD-ABBE-74299739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CSDA1000SUMA18 - Airport Gate Assignment Optimization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2CA13-50A3-4D78-8FD5-2A940187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79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9342-E062-4430-AAE1-0F514E02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6BE0D-0FC5-4F09-80D3-270421C2D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A4AD6-89F9-4FDB-9B8F-4DA486A4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764E-7C1B-4E7A-952E-34FC2C6E79AD}" type="datetime1">
              <a:rPr lang="en-CA" smtClean="0"/>
              <a:t>2018-06-17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30F60-7ADB-424B-90F8-95465B27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CSDA1000SUMA18 - Airport Gate Assignment Optimization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B9456-59F9-48C6-8D96-10E00AC5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449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A233-C286-4D97-89BF-F5A46312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BFECD-3671-4C58-BFD4-6E47E8ADD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5343F-847E-40D7-8A80-AF5F8594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EC60-0A36-4F96-AC42-2BAAEE1E41EB}" type="datetime1">
              <a:rPr lang="en-CA" smtClean="0"/>
              <a:t>2018-06-17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FDA4C-5BD0-48DD-A939-A349F053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CSDA1000SUMA18 - Airport Gate Assignment Optimization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34E2C-974C-4AC7-8E43-1CA511D6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489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37C1-E4BF-4AF3-B8F7-8E2715F3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6A27B-DB64-430C-9F5C-6D4B7E1C6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5BB99-0F4F-4D69-9CCB-4C1F7AF54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2832A-B068-48EE-A6B4-D01B383A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7B5FB-E720-4967-B76F-B47E2A2FF606}" type="datetime1">
              <a:rPr lang="en-CA" smtClean="0"/>
              <a:t>2018-06-17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66D64-DD78-428B-999D-CC613471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CSDA1000SUMA18 - Airport Gate Assignment Optimization</a:t>
            </a:r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99B10-E59A-419B-92C3-7AD18D3D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152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5F10-6880-43BD-8A94-B81B698B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EDFF1-513D-451B-8CC8-DA6E7E5C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5FEAE-1461-4EDE-A9DB-CA67D4A95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75993-BD94-4D79-AA7B-E2154FDA0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3C7AA-E53B-4641-A6CB-34A4BC067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BEFEAE-25FD-4ACD-90DE-177E4508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9243-C9FB-4E23-9AFF-0FC6D6E34D18}" type="datetime1">
              <a:rPr lang="en-CA" smtClean="0"/>
              <a:t>2018-06-17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4BF82-5B26-493B-9835-1C0BC4E8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CSDA1000SUMA18 - Airport Gate Assignment Optimization</a:t>
            </a:r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82112-A247-4BEC-B560-C6757881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579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5B9D-5650-489B-B044-F5F974F2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D15E9-AC75-45AC-9B8A-A8D60716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C7D1-DFB7-4FA3-9A4E-9B7E286FA48F}" type="datetime1">
              <a:rPr lang="en-CA" smtClean="0"/>
              <a:t>2018-06-17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8CD87-40BF-49D3-913C-D32E776B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CSDA1000SUMA18 - Airport Gate Assignment Optimization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CB726-4561-4E19-BA41-FFC872B9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053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FC7BB-CFB5-4E08-9853-57ADB532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341B-AA75-43A8-87E4-A79D1428F9B9}" type="datetime1">
              <a:rPr lang="en-CA" smtClean="0"/>
              <a:t>2018-06-17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E7F23-0466-4DB5-BE47-128E473D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CSDA1000SUMA18 - Airport Gate Assignment Optimization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60CC4-0F01-4358-ACF7-07C5BBA2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357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DF45-F541-40F7-A463-C2276ECD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55FCC-D768-4B72-90A4-9F486FDCE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20C4D-DF28-45D7-B55D-9FA5B8EF9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EE1D6-57FC-4DA4-BD4E-80D38ABB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B221-492B-4468-8BE3-ECC3859FFA90}" type="datetime1">
              <a:rPr lang="en-CA" smtClean="0"/>
              <a:t>2018-06-17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7990B-D04C-41B3-A497-7A971F33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CSDA1000SUMA18 - Airport Gate Assignment Optimization</a:t>
            </a:r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29D4B-26BD-4919-88B9-B43CDB88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28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034-B825-4C80-9027-680BA57B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967E4A-FB49-4942-AB7E-F6056E818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09786-7821-4A29-84A5-222991CB3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67743-7562-4044-8EC4-5DC9A4FA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492E-EBB6-4D04-8C6C-9F1DCA87F528}" type="datetime1">
              <a:rPr lang="en-CA" smtClean="0"/>
              <a:t>2018-06-17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D8130-8B5A-4AA9-A436-92BAF107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CSDA1000SUMA18 - Airport Gate Assignment Optimization</a:t>
            </a:r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4FE1D-7A48-4315-B04B-ECCC23A8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248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238C2-7ACA-48AC-8861-E89A09159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E7E2B-674D-455E-8BB0-F2FF24E02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1D6E0-DA2D-4042-B9AC-35E04166B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24558-E362-4126-AB20-87DED8565B52}" type="datetime1">
              <a:rPr lang="en-CA" smtClean="0"/>
              <a:t>2018-06-17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CF61B-9071-4C3C-AFC1-075E0D4B7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CSDA1000SUMA18 - Airport Gate Assignment Optimization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F3921-EA57-405E-98DE-76B165232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11C2B-5F16-431A-B660-F7A342C2C86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023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usdot/flight-delays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aa.gov/licenses_certificates/aircraft_certification/aircraft_registry/" TargetMode="Externa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2DAF-91D4-4DB6-B27A-4D8CB756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Big Data Analytics course CSDA1000SUMA18 Group 1, Final Project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34C9-6D47-4DF9-9F81-2FB512AC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b="1" dirty="0"/>
              <a:t>Airport Gate Assignment Optimization Presentation</a:t>
            </a:r>
          </a:p>
          <a:p>
            <a:pPr marL="0" indent="0" algn="ctr">
              <a:buNone/>
            </a:pPr>
            <a:r>
              <a:rPr lang="en-CA" dirty="0"/>
              <a:t>Viviane Adohouannon </a:t>
            </a:r>
          </a:p>
          <a:p>
            <a:pPr marL="0" indent="0" algn="ctr">
              <a:buNone/>
            </a:pPr>
            <a:r>
              <a:rPr lang="en-CA" dirty="0"/>
              <a:t>Kate Alexander</a:t>
            </a:r>
          </a:p>
          <a:p>
            <a:pPr marL="0" indent="0" algn="ctr">
              <a:buNone/>
            </a:pPr>
            <a:r>
              <a:rPr lang="en-CA" dirty="0"/>
              <a:t>Juan Arangote</a:t>
            </a:r>
          </a:p>
          <a:p>
            <a:pPr marL="0" indent="0" algn="ctr">
              <a:buNone/>
            </a:pPr>
            <a:r>
              <a:rPr lang="en-CA" dirty="0"/>
              <a:t>Diana Azbel</a:t>
            </a:r>
          </a:p>
          <a:p>
            <a:pPr marL="0" indent="0" algn="ctr">
              <a:buNone/>
            </a:pPr>
            <a:r>
              <a:rPr lang="en-CA" dirty="0"/>
              <a:t>Igor Baranov</a:t>
            </a:r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York University School of Continuous Studies</a:t>
            </a:r>
          </a:p>
          <a:p>
            <a:endParaRPr lang="en-CA" b="1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958DC-753E-4486-8D39-A1DE3652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CSDA1000SUMA18 - Airport Gate Assignment Optimization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852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8282F-7E58-4D6B-BA02-38DFA4E0A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807" y="1331238"/>
            <a:ext cx="2117037" cy="5129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The estimated number of passengers per Airline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1FDCC-7C12-4662-A162-EB7B06BE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CSDA1000SUMA18 - Airport Gate Assignment Optimization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0B0E9-114E-4884-8B28-66490B9B4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07" y="1709370"/>
            <a:ext cx="2272428" cy="313164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91CE930-91C5-405C-B6E2-9D28DACCC533}"/>
              </a:ext>
            </a:extLst>
          </p:cNvPr>
          <p:cNvGrpSpPr/>
          <p:nvPr/>
        </p:nvGrpSpPr>
        <p:grpSpPr>
          <a:xfrm>
            <a:off x="3432448" y="1195668"/>
            <a:ext cx="8365153" cy="4813341"/>
            <a:chOff x="3453046" y="1285148"/>
            <a:chExt cx="8365153" cy="481334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6E4EF0C-A61F-42D4-99C5-6C66773C7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2295" y="1625446"/>
              <a:ext cx="3193722" cy="430668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5A5E44D-A161-4213-987D-71242BBC24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9"/>
            <a:stretch/>
          </p:blipFill>
          <p:spPr>
            <a:xfrm>
              <a:off x="6959536" y="1285148"/>
              <a:ext cx="4858663" cy="481334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33411A-DAE6-4D72-86EB-71F28BCA955E}"/>
                </a:ext>
              </a:extLst>
            </p:cNvPr>
            <p:cNvSpPr txBox="1"/>
            <p:nvPr/>
          </p:nvSpPr>
          <p:spPr>
            <a:xfrm>
              <a:off x="3453046" y="1302281"/>
              <a:ext cx="5965552" cy="678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dirty="0"/>
                <a:t>Estimate number of passengers affected by Cancellations per Airline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25FCE68-A8FD-4839-A47B-C5EAA851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730" y="311626"/>
            <a:ext cx="10515600" cy="699283"/>
          </a:xfrm>
        </p:spPr>
        <p:txBody>
          <a:bodyPr/>
          <a:lstStyle/>
          <a:p>
            <a:r>
              <a:rPr lang="en-CA" dirty="0"/>
              <a:t>Airlines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169403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C4786-A06E-4254-BB1E-101E9320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CSDA1000SUMA18 - Airport Gate Assignment Optimization</a:t>
            </a:r>
            <a:endParaRPr lang="en-C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B68D3E-0369-407F-A9AF-D91A589D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730" y="311626"/>
            <a:ext cx="10515600" cy="699283"/>
          </a:xfrm>
        </p:spPr>
        <p:txBody>
          <a:bodyPr/>
          <a:lstStyle/>
          <a:p>
            <a:r>
              <a:rPr lang="en-CA" dirty="0"/>
              <a:t>Airlines performance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69259-6B98-4FC3-9596-014C45D13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48" y="1524486"/>
            <a:ext cx="3274136" cy="43089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6345A7-7737-4A21-B4A0-D80141C86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44" y="1214300"/>
            <a:ext cx="5268912" cy="51059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3687E5-4672-46D1-B2A4-C23D230F30D3}"/>
              </a:ext>
            </a:extLst>
          </p:cNvPr>
          <p:cNvSpPr txBox="1"/>
          <p:nvPr/>
        </p:nvSpPr>
        <p:spPr>
          <a:xfrm>
            <a:off x="1654448" y="1024548"/>
            <a:ext cx="59655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Estimate number of passengers affected by delay per Airline</a:t>
            </a:r>
          </a:p>
        </p:txBody>
      </p:sp>
    </p:spTree>
    <p:extLst>
      <p:ext uri="{BB962C8B-B14F-4D97-AF65-F5344CB8AC3E}">
        <p14:creationId xmlns:p14="http://schemas.microsoft.com/office/powerpoint/2010/main" val="2026692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7788-39F9-4E9F-ABCA-6D81F5AD9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730" y="1007406"/>
            <a:ext cx="10515600" cy="101063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Results: Performance of the Airlines: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23AB9-84FC-40F7-9A88-A68EDD29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CSDA1000SUMA18 - Airport Gate Assignment Optimization</a:t>
            </a:r>
            <a:endParaRPr lang="en-C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F801466-BACB-4521-8DDD-3287A69F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730" y="311626"/>
            <a:ext cx="10515600" cy="699283"/>
          </a:xfrm>
        </p:spPr>
        <p:txBody>
          <a:bodyPr/>
          <a:lstStyle/>
          <a:p>
            <a:r>
              <a:rPr lang="en-CA" dirty="0"/>
              <a:t>Airlines performance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5EF7E2-CFEC-4E03-8254-598448774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512723"/>
            <a:ext cx="8661400" cy="455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2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06B6B-D8C6-491E-8AE1-44549F894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5300"/>
            <a:ext cx="10515600" cy="4411663"/>
          </a:xfrm>
        </p:spPr>
        <p:txBody>
          <a:bodyPr/>
          <a:lstStyle/>
          <a:p>
            <a:r>
              <a:rPr lang="en-US" dirty="0"/>
              <a:t>Historical data and linear progressing, the estimated future delays and cancellations in the next 5, 10, 20 years by airline</a:t>
            </a:r>
          </a:p>
          <a:p>
            <a:endParaRPr lang="en-US" dirty="0"/>
          </a:p>
          <a:p>
            <a:r>
              <a:rPr lang="en-US" dirty="0"/>
              <a:t>For the best airline only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EA1FC-60D5-4847-8E34-119296AE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CSDA1000SUMA18 - Airport Gate Assignment Optimization</a:t>
            </a:r>
            <a:endParaRPr lang="en-C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7628FB-DEAE-4765-9691-13FC6568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730" y="311626"/>
            <a:ext cx="10515600" cy="699283"/>
          </a:xfrm>
        </p:spPr>
        <p:txBody>
          <a:bodyPr/>
          <a:lstStyle/>
          <a:p>
            <a:r>
              <a:rPr lang="en-CA" dirty="0"/>
              <a:t>Airlines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364914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FC69D-539F-40BA-BCB7-8D0FAE85B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730" y="1130299"/>
            <a:ext cx="10515600" cy="3941763"/>
          </a:xfrm>
        </p:spPr>
        <p:txBody>
          <a:bodyPr/>
          <a:lstStyle/>
          <a:p>
            <a:r>
              <a:rPr lang="en-US" dirty="0"/>
              <a:t> the estimated ﬁnancial costs, of delays and cancellation –Igor (from the model?)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CADE1-5DE6-4998-A027-A98F55A3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CSDA1000SUMA18 - Airport Gate Assignment Optimization</a:t>
            </a:r>
            <a:endParaRPr lang="en-C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245819-D1B9-474B-9D28-3C4F4170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730" y="311626"/>
            <a:ext cx="10515600" cy="699283"/>
          </a:xfrm>
        </p:spPr>
        <p:txBody>
          <a:bodyPr/>
          <a:lstStyle/>
          <a:p>
            <a:r>
              <a:rPr lang="en-CA" dirty="0"/>
              <a:t>Airlines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789702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B89F-2846-48D9-8682-A0F21F72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Competitive analysis - Igor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56E4-820C-454A-8010-D41616ED8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A42CB-4F7E-48D7-AB91-72D0799D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CSDA1000SUMA18 - Airport Gate Assignment Optimization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7549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C749-BA6E-4DB4-8560-137759C1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- Igor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467B-1FA9-4DBB-AF5D-B9DE84D5A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FBFA9-7AC8-46E5-8782-501C481D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CSDA1000SUMA18 - Airport Gate Assignment Optimization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4604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BF0E-D22F-44CF-9A70-A2DCA461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 - Igor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E52C-2E80-447C-8D90-A04C2CB4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A46A2-A7F3-4663-B9E2-3A4FDC8F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CSDA1000SUMA18 - Airport Gate Assignment Optimization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66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C926-02FE-42E2-B85F-B6D770FB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Introduction, Business goal - Juan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7A2C-EC1A-48D7-B2FA-FE58675A1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E049E-4AA1-48A2-96C2-9462466A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CSDA1000SUMA18 - Airport Gate Assignment Optimization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642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8B6A-66DA-42DF-A93B-01688288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overview, insight's - Viviane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3DBB-5C0A-4F7A-A0C5-42A9B9BF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F4162-9966-4754-8FB6-A54D1817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CSDA1000SUMA18 - Airport Gate Assignment Optimization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689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C2ED-5C5A-4EDD-8FE8-18A3F312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283"/>
          </a:xfrm>
        </p:spPr>
        <p:txBody>
          <a:bodyPr/>
          <a:lstStyle/>
          <a:p>
            <a:r>
              <a:rPr lang="en-CA" dirty="0"/>
              <a:t>Airlines performance analysis – Diana &amp; Kate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FD363-62D0-46EE-8BEE-3B7575051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408"/>
            <a:ext cx="10515600" cy="4959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Dataset: 2015 Flight Delays and Cancellations</a:t>
            </a:r>
          </a:p>
          <a:p>
            <a:pPr marL="0" indent="0">
              <a:buNone/>
            </a:pPr>
            <a:r>
              <a:rPr lang="en-US" sz="1400" dirty="0"/>
              <a:t>From: United States of America, Department of Transportation</a:t>
            </a:r>
          </a:p>
          <a:p>
            <a:pPr marL="0" indent="0">
              <a:buNone/>
            </a:pPr>
            <a:r>
              <a:rPr lang="en-US" sz="1400" dirty="0"/>
              <a:t>URL: </a:t>
            </a:r>
            <a:r>
              <a:rPr lang="en-US" sz="1400" dirty="0">
                <a:hlinkClick r:id="rId2"/>
              </a:rPr>
              <a:t>https://www.kaggle.com/usdot/flight-delays/data</a:t>
            </a:r>
            <a:endParaRPr lang="en-US" sz="1400" dirty="0"/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1100" dirty="0"/>
              <a:t> airlines.csv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1100" dirty="0"/>
              <a:t> airports.csv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1100" dirty="0"/>
              <a:t> flights.csv</a:t>
            </a:r>
          </a:p>
          <a:p>
            <a:pPr marL="0" indent="0">
              <a:buNone/>
            </a:pPr>
            <a:r>
              <a:rPr lang="en-US" sz="1400" b="1" dirty="0"/>
              <a:t>Dataset: Aircraft Registry</a:t>
            </a:r>
          </a:p>
          <a:p>
            <a:pPr marL="0" indent="0">
              <a:buNone/>
            </a:pPr>
            <a:r>
              <a:rPr lang="en-US" sz="1400" dirty="0"/>
              <a:t>From: United States of America, Federal Aviation Registry</a:t>
            </a:r>
          </a:p>
          <a:p>
            <a:pPr marL="0" indent="0">
              <a:buNone/>
            </a:pPr>
            <a:r>
              <a:rPr lang="en-US" sz="1200" dirty="0"/>
              <a:t>URL: </a:t>
            </a:r>
            <a:r>
              <a:rPr lang="en-US" sz="1200" dirty="0">
                <a:hlinkClick r:id="rId5"/>
              </a:rPr>
              <a:t>https://www.faa.gov/licenses_certificates/aircraft_certification/aircraft_registry/</a:t>
            </a:r>
            <a:r>
              <a:rPr lang="en-US" sz="1200" dirty="0"/>
              <a:t> 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1100" dirty="0">
                <a:solidFill>
                  <a:prstClr val="black"/>
                </a:solidFill>
              </a:rPr>
              <a:t>MASTER.txt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1100" dirty="0">
                <a:solidFill>
                  <a:prstClr val="black"/>
                </a:solidFill>
              </a:rPr>
              <a:t>ACFTREF.txt</a:t>
            </a:r>
          </a:p>
          <a:p>
            <a:pPr marL="0" indent="0">
              <a:buNone/>
            </a:pPr>
            <a:r>
              <a:rPr lang="en-US" sz="2400" dirty="0"/>
              <a:t>Research focus: San Francisco International Airport (SFO)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2B72A-8387-4568-9FEB-C5382FB8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CSDA1000SUMA18 - Airport Gate Assignment Optimization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592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FB1D8-FA9B-467E-AC6B-8D404B0E4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408"/>
            <a:ext cx="10515600" cy="51125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Baseline:</a:t>
            </a:r>
          </a:p>
          <a:p>
            <a:pPr lvl="1"/>
            <a:r>
              <a:rPr lang="en-US" dirty="0"/>
              <a:t>Total count of Airline Delay: 			33,514	</a:t>
            </a:r>
          </a:p>
          <a:p>
            <a:pPr lvl="1"/>
            <a:r>
              <a:rPr lang="en-US" dirty="0"/>
              <a:t>Total number of Cancelled flights: 		1,809	</a:t>
            </a:r>
          </a:p>
          <a:p>
            <a:pPr lvl="1"/>
            <a:r>
              <a:rPr lang="en-US" dirty="0"/>
              <a:t>Total number of flights: 				166,535</a:t>
            </a:r>
          </a:p>
          <a:p>
            <a:pPr lvl="1"/>
            <a:r>
              <a:rPr lang="en-US" dirty="0"/>
              <a:t>Estimated number of Passengers:		366,043,930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96854-9F22-4029-929F-87F3DC07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CSDA1000SUMA18 - Airport Gate Assignment Optimization</a:t>
            </a:r>
            <a:endParaRPr lang="en-C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DAB566-CB9E-4A66-B5F9-1966270D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283"/>
          </a:xfrm>
        </p:spPr>
        <p:txBody>
          <a:bodyPr/>
          <a:lstStyle/>
          <a:p>
            <a:r>
              <a:rPr lang="en-CA" dirty="0"/>
              <a:t>Airlines performance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10D605-45EB-4DBA-A87D-E0C138A2A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23" y="3324381"/>
            <a:ext cx="9995277" cy="211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5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BBD928-EA04-4997-AA6D-7802A0B366D8}"/>
              </a:ext>
            </a:extLst>
          </p:cNvPr>
          <p:cNvSpPr/>
          <p:nvPr/>
        </p:nvSpPr>
        <p:spPr>
          <a:xfrm>
            <a:off x="838200" y="941762"/>
            <a:ext cx="9647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Sum of Cancellation Reasons vs. Airline – May through December 2015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DBBA5-04D1-4D89-B0CE-1FC67638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CSDA1000SUMA18 - Airport Gate Assignment Optimization</a:t>
            </a:r>
            <a:endParaRPr lang="en-C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0CBC47-EF72-40E0-9F4C-A53234B4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283"/>
          </a:xfrm>
        </p:spPr>
        <p:txBody>
          <a:bodyPr/>
          <a:lstStyle/>
          <a:p>
            <a:r>
              <a:rPr lang="en-CA" dirty="0"/>
              <a:t>Airlines performance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AAC28F-5E03-4E1D-BA79-EE352DC56BDE}"/>
              </a:ext>
            </a:extLst>
          </p:cNvPr>
          <p:cNvSpPr/>
          <p:nvPr/>
        </p:nvSpPr>
        <p:spPr>
          <a:xfrm>
            <a:off x="15049869" y="1337179"/>
            <a:ext cx="231720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Sum of Cancelled for each Airline broken down by Airport Origin vs. Cancellation Reason. </a:t>
            </a:r>
          </a:p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Colour shows details about the Airline. </a:t>
            </a:r>
          </a:p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This view is filtered on Cancellation Reason.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5ADDB-C588-414A-9559-B31CA706D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360901"/>
            <a:ext cx="9678751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3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6F202-AB39-420C-A8C4-ACCA9674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CSDA1000SUMA18 - Airport Gate Assignment Optimization</a:t>
            </a:r>
            <a:endParaRPr lang="en-C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8E0A994-E29C-4BCC-A0B2-56BBBCCA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283"/>
          </a:xfrm>
        </p:spPr>
        <p:txBody>
          <a:bodyPr/>
          <a:lstStyle/>
          <a:p>
            <a:r>
              <a:rPr lang="en-CA" dirty="0"/>
              <a:t>Airlines performance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3FF041-7277-41A9-9D62-C449F6010753}"/>
              </a:ext>
            </a:extLst>
          </p:cNvPr>
          <p:cNvSpPr/>
          <p:nvPr/>
        </p:nvSpPr>
        <p:spPr>
          <a:xfrm>
            <a:off x="677156" y="993743"/>
            <a:ext cx="9647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Sum of all cancellations by Airlines: 1,208 flights (May through December 2015)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2B5471-3585-421B-95EC-DF7A25AA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20" y="1363075"/>
            <a:ext cx="8668960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5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C3F25-BA6E-4291-9530-EC017F642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19154"/>
          </a:xfrm>
        </p:spPr>
        <p:txBody>
          <a:bodyPr/>
          <a:lstStyle/>
          <a:p>
            <a:r>
              <a:rPr lang="en-CA" dirty="0"/>
              <a:t>Percentage of cancellation per Airline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97521-078A-4805-ADEF-F3763BFB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CSDA1000SUMA18 - Airport Gate Assignment Optimization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42D20-298A-4D36-B9CB-A5ADB8BCE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795" y="1320248"/>
            <a:ext cx="3981450" cy="358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395050-ED8E-4FE3-96AC-08E137469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08" y="1320248"/>
            <a:ext cx="3504579" cy="384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5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92EBC-2EB9-4388-816E-41EC6C5C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CSDA1000SUMA18 - Airport Gate Assignment Optimization</a:t>
            </a:r>
            <a:endParaRPr lang="en-CA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7DAED50-13FB-44BA-8771-647B41B8F23D}"/>
              </a:ext>
            </a:extLst>
          </p:cNvPr>
          <p:cNvGrpSpPr/>
          <p:nvPr/>
        </p:nvGrpSpPr>
        <p:grpSpPr>
          <a:xfrm>
            <a:off x="1974850" y="1485900"/>
            <a:ext cx="8147050" cy="4478460"/>
            <a:chOff x="1974850" y="1133475"/>
            <a:chExt cx="8616952" cy="483088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4BDE4D1-395E-4AAB-892D-FC64ADE8B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4850" y="1133475"/>
              <a:ext cx="2927350" cy="455672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E09470D-02DB-42AC-81A9-220332C86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802" y="1133475"/>
              <a:ext cx="5461000" cy="4830885"/>
            </a:xfrm>
            <a:prstGeom prst="rect">
              <a:avLst/>
            </a:prstGeom>
          </p:spPr>
        </p:pic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96A69B67-006F-4FB0-914C-3755B8758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730" y="311626"/>
            <a:ext cx="10515600" cy="699283"/>
          </a:xfrm>
        </p:spPr>
        <p:txBody>
          <a:bodyPr/>
          <a:lstStyle/>
          <a:p>
            <a:r>
              <a:rPr lang="en-CA" dirty="0"/>
              <a:t>Airlines performance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6CD28-54E8-484A-9C2E-026E0F50190A}"/>
              </a:ext>
            </a:extLst>
          </p:cNvPr>
          <p:cNvSpPr/>
          <p:nvPr/>
        </p:nvSpPr>
        <p:spPr>
          <a:xfrm>
            <a:off x="838200" y="1010909"/>
            <a:ext cx="9647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Percentage of delay per Airline</a:t>
            </a:r>
          </a:p>
        </p:txBody>
      </p:sp>
    </p:spTree>
    <p:extLst>
      <p:ext uri="{BB962C8B-B14F-4D97-AF65-F5344CB8AC3E}">
        <p14:creationId xmlns:p14="http://schemas.microsoft.com/office/powerpoint/2010/main" val="50278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438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Big Data Analytics course CSDA1000SUMA18 Group 1, Final Project</vt:lpstr>
      <vt:lpstr>Introduction, Business goal - Juan</vt:lpstr>
      <vt:lpstr>Data overview, insight's - Viviane</vt:lpstr>
      <vt:lpstr>Airlines performance analysis – Diana &amp; Kate </vt:lpstr>
      <vt:lpstr>Airlines performance analysis</vt:lpstr>
      <vt:lpstr>Airlines performance analysis</vt:lpstr>
      <vt:lpstr>Airlines performance analysis</vt:lpstr>
      <vt:lpstr>PowerPoint Presentation</vt:lpstr>
      <vt:lpstr>Airlines performance analysis</vt:lpstr>
      <vt:lpstr>Airlines performance analysis</vt:lpstr>
      <vt:lpstr>Airlines performance analysis</vt:lpstr>
      <vt:lpstr>Airlines performance analysis</vt:lpstr>
      <vt:lpstr>Airlines performance analysis</vt:lpstr>
      <vt:lpstr>Airlines performance analysis</vt:lpstr>
      <vt:lpstr>Competitive analysis - Igor</vt:lpstr>
      <vt:lpstr>Model - Igor</vt:lpstr>
      <vt:lpstr>Conclusion - Igor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Tipsy</dc:creator>
  <cp:lastModifiedBy>Tipsy</cp:lastModifiedBy>
  <cp:revision>38</cp:revision>
  <dcterms:created xsi:type="dcterms:W3CDTF">2018-06-16T17:05:15Z</dcterms:created>
  <dcterms:modified xsi:type="dcterms:W3CDTF">2018-06-17T04:57:10Z</dcterms:modified>
</cp:coreProperties>
</file>