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65" r:id="rId6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22254877-673C-438B-98E1-6D262D4C52FB}">
          <p14:sldIdLst>
            <p14:sldId id="264"/>
          </p14:sldIdLst>
        </p14:section>
        <p14:section name="Seção sem Título" id="{C935E2FD-45F6-4665-BA36-AB9564C91042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AC473-17BA-6EE2-3075-8AEEAD7C4CA8}" v="13" dt="2021-11-18T22:20:06.312"/>
    <p1510:client id="{EBE18FDC-3BA2-3F46-2762-F95EBD420F3E}" v="1" dt="2021-09-21T18:48:33.210"/>
    <p1510:client id="{F9386D2F-4603-E3B5-2555-15E44ACEBF97}" v="61" dt="2021-10-26T18:07:55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>
      <p:cViewPr varScale="1">
        <p:scale>
          <a:sx n="111" d="100"/>
          <a:sy n="111" d="100"/>
        </p:scale>
        <p:origin x="82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ís Marçal - PrestServ" userId="S::almarcal.bl_informatica@petrobras.com.br::9c2db94e-1a33-45e2-9502-821f3c85f02f" providerId="AD" clId="Web-{C85AC473-17BA-6EE2-3075-8AEEAD7C4CA8}"/>
    <pc:docChg chg="modSld">
      <pc:chgData name="André Luís Marçal - PrestServ" userId="S::almarcal.bl_informatica@petrobras.com.br::9c2db94e-1a33-45e2-9502-821f3c85f02f" providerId="AD" clId="Web-{C85AC473-17BA-6EE2-3075-8AEEAD7C4CA8}" dt="2021-11-18T22:20:06.296" v="10"/>
      <pc:docMkLst>
        <pc:docMk/>
      </pc:docMkLst>
      <pc:sldChg chg="addSp">
        <pc:chgData name="André Luís Marçal - PrestServ" userId="S::almarcal.bl_informatica@petrobras.com.br::9c2db94e-1a33-45e2-9502-821f3c85f02f" providerId="AD" clId="Web-{C85AC473-17BA-6EE2-3075-8AEEAD7C4CA8}" dt="2021-11-18T22:20:06.296" v="10"/>
        <pc:sldMkLst>
          <pc:docMk/>
          <pc:sldMk cId="15760694" sldId="264"/>
        </pc:sldMkLst>
        <pc:spChg chg="add">
          <ac:chgData name="André Luís Marçal - PrestServ" userId="S::almarcal.bl_informatica@petrobras.com.br::9c2db94e-1a33-45e2-9502-821f3c85f02f" providerId="AD" clId="Web-{C85AC473-17BA-6EE2-3075-8AEEAD7C4CA8}" dt="2021-11-18T22:20:06.296" v="10"/>
          <ac:spMkLst>
            <pc:docMk/>
            <pc:sldMk cId="15760694" sldId="264"/>
            <ac:spMk id="4" creationId="{90FF0D3D-17D4-4689-B285-F135E13E5BC5}"/>
          </ac:spMkLst>
        </pc:spChg>
      </pc:sldChg>
      <pc:sldChg chg="addSp delSp modSp">
        <pc:chgData name="André Luís Marçal - PrestServ" userId="S::almarcal.bl_informatica@petrobras.com.br::9c2db94e-1a33-45e2-9502-821f3c85f02f" providerId="AD" clId="Web-{C85AC473-17BA-6EE2-3075-8AEEAD7C4CA8}" dt="2021-11-18T22:19:53.373" v="9"/>
        <pc:sldMkLst>
          <pc:docMk/>
          <pc:sldMk cId="3310710980" sldId="265"/>
        </pc:sldMkLst>
        <pc:graphicFrameChg chg="add del mod modGraphic">
          <ac:chgData name="André Luís Marçal - PrestServ" userId="S::almarcal.bl_informatica@petrobras.com.br::9c2db94e-1a33-45e2-9502-821f3c85f02f" providerId="AD" clId="Web-{C85AC473-17BA-6EE2-3075-8AEEAD7C4CA8}" dt="2021-11-18T22:19:53.373" v="9"/>
          <ac:graphicFrameMkLst>
            <pc:docMk/>
            <pc:sldMk cId="3310710980" sldId="265"/>
            <ac:graphicFrameMk id="3" creationId="{18AF67C7-67EB-4CDA-BA58-8A0D0CCDDF9F}"/>
          </ac:graphicFrameMkLst>
        </pc:graphicFrameChg>
      </pc:sldChg>
    </pc:docChg>
  </pc:docChgLst>
  <pc:docChgLst>
    <pc:chgData name="Rafael Vieira Lourenço - PrestServ" userId="S::rafaelvl.bl_informatica@petrobras.com.br::2359c4a3-d2d3-4455-b418-eec7b7488ca6" providerId="AD" clId="Web-{EBE18FDC-3BA2-3F46-2762-F95EBD420F3E}"/>
    <pc:docChg chg="modSld">
      <pc:chgData name="Rafael Vieira Lourenço - PrestServ" userId="S::rafaelvl.bl_informatica@petrobras.com.br::2359c4a3-d2d3-4455-b418-eec7b7488ca6" providerId="AD" clId="Web-{EBE18FDC-3BA2-3F46-2762-F95EBD420F3E}" dt="2021-09-21T18:48:33.210" v="0"/>
      <pc:docMkLst>
        <pc:docMk/>
      </pc:docMkLst>
      <pc:sldChg chg="addSp">
        <pc:chgData name="Rafael Vieira Lourenço - PrestServ" userId="S::rafaelvl.bl_informatica@petrobras.com.br::2359c4a3-d2d3-4455-b418-eec7b7488ca6" providerId="AD" clId="Web-{EBE18FDC-3BA2-3F46-2762-F95EBD420F3E}" dt="2021-09-21T18:48:33.210" v="0"/>
        <pc:sldMkLst>
          <pc:docMk/>
          <pc:sldMk cId="15760694" sldId="264"/>
        </pc:sldMkLst>
        <pc:spChg chg="add">
          <ac:chgData name="Rafael Vieira Lourenço - PrestServ" userId="S::rafaelvl.bl_informatica@petrobras.com.br::2359c4a3-d2d3-4455-b418-eec7b7488ca6" providerId="AD" clId="Web-{EBE18FDC-3BA2-3F46-2762-F95EBD420F3E}" dt="2021-09-21T18:48:33.210" v="0"/>
          <ac:spMkLst>
            <pc:docMk/>
            <pc:sldMk cId="15760694" sldId="264"/>
            <ac:spMk id="2" creationId="{F8881782-6A54-48F8-A198-42EF10381B0B}"/>
          </ac:spMkLst>
        </pc:spChg>
      </pc:sldChg>
    </pc:docChg>
  </pc:docChgLst>
  <pc:docChgLst>
    <pc:chgData name="André Luís Marçal - PrestServ" userId="S::almarcal.bl_informatica@petrobras.com.br::9c2db94e-1a33-45e2-9502-821f3c85f02f" providerId="AD" clId="Web-{F9386D2F-4603-E3B5-2555-15E44ACEBF97}"/>
    <pc:docChg chg="modSld">
      <pc:chgData name="André Luís Marçal - PrestServ" userId="S::almarcal.bl_informatica@petrobras.com.br::9c2db94e-1a33-45e2-9502-821f3c85f02f" providerId="AD" clId="Web-{F9386D2F-4603-E3B5-2555-15E44ACEBF97}" dt="2021-10-26T18:07:55.177" v="36" actId="1076"/>
      <pc:docMkLst>
        <pc:docMk/>
      </pc:docMkLst>
      <pc:sldChg chg="addSp">
        <pc:chgData name="André Luís Marçal - PrestServ" userId="S::almarcal.bl_informatica@petrobras.com.br::9c2db94e-1a33-45e2-9502-821f3c85f02f" providerId="AD" clId="Web-{F9386D2F-4603-E3B5-2555-15E44ACEBF97}" dt="2021-10-26T18:06:06.877" v="14"/>
        <pc:sldMkLst>
          <pc:docMk/>
          <pc:sldMk cId="15760694" sldId="264"/>
        </pc:sldMkLst>
        <pc:spChg chg="add">
          <ac:chgData name="André Luís Marçal - PrestServ" userId="S::almarcal.bl_informatica@petrobras.com.br::9c2db94e-1a33-45e2-9502-821f3c85f02f" providerId="AD" clId="Web-{F9386D2F-4603-E3B5-2555-15E44ACEBF97}" dt="2021-10-26T18:06:06.877" v="14"/>
          <ac:spMkLst>
            <pc:docMk/>
            <pc:sldMk cId="15760694" sldId="264"/>
            <ac:spMk id="3" creationId="{AE769E6A-E8EC-4679-AA1B-A759782BD7FF}"/>
          </ac:spMkLst>
        </pc:spChg>
      </pc:sldChg>
      <pc:sldChg chg="modSp">
        <pc:chgData name="André Luís Marçal - PrestServ" userId="S::almarcal.bl_informatica@petrobras.com.br::9c2db94e-1a33-45e2-9502-821f3c85f02f" providerId="AD" clId="Web-{F9386D2F-4603-E3B5-2555-15E44ACEBF97}" dt="2021-10-26T18:07:55.177" v="36" actId="1076"/>
        <pc:sldMkLst>
          <pc:docMk/>
          <pc:sldMk cId="3310710980" sldId="265"/>
        </pc:sldMkLst>
        <pc:spChg chg="mod">
          <ac:chgData name="André Luís Marçal - PrestServ" userId="S::almarcal.bl_informatica@petrobras.com.br::9c2db94e-1a33-45e2-9502-821f3c85f02f" providerId="AD" clId="Web-{F9386D2F-4603-E3B5-2555-15E44ACEBF97}" dt="2021-10-26T18:07:55.177" v="36" actId="1076"/>
          <ac:spMkLst>
            <pc:docMk/>
            <pc:sldMk cId="3310710980" sldId="265"/>
            <ac:spMk id="565" creationId="{00000000-0000-0000-0000-000000000000}"/>
          </ac:spMkLst>
        </pc:spChg>
        <pc:spChg chg="mod">
          <ac:chgData name="André Luís Marçal - PrestServ" userId="S::almarcal.bl_informatica@petrobras.com.br::9c2db94e-1a33-45e2-9502-821f3c85f02f" providerId="AD" clId="Web-{F9386D2F-4603-E3B5-2555-15E44ACEBF97}" dt="2021-10-26T18:07:18.160" v="34" actId="20577"/>
          <ac:spMkLst>
            <pc:docMk/>
            <pc:sldMk cId="3310710980" sldId="265"/>
            <ac:spMk id="56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6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9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34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40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6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0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1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01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23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8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5BED-E0F1-4FBC-9121-D491E8C3EC5F}" type="datetimeFigureOut">
              <a:rPr lang="pt-BR" smtClean="0"/>
              <a:t>18/11/2021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2E04-0A16-4245-9716-DC92A41374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17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tângulo 553"/>
          <p:cNvSpPr/>
          <p:nvPr/>
        </p:nvSpPr>
        <p:spPr>
          <a:xfrm>
            <a:off x="2286000" y="11663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u="sng" dirty="0">
                <a:solidFill>
                  <a:schemeClr val="tx2"/>
                </a:solidFill>
              </a:rPr>
              <a:t>Anel DWDM Padtec DQX- MCE – CBS</a:t>
            </a:r>
          </a:p>
          <a:p>
            <a:pPr algn="ctr"/>
            <a:r>
              <a:rPr lang="pt-BR" b="1" u="sng" dirty="0">
                <a:solidFill>
                  <a:schemeClr val="tx2"/>
                </a:solidFill>
              </a:rPr>
              <a:t>Situação até 16072021</a:t>
            </a:r>
          </a:p>
        </p:txBody>
      </p:sp>
      <p:sp>
        <p:nvSpPr>
          <p:cNvPr id="555" name="Retângulo 554"/>
          <p:cNvSpPr/>
          <p:nvPr/>
        </p:nvSpPr>
        <p:spPr>
          <a:xfrm flipH="1">
            <a:off x="2704252" y="4365104"/>
            <a:ext cx="3495462" cy="21235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6" name="Seta para a esquerda e para cima 13"/>
          <p:cNvSpPr/>
          <p:nvPr/>
        </p:nvSpPr>
        <p:spPr>
          <a:xfrm rot="10800000">
            <a:off x="4121656" y="2580859"/>
            <a:ext cx="1800000" cy="1798230"/>
          </a:xfrm>
          <a:prstGeom prst="leftUpArrow">
            <a:avLst>
              <a:gd name="adj1" fmla="val 12893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7" name="Retângulo 556"/>
          <p:cNvSpPr/>
          <p:nvPr/>
        </p:nvSpPr>
        <p:spPr>
          <a:xfrm>
            <a:off x="2898081" y="2604290"/>
            <a:ext cx="3023575" cy="198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8" name="Seta para a esquerda e para cima 181"/>
          <p:cNvSpPr/>
          <p:nvPr/>
        </p:nvSpPr>
        <p:spPr>
          <a:xfrm rot="16200000">
            <a:off x="2906776" y="2576676"/>
            <a:ext cx="1800000" cy="1798230"/>
          </a:xfrm>
          <a:prstGeom prst="leftUpArrow">
            <a:avLst>
              <a:gd name="adj1" fmla="val 12893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9" name="Retângulo 558"/>
          <p:cNvSpPr/>
          <p:nvPr/>
        </p:nvSpPr>
        <p:spPr>
          <a:xfrm>
            <a:off x="2916577" y="1731541"/>
            <a:ext cx="3023575" cy="198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0" name="Seta para a esquerda e para cima 288"/>
          <p:cNvSpPr/>
          <p:nvPr/>
        </p:nvSpPr>
        <p:spPr>
          <a:xfrm>
            <a:off x="6210607" y="4190400"/>
            <a:ext cx="389430" cy="998081"/>
          </a:xfrm>
          <a:prstGeom prst="leftUpArrow">
            <a:avLst>
              <a:gd name="adj1" fmla="val 50000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1" name="Cilindro 560"/>
          <p:cNvSpPr/>
          <p:nvPr/>
        </p:nvSpPr>
        <p:spPr>
          <a:xfrm rot="16200000">
            <a:off x="4137462" y="1365393"/>
            <a:ext cx="552424" cy="3015965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2" name="Cilindro 561"/>
          <p:cNvSpPr/>
          <p:nvPr/>
        </p:nvSpPr>
        <p:spPr>
          <a:xfrm rot="10800000">
            <a:off x="4133656" y="3182245"/>
            <a:ext cx="552424" cy="1143507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3" name="Cilindro 562"/>
          <p:cNvSpPr/>
          <p:nvPr/>
        </p:nvSpPr>
        <p:spPr>
          <a:xfrm rot="16200000">
            <a:off x="4147587" y="355755"/>
            <a:ext cx="552424" cy="3015965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4" name="Conector angulado 393"/>
          <p:cNvCxnSpPr/>
          <p:nvPr/>
        </p:nvCxnSpPr>
        <p:spPr>
          <a:xfrm flipV="1">
            <a:off x="6230359" y="4206704"/>
            <a:ext cx="286945" cy="908032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CaixaDeTexto 564"/>
          <p:cNvSpPr txBox="1"/>
          <p:nvPr/>
        </p:nvSpPr>
        <p:spPr>
          <a:xfrm>
            <a:off x="3998369" y="131729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GASDUC III</a:t>
            </a:r>
          </a:p>
        </p:txBody>
      </p:sp>
      <p:sp>
        <p:nvSpPr>
          <p:cNvPr id="566" name="CaixaDeTexto 565"/>
          <p:cNvSpPr txBox="1"/>
          <p:nvPr/>
        </p:nvSpPr>
        <p:spPr>
          <a:xfrm>
            <a:off x="4099980" y="2315893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OSDUC I</a:t>
            </a:r>
          </a:p>
        </p:txBody>
      </p:sp>
      <p:sp>
        <p:nvSpPr>
          <p:cNvPr id="567" name="CaixaDeTexto 566"/>
          <p:cNvSpPr txBox="1"/>
          <p:nvPr/>
        </p:nvSpPr>
        <p:spPr>
          <a:xfrm>
            <a:off x="6233903" y="5204519"/>
            <a:ext cx="2635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SUBMARINO + AQUEDUTO BARRA DO FURADO</a:t>
            </a:r>
          </a:p>
        </p:txBody>
      </p:sp>
      <p:sp>
        <p:nvSpPr>
          <p:cNvPr id="568" name="CaixaDeTexto 567"/>
          <p:cNvSpPr txBox="1"/>
          <p:nvPr/>
        </p:nvSpPr>
        <p:spPr>
          <a:xfrm rot="5400000">
            <a:off x="4133772" y="3641556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MACAÉ -&gt; CITY GATE</a:t>
            </a:r>
          </a:p>
        </p:txBody>
      </p:sp>
      <p:cxnSp>
        <p:nvCxnSpPr>
          <p:cNvPr id="569" name="Conector angulado 533"/>
          <p:cNvCxnSpPr/>
          <p:nvPr/>
        </p:nvCxnSpPr>
        <p:spPr>
          <a:xfrm rot="5400000" flipH="1" flipV="1">
            <a:off x="4586233" y="3037151"/>
            <a:ext cx="1290539" cy="1308440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Cilindro 569"/>
          <p:cNvSpPr/>
          <p:nvPr/>
        </p:nvSpPr>
        <p:spPr>
          <a:xfrm>
            <a:off x="6242162" y="4181303"/>
            <a:ext cx="552424" cy="1069893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1" name="Retângulo 570"/>
          <p:cNvSpPr/>
          <p:nvPr/>
        </p:nvSpPr>
        <p:spPr>
          <a:xfrm>
            <a:off x="107504" y="991015"/>
            <a:ext cx="2808313" cy="3139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2" name="CaixaDeTexto 571"/>
          <p:cNvSpPr txBox="1"/>
          <p:nvPr/>
        </p:nvSpPr>
        <p:spPr>
          <a:xfrm>
            <a:off x="107504" y="3770752"/>
            <a:ext cx="61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DQX</a:t>
            </a:r>
          </a:p>
        </p:txBody>
      </p:sp>
      <p:sp>
        <p:nvSpPr>
          <p:cNvPr id="573" name="Retângulo de cantos arredondados 191"/>
          <p:cNvSpPr/>
          <p:nvPr/>
        </p:nvSpPr>
        <p:spPr>
          <a:xfrm>
            <a:off x="179512" y="1466495"/>
            <a:ext cx="1080120" cy="120572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4" name="CaixaDeTexto 573"/>
          <p:cNvSpPr txBox="1"/>
          <p:nvPr/>
        </p:nvSpPr>
        <p:spPr>
          <a:xfrm>
            <a:off x="156524" y="2430166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Central Telefônica</a:t>
            </a:r>
          </a:p>
        </p:txBody>
      </p:sp>
      <p:sp>
        <p:nvSpPr>
          <p:cNvPr id="575" name="Retângulo de cantos arredondados 195"/>
          <p:cNvSpPr/>
          <p:nvPr/>
        </p:nvSpPr>
        <p:spPr>
          <a:xfrm>
            <a:off x="1533494" y="1466494"/>
            <a:ext cx="1296144" cy="178166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6" name="CaixaDeTexto 575"/>
          <p:cNvSpPr txBox="1"/>
          <p:nvPr/>
        </p:nvSpPr>
        <p:spPr>
          <a:xfrm>
            <a:off x="1904280" y="302337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ETEL</a:t>
            </a:r>
          </a:p>
        </p:txBody>
      </p:sp>
      <p:grpSp>
        <p:nvGrpSpPr>
          <p:cNvPr id="577" name="Group 19"/>
          <p:cNvGrpSpPr>
            <a:grpSpLocks/>
          </p:cNvGrpSpPr>
          <p:nvPr/>
        </p:nvGrpSpPr>
        <p:grpSpPr bwMode="auto">
          <a:xfrm>
            <a:off x="1564492" y="2334784"/>
            <a:ext cx="290331" cy="254339"/>
            <a:chOff x="2551" y="1981"/>
            <a:chExt cx="130" cy="131"/>
          </a:xfrm>
        </p:grpSpPr>
        <p:sp>
          <p:nvSpPr>
            <p:cNvPr id="578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9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0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1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2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583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5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6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07" name="CaixaDeTexto 606"/>
          <p:cNvSpPr txBox="1"/>
          <p:nvPr/>
        </p:nvSpPr>
        <p:spPr>
          <a:xfrm>
            <a:off x="1430289" y="2593181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RT101DQX</a:t>
            </a:r>
          </a:p>
        </p:txBody>
      </p:sp>
      <p:grpSp>
        <p:nvGrpSpPr>
          <p:cNvPr id="608" name="Group 19"/>
          <p:cNvGrpSpPr>
            <a:grpSpLocks/>
          </p:cNvGrpSpPr>
          <p:nvPr/>
        </p:nvGrpSpPr>
        <p:grpSpPr bwMode="auto">
          <a:xfrm>
            <a:off x="284637" y="1622195"/>
            <a:ext cx="290331" cy="254339"/>
            <a:chOff x="2551" y="1981"/>
            <a:chExt cx="130" cy="131"/>
          </a:xfrm>
        </p:grpSpPr>
        <p:sp>
          <p:nvSpPr>
            <p:cNvPr id="609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1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2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14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7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8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38" name="CaixaDeTexto 637"/>
          <p:cNvSpPr txBox="1"/>
          <p:nvPr/>
        </p:nvSpPr>
        <p:spPr>
          <a:xfrm>
            <a:off x="107504" y="1456448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RT100DQX</a:t>
            </a:r>
          </a:p>
        </p:txBody>
      </p:sp>
      <p:sp>
        <p:nvSpPr>
          <p:cNvPr id="639" name="Fluxograma: Operação manual 458"/>
          <p:cNvSpPr/>
          <p:nvPr/>
        </p:nvSpPr>
        <p:spPr>
          <a:xfrm rot="16200000">
            <a:off x="2378603" y="1664059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0" name="Conector angulado 460"/>
          <p:cNvCxnSpPr>
            <a:stCxn id="582" idx="1"/>
            <a:endCxn id="639" idx="0"/>
          </p:cNvCxnSpPr>
          <p:nvPr/>
        </p:nvCxnSpPr>
        <p:spPr>
          <a:xfrm rot="5400000" flipH="1" flipV="1">
            <a:off x="1734232" y="1624221"/>
            <a:ext cx="620589" cy="875033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Conector angulado 524"/>
          <p:cNvCxnSpPr/>
          <p:nvPr/>
        </p:nvCxnSpPr>
        <p:spPr>
          <a:xfrm rot="10800000" flipV="1">
            <a:off x="1709659" y="1823449"/>
            <a:ext cx="772385" cy="50714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Fluxograma: Operação manual 535"/>
          <p:cNvSpPr/>
          <p:nvPr/>
        </p:nvSpPr>
        <p:spPr>
          <a:xfrm rot="16200000">
            <a:off x="2374624" y="2887907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3" name="Conector angulado 641"/>
          <p:cNvCxnSpPr/>
          <p:nvPr/>
        </p:nvCxnSpPr>
        <p:spPr>
          <a:xfrm rot="16200000" flipH="1">
            <a:off x="885514" y="1400401"/>
            <a:ext cx="1116000" cy="2052000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CaixaDeTexto 643"/>
          <p:cNvSpPr txBox="1"/>
          <p:nvPr/>
        </p:nvSpPr>
        <p:spPr>
          <a:xfrm>
            <a:off x="367064" y="1846632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Xe0/1/0</a:t>
            </a:r>
          </a:p>
        </p:txBody>
      </p:sp>
      <p:sp>
        <p:nvSpPr>
          <p:cNvPr id="645" name="CaixaDeTexto 644"/>
          <p:cNvSpPr txBox="1"/>
          <p:nvPr/>
        </p:nvSpPr>
        <p:spPr>
          <a:xfrm>
            <a:off x="1155388" y="2226768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Xe1/1/1</a:t>
            </a:r>
          </a:p>
        </p:txBody>
      </p:sp>
      <p:sp>
        <p:nvSpPr>
          <p:cNvPr id="646" name="CaixaDeTexto 645"/>
          <p:cNvSpPr txBox="1"/>
          <p:nvPr/>
        </p:nvSpPr>
        <p:spPr>
          <a:xfrm>
            <a:off x="1672836" y="2186576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Xe0/1/1</a:t>
            </a:r>
          </a:p>
        </p:txBody>
      </p:sp>
      <p:sp>
        <p:nvSpPr>
          <p:cNvPr id="647" name="CaixaDeTexto 646"/>
          <p:cNvSpPr txBox="1"/>
          <p:nvPr/>
        </p:nvSpPr>
        <p:spPr>
          <a:xfrm>
            <a:off x="2161940" y="1332528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DW04DQX</a:t>
            </a:r>
          </a:p>
        </p:txBody>
      </p:sp>
      <p:sp>
        <p:nvSpPr>
          <p:cNvPr id="648" name="CaixaDeTexto 647"/>
          <p:cNvSpPr txBox="1"/>
          <p:nvPr/>
        </p:nvSpPr>
        <p:spPr>
          <a:xfrm>
            <a:off x="2081864" y="179973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SL1/P2</a:t>
            </a:r>
          </a:p>
        </p:txBody>
      </p:sp>
      <p:sp>
        <p:nvSpPr>
          <p:cNvPr id="649" name="CaixaDeTexto 648"/>
          <p:cNvSpPr txBox="1"/>
          <p:nvPr/>
        </p:nvSpPr>
        <p:spPr>
          <a:xfrm>
            <a:off x="2026188" y="1578696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SL17/P2</a:t>
            </a:r>
          </a:p>
        </p:txBody>
      </p:sp>
      <p:sp>
        <p:nvSpPr>
          <p:cNvPr id="650" name="CaixaDeTexto 649"/>
          <p:cNvSpPr txBox="1"/>
          <p:nvPr/>
        </p:nvSpPr>
        <p:spPr>
          <a:xfrm>
            <a:off x="2042924" y="280508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SL18/P4</a:t>
            </a:r>
          </a:p>
        </p:txBody>
      </p:sp>
      <p:cxnSp>
        <p:nvCxnSpPr>
          <p:cNvPr id="651" name="Conector de Seta Reta 650"/>
          <p:cNvCxnSpPr/>
          <p:nvPr/>
        </p:nvCxnSpPr>
        <p:spPr>
          <a:xfrm flipH="1" flipV="1">
            <a:off x="2660915" y="2992056"/>
            <a:ext cx="336766" cy="2969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de Seta Reta 651"/>
          <p:cNvCxnSpPr/>
          <p:nvPr/>
        </p:nvCxnSpPr>
        <p:spPr>
          <a:xfrm flipH="1" flipV="1">
            <a:off x="2680845" y="1823153"/>
            <a:ext cx="362963" cy="436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CaixaDeTexto 652"/>
          <p:cNvSpPr txBox="1"/>
          <p:nvPr/>
        </p:nvSpPr>
        <p:spPr>
          <a:xfrm>
            <a:off x="2595968" y="3307332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CH24(SL18/P3)</a:t>
            </a:r>
          </a:p>
        </p:txBody>
      </p:sp>
      <p:sp>
        <p:nvSpPr>
          <p:cNvPr id="654" name="CaixaDeTexto 653"/>
          <p:cNvSpPr txBox="1"/>
          <p:nvPr/>
        </p:nvSpPr>
        <p:spPr>
          <a:xfrm>
            <a:off x="2667743" y="2277452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CH21(SL1/P1)</a:t>
            </a:r>
          </a:p>
        </p:txBody>
      </p:sp>
      <p:sp>
        <p:nvSpPr>
          <p:cNvPr id="655" name="CaixaDeTexto 654"/>
          <p:cNvSpPr txBox="1"/>
          <p:nvPr/>
        </p:nvSpPr>
        <p:spPr>
          <a:xfrm>
            <a:off x="2970583" y="1196752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CH27(SL17/P1)</a:t>
            </a:r>
          </a:p>
        </p:txBody>
      </p:sp>
      <p:cxnSp>
        <p:nvCxnSpPr>
          <p:cNvPr id="656" name="Conector de Seta Reta 655"/>
          <p:cNvCxnSpPr/>
          <p:nvPr/>
        </p:nvCxnSpPr>
        <p:spPr>
          <a:xfrm flipH="1">
            <a:off x="2683070" y="1384228"/>
            <a:ext cx="517396" cy="34581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CaixaDeTexto 656"/>
          <p:cNvSpPr txBox="1"/>
          <p:nvPr/>
        </p:nvSpPr>
        <p:spPr>
          <a:xfrm>
            <a:off x="2680317" y="616530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MCE</a:t>
            </a:r>
          </a:p>
        </p:txBody>
      </p:sp>
      <p:sp>
        <p:nvSpPr>
          <p:cNvPr id="658" name="Retângulo de cantos arredondados 197"/>
          <p:cNvSpPr/>
          <p:nvPr/>
        </p:nvSpPr>
        <p:spPr>
          <a:xfrm>
            <a:off x="2783725" y="4746017"/>
            <a:ext cx="1040298" cy="6756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9" name="CaixaDeTexto 658"/>
          <p:cNvSpPr txBox="1"/>
          <p:nvPr/>
        </p:nvSpPr>
        <p:spPr>
          <a:xfrm>
            <a:off x="3102997" y="5559043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210</a:t>
            </a:r>
          </a:p>
        </p:txBody>
      </p:sp>
      <p:sp>
        <p:nvSpPr>
          <p:cNvPr id="660" name="Retângulo de cantos arredondados 200"/>
          <p:cNvSpPr/>
          <p:nvPr/>
        </p:nvSpPr>
        <p:spPr>
          <a:xfrm>
            <a:off x="3928988" y="4437112"/>
            <a:ext cx="1723131" cy="13048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1" name="CaixaDeTexto 660"/>
          <p:cNvSpPr txBox="1"/>
          <p:nvPr/>
        </p:nvSpPr>
        <p:spPr>
          <a:xfrm>
            <a:off x="4443715" y="551561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111</a:t>
            </a:r>
          </a:p>
        </p:txBody>
      </p:sp>
      <p:sp>
        <p:nvSpPr>
          <p:cNvPr id="662" name="Fluxograma: Operação manual 293"/>
          <p:cNvSpPr/>
          <p:nvPr/>
        </p:nvSpPr>
        <p:spPr>
          <a:xfrm rot="16200000">
            <a:off x="5260648" y="5025852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3" name="Group 19"/>
          <p:cNvGrpSpPr>
            <a:grpSpLocks/>
          </p:cNvGrpSpPr>
          <p:nvPr/>
        </p:nvGrpSpPr>
        <p:grpSpPr bwMode="auto">
          <a:xfrm>
            <a:off x="2914409" y="4787627"/>
            <a:ext cx="290331" cy="254339"/>
            <a:chOff x="2551" y="1981"/>
            <a:chExt cx="130" cy="131"/>
          </a:xfrm>
        </p:grpSpPr>
        <p:sp>
          <p:nvSpPr>
            <p:cNvPr id="664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5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6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69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9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0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1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3" name="CaixaDeTexto 692"/>
          <p:cNvSpPr txBox="1"/>
          <p:nvPr/>
        </p:nvSpPr>
        <p:spPr>
          <a:xfrm>
            <a:off x="3019737" y="461863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ge-4/0/0</a:t>
            </a:r>
          </a:p>
        </p:txBody>
      </p:sp>
      <p:grpSp>
        <p:nvGrpSpPr>
          <p:cNvPr id="694" name="Group 19"/>
          <p:cNvGrpSpPr>
            <a:grpSpLocks/>
          </p:cNvGrpSpPr>
          <p:nvPr/>
        </p:nvGrpSpPr>
        <p:grpSpPr bwMode="auto">
          <a:xfrm>
            <a:off x="4704770" y="4985592"/>
            <a:ext cx="290331" cy="254339"/>
            <a:chOff x="2551" y="1981"/>
            <a:chExt cx="130" cy="131"/>
          </a:xfrm>
        </p:grpSpPr>
        <p:sp>
          <p:nvSpPr>
            <p:cNvPr id="695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6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7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00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1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2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3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4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2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3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4" name="CaixaDeTexto 723"/>
          <p:cNvSpPr txBox="1"/>
          <p:nvPr/>
        </p:nvSpPr>
        <p:spPr>
          <a:xfrm>
            <a:off x="4517901" y="5211391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RT122MCE</a:t>
            </a:r>
          </a:p>
        </p:txBody>
      </p:sp>
      <p:sp>
        <p:nvSpPr>
          <p:cNvPr id="725" name="Elipse 724"/>
          <p:cNvSpPr/>
          <p:nvPr/>
        </p:nvSpPr>
        <p:spPr>
          <a:xfrm>
            <a:off x="6184640" y="509187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6" name="Conector angulado 394"/>
          <p:cNvCxnSpPr>
            <a:stCxn id="662" idx="2"/>
            <a:endCxn id="725" idx="2"/>
          </p:cNvCxnSpPr>
          <p:nvPr/>
        </p:nvCxnSpPr>
        <p:spPr>
          <a:xfrm>
            <a:off x="5538854" y="5113235"/>
            <a:ext cx="645786" cy="1501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Conector angulado 395"/>
          <p:cNvCxnSpPr/>
          <p:nvPr/>
        </p:nvCxnSpPr>
        <p:spPr>
          <a:xfrm rot="16200000" flipH="1">
            <a:off x="4152221" y="3978025"/>
            <a:ext cx="324000" cy="2304000"/>
          </a:xfrm>
          <a:prstGeom prst="bentConnector3">
            <a:avLst>
              <a:gd name="adj1" fmla="val 24094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Elipse 727"/>
          <p:cNvSpPr/>
          <p:nvPr/>
        </p:nvSpPr>
        <p:spPr>
          <a:xfrm>
            <a:off x="4554422" y="4336640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9" name="Conector angulado 534"/>
          <p:cNvCxnSpPr/>
          <p:nvPr/>
        </p:nvCxnSpPr>
        <p:spPr>
          <a:xfrm rot="5400000" flipH="1" flipV="1">
            <a:off x="3619138" y="3826140"/>
            <a:ext cx="405268" cy="1517707"/>
          </a:xfrm>
          <a:prstGeom prst="bentConnector3">
            <a:avLst>
              <a:gd name="adj1" fmla="val 71153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Fluxograma: Operação manual 547"/>
          <p:cNvSpPr/>
          <p:nvPr/>
        </p:nvSpPr>
        <p:spPr>
          <a:xfrm rot="10800000">
            <a:off x="4067945" y="4606752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1" name="Conector reto 554"/>
          <p:cNvCxnSpPr>
            <a:stCxn id="668" idx="6"/>
          </p:cNvCxnSpPr>
          <p:nvPr/>
        </p:nvCxnSpPr>
        <p:spPr>
          <a:xfrm>
            <a:off x="3204740" y="4914797"/>
            <a:ext cx="1542548" cy="108042"/>
          </a:xfrm>
          <a:prstGeom prst="bentConnector3">
            <a:avLst>
              <a:gd name="adj1" fmla="val 993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angulado 633"/>
          <p:cNvCxnSpPr>
            <a:stCxn id="730" idx="1"/>
            <a:endCxn id="699" idx="0"/>
          </p:cNvCxnSpPr>
          <p:nvPr/>
        </p:nvCxnSpPr>
        <p:spPr>
          <a:xfrm>
            <a:off x="4411426" y="4694135"/>
            <a:ext cx="438510" cy="291457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CaixaDeTexto 732"/>
          <p:cNvSpPr txBox="1"/>
          <p:nvPr/>
        </p:nvSpPr>
        <p:spPr>
          <a:xfrm>
            <a:off x="3661044" y="4711702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10G</a:t>
            </a:r>
          </a:p>
        </p:txBody>
      </p:sp>
      <p:sp>
        <p:nvSpPr>
          <p:cNvPr id="734" name="Elipse 733"/>
          <p:cNvSpPr/>
          <p:nvPr/>
        </p:nvSpPr>
        <p:spPr>
          <a:xfrm>
            <a:off x="3139429" y="4964978"/>
            <a:ext cx="62038" cy="720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5" name="CaixaDeTexto 734"/>
          <p:cNvSpPr txBox="1"/>
          <p:nvPr/>
        </p:nvSpPr>
        <p:spPr>
          <a:xfrm>
            <a:off x="5478367" y="4941748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CH54(SL17/P3)</a:t>
            </a:r>
          </a:p>
        </p:txBody>
      </p:sp>
      <p:sp>
        <p:nvSpPr>
          <p:cNvPr id="736" name="CaixaDeTexto 735"/>
          <p:cNvSpPr txBox="1"/>
          <p:nvPr/>
        </p:nvSpPr>
        <p:spPr>
          <a:xfrm>
            <a:off x="5005704" y="5269972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SL17/P4</a:t>
            </a:r>
          </a:p>
        </p:txBody>
      </p:sp>
      <p:sp>
        <p:nvSpPr>
          <p:cNvPr id="737" name="CaixaDeTexto 736"/>
          <p:cNvSpPr txBox="1"/>
          <p:nvPr/>
        </p:nvSpPr>
        <p:spPr>
          <a:xfrm>
            <a:off x="5201037" y="4736600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DW03MCE</a:t>
            </a:r>
          </a:p>
        </p:txBody>
      </p:sp>
      <p:sp>
        <p:nvSpPr>
          <p:cNvPr id="738" name="CaixaDeTexto 737"/>
          <p:cNvSpPr txBox="1"/>
          <p:nvPr/>
        </p:nvSpPr>
        <p:spPr>
          <a:xfrm>
            <a:off x="4799823" y="483792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Ge4/1/0</a:t>
            </a:r>
          </a:p>
        </p:txBody>
      </p:sp>
      <p:sp>
        <p:nvSpPr>
          <p:cNvPr id="739" name="CaixaDeTexto 738"/>
          <p:cNvSpPr txBox="1"/>
          <p:nvPr/>
        </p:nvSpPr>
        <p:spPr>
          <a:xfrm>
            <a:off x="4355976" y="451916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SL1/P2</a:t>
            </a:r>
          </a:p>
        </p:txBody>
      </p:sp>
      <p:sp>
        <p:nvSpPr>
          <p:cNvPr id="740" name="CaixaDeTexto 739"/>
          <p:cNvSpPr txBox="1"/>
          <p:nvPr/>
        </p:nvSpPr>
        <p:spPr>
          <a:xfrm>
            <a:off x="3491880" y="414908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CH24(SL1/P1)</a:t>
            </a:r>
          </a:p>
        </p:txBody>
      </p:sp>
      <p:cxnSp>
        <p:nvCxnSpPr>
          <p:cNvPr id="741" name="Conector de Seta Reta 740"/>
          <p:cNvCxnSpPr/>
          <p:nvPr/>
        </p:nvCxnSpPr>
        <p:spPr>
          <a:xfrm>
            <a:off x="3981634" y="4312368"/>
            <a:ext cx="248216" cy="281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CaixaDeTexto 741"/>
          <p:cNvSpPr txBox="1"/>
          <p:nvPr/>
        </p:nvSpPr>
        <p:spPr>
          <a:xfrm>
            <a:off x="3116090" y="490004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ge-5/0/0</a:t>
            </a:r>
          </a:p>
        </p:txBody>
      </p:sp>
      <p:sp>
        <p:nvSpPr>
          <p:cNvPr id="743" name="Retângulo de cantos arredondados 22"/>
          <p:cNvSpPr/>
          <p:nvPr/>
        </p:nvSpPr>
        <p:spPr>
          <a:xfrm>
            <a:off x="6228184" y="1484782"/>
            <a:ext cx="1080120" cy="20560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4" name="CaixaDeTexto 743"/>
          <p:cNvSpPr txBox="1"/>
          <p:nvPr/>
        </p:nvSpPr>
        <p:spPr>
          <a:xfrm>
            <a:off x="5895576" y="3851756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CBS</a:t>
            </a:r>
          </a:p>
        </p:txBody>
      </p:sp>
      <p:sp>
        <p:nvSpPr>
          <p:cNvPr id="745" name="Retângulo 744"/>
          <p:cNvSpPr/>
          <p:nvPr/>
        </p:nvSpPr>
        <p:spPr>
          <a:xfrm>
            <a:off x="5921656" y="1030964"/>
            <a:ext cx="3042832" cy="3139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6" name="CaixaDeTexto 745"/>
          <p:cNvSpPr txBox="1"/>
          <p:nvPr/>
        </p:nvSpPr>
        <p:spPr>
          <a:xfrm>
            <a:off x="6598512" y="3311406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ETEL</a:t>
            </a:r>
          </a:p>
        </p:txBody>
      </p:sp>
      <p:sp>
        <p:nvSpPr>
          <p:cNvPr id="747" name="Retângulo de cantos arredondados 187"/>
          <p:cNvSpPr/>
          <p:nvPr/>
        </p:nvSpPr>
        <p:spPr>
          <a:xfrm>
            <a:off x="7668344" y="1515662"/>
            <a:ext cx="1080120" cy="1862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8" name="CaixaDeTexto 747"/>
          <p:cNvSpPr txBox="1"/>
          <p:nvPr/>
        </p:nvSpPr>
        <p:spPr>
          <a:xfrm>
            <a:off x="7812360" y="3159390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700</a:t>
            </a:r>
          </a:p>
        </p:txBody>
      </p:sp>
      <p:sp>
        <p:nvSpPr>
          <p:cNvPr id="749" name="Fluxograma: Operação manual 289"/>
          <p:cNvSpPr/>
          <p:nvPr/>
        </p:nvSpPr>
        <p:spPr>
          <a:xfrm rot="5400000">
            <a:off x="6321830" y="1684615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0" name="Fluxograma: Operação manual 290"/>
          <p:cNvSpPr/>
          <p:nvPr/>
        </p:nvSpPr>
        <p:spPr>
          <a:xfrm>
            <a:off x="6321621" y="3203998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1" name="Conector angulado 30"/>
          <p:cNvCxnSpPr>
            <a:stCxn id="750" idx="2"/>
            <a:endCxn id="752" idx="0"/>
          </p:cNvCxnSpPr>
          <p:nvPr/>
        </p:nvCxnSpPr>
        <p:spPr>
          <a:xfrm rot="16200000" flipH="1">
            <a:off x="6123764" y="3767444"/>
            <a:ext cx="782221" cy="4860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Elipse 751"/>
          <p:cNvSpPr/>
          <p:nvPr/>
        </p:nvSpPr>
        <p:spPr>
          <a:xfrm>
            <a:off x="6494444" y="416098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53" name="Conector angulado 42"/>
          <p:cNvCxnSpPr>
            <a:stCxn id="749" idx="3"/>
            <a:endCxn id="750" idx="0"/>
          </p:cNvCxnSpPr>
          <p:nvPr/>
        </p:nvCxnSpPr>
        <p:spPr>
          <a:xfrm rot="5400000">
            <a:off x="5872878" y="2564223"/>
            <a:ext cx="1279342" cy="209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4" name="Group 19"/>
          <p:cNvGrpSpPr>
            <a:grpSpLocks/>
          </p:cNvGrpSpPr>
          <p:nvPr/>
        </p:nvGrpSpPr>
        <p:grpSpPr bwMode="auto">
          <a:xfrm>
            <a:off x="7811441" y="1720212"/>
            <a:ext cx="290331" cy="254339"/>
            <a:chOff x="2551" y="1981"/>
            <a:chExt cx="130" cy="131"/>
          </a:xfrm>
        </p:grpSpPr>
        <p:sp>
          <p:nvSpPr>
            <p:cNvPr id="755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6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60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1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2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84" name="CaixaDeTexto 783"/>
          <p:cNvSpPr txBox="1"/>
          <p:nvPr/>
        </p:nvSpPr>
        <p:spPr>
          <a:xfrm>
            <a:off x="7740352" y="1540120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RT120CBS</a:t>
            </a:r>
          </a:p>
        </p:txBody>
      </p:sp>
      <p:grpSp>
        <p:nvGrpSpPr>
          <p:cNvPr id="785" name="Group 19"/>
          <p:cNvGrpSpPr>
            <a:grpSpLocks/>
          </p:cNvGrpSpPr>
          <p:nvPr/>
        </p:nvGrpSpPr>
        <p:grpSpPr bwMode="auto">
          <a:xfrm>
            <a:off x="7836407" y="2382573"/>
            <a:ext cx="290331" cy="254339"/>
            <a:chOff x="2551" y="1981"/>
            <a:chExt cx="130" cy="131"/>
          </a:xfrm>
        </p:grpSpPr>
        <p:sp>
          <p:nvSpPr>
            <p:cNvPr id="786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91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2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3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7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8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9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0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15" name="CaixaDeTexto 814"/>
          <p:cNvSpPr txBox="1"/>
          <p:nvPr/>
        </p:nvSpPr>
        <p:spPr>
          <a:xfrm>
            <a:off x="7734019" y="2618442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RT110CBS</a:t>
            </a:r>
          </a:p>
        </p:txBody>
      </p:sp>
      <p:cxnSp>
        <p:nvCxnSpPr>
          <p:cNvPr id="816" name="Conector angulado 523"/>
          <p:cNvCxnSpPr/>
          <p:nvPr/>
        </p:nvCxnSpPr>
        <p:spPr>
          <a:xfrm flipV="1">
            <a:off x="6600036" y="1836496"/>
            <a:ext cx="1211405" cy="7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Elipse 816"/>
          <p:cNvSpPr/>
          <p:nvPr/>
        </p:nvSpPr>
        <p:spPr>
          <a:xfrm>
            <a:off x="5885722" y="302324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8" name="Conector angulado 532"/>
          <p:cNvCxnSpPr>
            <a:stCxn id="817" idx="6"/>
          </p:cNvCxnSpPr>
          <p:nvPr/>
        </p:nvCxnSpPr>
        <p:spPr>
          <a:xfrm flipV="1">
            <a:off x="5931441" y="1877111"/>
            <a:ext cx="1880000" cy="1168990"/>
          </a:xfrm>
          <a:prstGeom prst="bentConnector3">
            <a:avLst>
              <a:gd name="adj1" fmla="val 80146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angulado 563"/>
          <p:cNvCxnSpPr>
            <a:stCxn id="759" idx="6"/>
            <a:endCxn id="790" idx="6"/>
          </p:cNvCxnSpPr>
          <p:nvPr/>
        </p:nvCxnSpPr>
        <p:spPr>
          <a:xfrm>
            <a:off x="8101772" y="1847382"/>
            <a:ext cx="24966" cy="662361"/>
          </a:xfrm>
          <a:prstGeom prst="bentConnector3">
            <a:avLst>
              <a:gd name="adj1" fmla="val 818077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CaixaDeTexto 819"/>
          <p:cNvSpPr txBox="1"/>
          <p:nvPr/>
        </p:nvSpPr>
        <p:spPr>
          <a:xfrm>
            <a:off x="8232447" y="2052730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10G</a:t>
            </a:r>
          </a:p>
        </p:txBody>
      </p:sp>
      <p:sp>
        <p:nvSpPr>
          <p:cNvPr id="821" name="CaixaDeTexto 820"/>
          <p:cNvSpPr txBox="1"/>
          <p:nvPr/>
        </p:nvSpPr>
        <p:spPr>
          <a:xfrm>
            <a:off x="5114959" y="1102976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CH27(SL19/P1)</a:t>
            </a:r>
          </a:p>
        </p:txBody>
      </p:sp>
      <p:cxnSp>
        <p:nvCxnSpPr>
          <p:cNvPr id="822" name="Conector de Seta Reta 821"/>
          <p:cNvCxnSpPr/>
          <p:nvPr/>
        </p:nvCxnSpPr>
        <p:spPr>
          <a:xfrm>
            <a:off x="5597274" y="1278742"/>
            <a:ext cx="774926" cy="4510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" name="CaixaDeTexto 822"/>
          <p:cNvSpPr txBox="1"/>
          <p:nvPr/>
        </p:nvSpPr>
        <p:spPr>
          <a:xfrm>
            <a:off x="5332039" y="227078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CH21(SL4/P1)</a:t>
            </a:r>
          </a:p>
        </p:txBody>
      </p:sp>
      <p:cxnSp>
        <p:nvCxnSpPr>
          <p:cNvPr id="824" name="Conector de Seta Reta 823"/>
          <p:cNvCxnSpPr>
            <a:stCxn id="823" idx="0"/>
          </p:cNvCxnSpPr>
          <p:nvPr/>
        </p:nvCxnSpPr>
        <p:spPr>
          <a:xfrm flipV="1">
            <a:off x="5708104" y="1867063"/>
            <a:ext cx="664096" cy="4037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CaixaDeTexto 824"/>
          <p:cNvSpPr txBox="1"/>
          <p:nvPr/>
        </p:nvSpPr>
        <p:spPr>
          <a:xfrm>
            <a:off x="6541896" y="165894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SL4/P2</a:t>
            </a:r>
          </a:p>
        </p:txBody>
      </p:sp>
      <p:sp>
        <p:nvSpPr>
          <p:cNvPr id="826" name="CaixaDeTexto 825"/>
          <p:cNvSpPr txBox="1"/>
          <p:nvPr/>
        </p:nvSpPr>
        <p:spPr>
          <a:xfrm>
            <a:off x="6452834" y="1917412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00B050"/>
                </a:solidFill>
              </a:rPr>
              <a:t>CH54(SL19/P2)</a:t>
            </a:r>
          </a:p>
        </p:txBody>
      </p:sp>
      <p:sp>
        <p:nvSpPr>
          <p:cNvPr id="827" name="CaixaDeTexto 826"/>
          <p:cNvSpPr txBox="1"/>
          <p:nvPr/>
        </p:nvSpPr>
        <p:spPr>
          <a:xfrm>
            <a:off x="6573808" y="2238980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DW05CBS</a:t>
            </a:r>
          </a:p>
        </p:txBody>
      </p:sp>
      <p:sp>
        <p:nvSpPr>
          <p:cNvPr id="828" name="CaixaDeTexto 827"/>
          <p:cNvSpPr txBox="1"/>
          <p:nvPr/>
        </p:nvSpPr>
        <p:spPr>
          <a:xfrm>
            <a:off x="7340199" y="1648896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ge-2/0/0</a:t>
            </a:r>
          </a:p>
        </p:txBody>
      </p:sp>
      <p:cxnSp>
        <p:nvCxnSpPr>
          <p:cNvPr id="829" name="Conector angulado 459"/>
          <p:cNvCxnSpPr/>
          <p:nvPr/>
        </p:nvCxnSpPr>
        <p:spPr>
          <a:xfrm>
            <a:off x="2656809" y="1769730"/>
            <a:ext cx="3768461" cy="2268"/>
          </a:xfrm>
          <a:prstGeom prst="bentConnector3">
            <a:avLst>
              <a:gd name="adj1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Conector angulado 525"/>
          <p:cNvCxnSpPr/>
          <p:nvPr/>
        </p:nvCxnSpPr>
        <p:spPr>
          <a:xfrm>
            <a:off x="2652830" y="1828514"/>
            <a:ext cx="3768461" cy="226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CaixaDeTexto 830"/>
          <p:cNvSpPr txBox="1"/>
          <p:nvPr/>
        </p:nvSpPr>
        <p:spPr>
          <a:xfrm>
            <a:off x="789450" y="4975456"/>
            <a:ext cx="1091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b="1" dirty="0">
                <a:solidFill>
                  <a:srgbClr val="FF0000"/>
                </a:solidFill>
              </a:rPr>
              <a:t>(</a:t>
            </a:r>
            <a:r>
              <a:rPr lang="pt-BR" sz="800" b="1" dirty="0">
                <a:solidFill>
                  <a:srgbClr val="FF0000"/>
                </a:solidFill>
              </a:rPr>
              <a:t>DWDM ALU_NOKIA)</a:t>
            </a:r>
          </a:p>
        </p:txBody>
      </p:sp>
      <p:cxnSp>
        <p:nvCxnSpPr>
          <p:cNvPr id="832" name="Conector angulado 636"/>
          <p:cNvCxnSpPr/>
          <p:nvPr/>
        </p:nvCxnSpPr>
        <p:spPr>
          <a:xfrm>
            <a:off x="2652830" y="2993578"/>
            <a:ext cx="1605938" cy="1613174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3" name="Group 4"/>
          <p:cNvGrpSpPr>
            <a:grpSpLocks noChangeAspect="1"/>
          </p:cNvGrpSpPr>
          <p:nvPr/>
        </p:nvGrpSpPr>
        <p:grpSpPr bwMode="auto">
          <a:xfrm>
            <a:off x="114300" y="4170363"/>
            <a:ext cx="2479675" cy="2622550"/>
            <a:chOff x="72" y="2627"/>
            <a:chExt cx="1562" cy="1652"/>
          </a:xfrm>
        </p:grpSpPr>
        <p:sp>
          <p:nvSpPr>
            <p:cNvPr id="834" name="AutoShape 3"/>
            <p:cNvSpPr>
              <a:spLocks noChangeAspect="1" noChangeArrowheads="1" noTextEdit="1"/>
            </p:cNvSpPr>
            <p:nvPr/>
          </p:nvSpPr>
          <p:spPr bwMode="auto">
            <a:xfrm>
              <a:off x="72" y="2627"/>
              <a:ext cx="1562" cy="1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5" name="Rectangle 5"/>
            <p:cNvSpPr>
              <a:spLocks noChangeArrowheads="1"/>
            </p:cNvSpPr>
            <p:nvPr/>
          </p:nvSpPr>
          <p:spPr bwMode="auto">
            <a:xfrm>
              <a:off x="72" y="2627"/>
              <a:ext cx="1562" cy="12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6" name="Rectangle 6"/>
            <p:cNvSpPr>
              <a:spLocks noChangeArrowheads="1"/>
            </p:cNvSpPr>
            <p:nvPr/>
          </p:nvSpPr>
          <p:spPr bwMode="auto">
            <a:xfrm>
              <a:off x="72" y="2745"/>
              <a:ext cx="1562" cy="35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7" name="Rectangle 7"/>
            <p:cNvSpPr>
              <a:spLocks noChangeArrowheads="1"/>
            </p:cNvSpPr>
            <p:nvPr/>
          </p:nvSpPr>
          <p:spPr bwMode="auto">
            <a:xfrm>
              <a:off x="72" y="3215"/>
              <a:ext cx="1562" cy="12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8" name="Rectangle 8"/>
            <p:cNvSpPr>
              <a:spLocks noChangeArrowheads="1"/>
            </p:cNvSpPr>
            <p:nvPr/>
          </p:nvSpPr>
          <p:spPr bwMode="auto">
            <a:xfrm>
              <a:off x="72" y="3333"/>
              <a:ext cx="1562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39" name="Rectangle 9"/>
            <p:cNvSpPr>
              <a:spLocks noChangeArrowheads="1"/>
            </p:cNvSpPr>
            <p:nvPr/>
          </p:nvSpPr>
          <p:spPr bwMode="auto">
            <a:xfrm>
              <a:off x="72" y="3804"/>
              <a:ext cx="1562" cy="122"/>
            </a:xfrm>
            <a:prstGeom prst="rect">
              <a:avLst/>
            </a:prstGeom>
            <a:solidFill>
              <a:srgbClr val="B1A0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0" name="Rectangle 10"/>
            <p:cNvSpPr>
              <a:spLocks noChangeArrowheads="1"/>
            </p:cNvSpPr>
            <p:nvPr/>
          </p:nvSpPr>
          <p:spPr bwMode="auto">
            <a:xfrm>
              <a:off x="72" y="3921"/>
              <a:ext cx="1562" cy="35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41" name="Rectangle 11"/>
            <p:cNvSpPr>
              <a:spLocks noChangeArrowheads="1"/>
            </p:cNvSpPr>
            <p:nvPr/>
          </p:nvSpPr>
          <p:spPr bwMode="auto">
            <a:xfrm>
              <a:off x="94" y="2899"/>
              <a:ext cx="3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RT101DQX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2" name="Rectangle 12"/>
            <p:cNvSpPr>
              <a:spLocks noChangeArrowheads="1"/>
            </p:cNvSpPr>
            <p:nvPr/>
          </p:nvSpPr>
          <p:spPr bwMode="auto">
            <a:xfrm>
              <a:off x="485" y="2899"/>
              <a:ext cx="3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DW04DQX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3" name="Rectangle 13"/>
            <p:cNvSpPr>
              <a:spLocks noChangeArrowheads="1"/>
            </p:cNvSpPr>
            <p:nvPr/>
          </p:nvSpPr>
          <p:spPr bwMode="auto">
            <a:xfrm>
              <a:off x="951" y="2899"/>
              <a:ext cx="3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DW03MCE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4" name="Rectangle 14"/>
            <p:cNvSpPr>
              <a:spLocks noChangeArrowheads="1"/>
            </p:cNvSpPr>
            <p:nvPr/>
          </p:nvSpPr>
          <p:spPr bwMode="auto">
            <a:xfrm>
              <a:off x="1338" y="2899"/>
              <a:ext cx="34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RT121MCE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5" name="Rectangle 15"/>
            <p:cNvSpPr>
              <a:spLocks noChangeArrowheads="1"/>
            </p:cNvSpPr>
            <p:nvPr/>
          </p:nvSpPr>
          <p:spPr bwMode="auto">
            <a:xfrm>
              <a:off x="120" y="3016"/>
              <a:ext cx="2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Xe 1/1/1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6" name="Rectangle 16"/>
            <p:cNvSpPr>
              <a:spLocks noChangeArrowheads="1"/>
            </p:cNvSpPr>
            <p:nvPr/>
          </p:nvSpPr>
          <p:spPr bwMode="auto">
            <a:xfrm>
              <a:off x="416" y="3016"/>
              <a:ext cx="4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2 - slot 17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7" name="Rectangle 17"/>
            <p:cNvSpPr>
              <a:spLocks noChangeArrowheads="1"/>
            </p:cNvSpPr>
            <p:nvPr/>
          </p:nvSpPr>
          <p:spPr bwMode="auto">
            <a:xfrm>
              <a:off x="881" y="3016"/>
              <a:ext cx="4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4 - slot 17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8" name="Rectangle 18"/>
            <p:cNvSpPr>
              <a:spLocks noChangeArrowheads="1"/>
            </p:cNvSpPr>
            <p:nvPr/>
          </p:nvSpPr>
          <p:spPr bwMode="auto">
            <a:xfrm>
              <a:off x="1360" y="3016"/>
              <a:ext cx="28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Ge 5/0/0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9" name="Rectangle 19"/>
            <p:cNvSpPr>
              <a:spLocks noChangeArrowheads="1"/>
            </p:cNvSpPr>
            <p:nvPr/>
          </p:nvSpPr>
          <p:spPr bwMode="auto">
            <a:xfrm>
              <a:off x="94" y="3487"/>
              <a:ext cx="3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RT101DQX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0" name="Rectangle 20"/>
            <p:cNvSpPr>
              <a:spLocks noChangeArrowheads="1"/>
            </p:cNvSpPr>
            <p:nvPr/>
          </p:nvSpPr>
          <p:spPr bwMode="auto">
            <a:xfrm>
              <a:off x="485" y="3487"/>
              <a:ext cx="3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DW04DQX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1" name="Rectangle 21"/>
            <p:cNvSpPr>
              <a:spLocks noChangeArrowheads="1"/>
            </p:cNvSpPr>
            <p:nvPr/>
          </p:nvSpPr>
          <p:spPr bwMode="auto">
            <a:xfrm>
              <a:off x="960" y="3487"/>
              <a:ext cx="31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DW04CBS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2" name="Rectangle 22"/>
            <p:cNvSpPr>
              <a:spLocks noChangeArrowheads="1"/>
            </p:cNvSpPr>
            <p:nvPr/>
          </p:nvSpPr>
          <p:spPr bwMode="auto">
            <a:xfrm>
              <a:off x="1347" y="3487"/>
              <a:ext cx="31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RT120CBS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3" name="Rectangle 23"/>
            <p:cNvSpPr>
              <a:spLocks noChangeArrowheads="1"/>
            </p:cNvSpPr>
            <p:nvPr/>
          </p:nvSpPr>
          <p:spPr bwMode="auto">
            <a:xfrm>
              <a:off x="120" y="3605"/>
              <a:ext cx="2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Xe 0/1/1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4" name="Rectangle 24"/>
            <p:cNvSpPr>
              <a:spLocks noChangeArrowheads="1"/>
            </p:cNvSpPr>
            <p:nvPr/>
          </p:nvSpPr>
          <p:spPr bwMode="auto">
            <a:xfrm>
              <a:off x="433" y="3605"/>
              <a:ext cx="44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2 - slot 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5" name="Rectangle 25"/>
            <p:cNvSpPr>
              <a:spLocks noChangeArrowheads="1"/>
            </p:cNvSpPr>
            <p:nvPr/>
          </p:nvSpPr>
          <p:spPr bwMode="auto">
            <a:xfrm>
              <a:off x="899" y="3605"/>
              <a:ext cx="44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2 - slot 4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6" name="Rectangle 26"/>
            <p:cNvSpPr>
              <a:spLocks noChangeArrowheads="1"/>
            </p:cNvSpPr>
            <p:nvPr/>
          </p:nvSpPr>
          <p:spPr bwMode="auto">
            <a:xfrm>
              <a:off x="1360" y="3605"/>
              <a:ext cx="28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Ge 2/0/0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7" name="Rectangle 27"/>
            <p:cNvSpPr>
              <a:spLocks noChangeArrowheads="1"/>
            </p:cNvSpPr>
            <p:nvPr/>
          </p:nvSpPr>
          <p:spPr bwMode="auto">
            <a:xfrm>
              <a:off x="94" y="4075"/>
              <a:ext cx="3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RT100DQX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8" name="Rectangle 28"/>
            <p:cNvSpPr>
              <a:spLocks noChangeArrowheads="1"/>
            </p:cNvSpPr>
            <p:nvPr/>
          </p:nvSpPr>
          <p:spPr bwMode="auto">
            <a:xfrm>
              <a:off x="485" y="4075"/>
              <a:ext cx="335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DW04DQX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9" name="Rectangle 29"/>
            <p:cNvSpPr>
              <a:spLocks noChangeArrowheads="1"/>
            </p:cNvSpPr>
            <p:nvPr/>
          </p:nvSpPr>
          <p:spPr bwMode="auto">
            <a:xfrm>
              <a:off x="951" y="4075"/>
              <a:ext cx="339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DW03MCE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0" name="Rectangle 30"/>
            <p:cNvSpPr>
              <a:spLocks noChangeArrowheads="1"/>
            </p:cNvSpPr>
            <p:nvPr/>
          </p:nvSpPr>
          <p:spPr bwMode="auto">
            <a:xfrm>
              <a:off x="1338" y="4075"/>
              <a:ext cx="344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RT122MCE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1" name="Rectangle 31"/>
            <p:cNvSpPr>
              <a:spLocks noChangeArrowheads="1"/>
            </p:cNvSpPr>
            <p:nvPr/>
          </p:nvSpPr>
          <p:spPr bwMode="auto">
            <a:xfrm>
              <a:off x="120" y="4193"/>
              <a:ext cx="2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Xe 0/1/0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2" name="Rectangle 32"/>
            <p:cNvSpPr>
              <a:spLocks noChangeArrowheads="1"/>
            </p:cNvSpPr>
            <p:nvPr/>
          </p:nvSpPr>
          <p:spPr bwMode="auto">
            <a:xfrm>
              <a:off x="416" y="4193"/>
              <a:ext cx="483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4 - slot 18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3" name="Rectangle 33"/>
            <p:cNvSpPr>
              <a:spLocks noChangeArrowheads="1"/>
            </p:cNvSpPr>
            <p:nvPr/>
          </p:nvSpPr>
          <p:spPr bwMode="auto">
            <a:xfrm>
              <a:off x="899" y="4193"/>
              <a:ext cx="44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porta 2 - slot 1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4" name="Rectangle 34"/>
            <p:cNvSpPr>
              <a:spLocks noChangeArrowheads="1"/>
            </p:cNvSpPr>
            <p:nvPr/>
          </p:nvSpPr>
          <p:spPr bwMode="auto">
            <a:xfrm>
              <a:off x="1360" y="4193"/>
              <a:ext cx="287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Ge 4/1/0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5" name="Rectangle 35"/>
            <p:cNvSpPr>
              <a:spLocks noChangeArrowheads="1"/>
            </p:cNvSpPr>
            <p:nvPr/>
          </p:nvSpPr>
          <p:spPr bwMode="auto">
            <a:xfrm>
              <a:off x="407" y="3958"/>
              <a:ext cx="17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6" name="Rectangle 36"/>
            <p:cNvSpPr>
              <a:spLocks noChangeArrowheads="1"/>
            </p:cNvSpPr>
            <p:nvPr/>
          </p:nvSpPr>
          <p:spPr bwMode="auto">
            <a:xfrm>
              <a:off x="1182" y="3958"/>
              <a:ext cx="17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7" name="Rectangle 37"/>
            <p:cNvSpPr>
              <a:spLocks noChangeArrowheads="1"/>
            </p:cNvSpPr>
            <p:nvPr/>
          </p:nvSpPr>
          <p:spPr bwMode="auto">
            <a:xfrm>
              <a:off x="329" y="2641"/>
              <a:ext cx="109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100" b="1" i="0" u="none" strike="noStrike" cap="none" normalizeH="0" baseline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RT101DQX -&gt; RT121MCE (10G)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8" name="Rectangle 38"/>
            <p:cNvSpPr>
              <a:spLocks noChangeArrowheads="1"/>
            </p:cNvSpPr>
            <p:nvPr/>
          </p:nvSpPr>
          <p:spPr bwMode="auto">
            <a:xfrm>
              <a:off x="329" y="2731"/>
              <a:ext cx="1053" cy="5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69" name="Rectangle 39"/>
            <p:cNvSpPr>
              <a:spLocks noChangeArrowheads="1"/>
            </p:cNvSpPr>
            <p:nvPr/>
          </p:nvSpPr>
          <p:spPr bwMode="auto">
            <a:xfrm>
              <a:off x="333" y="3229"/>
              <a:ext cx="1088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100" b="1" i="0" u="none" strike="noStrike" cap="none" normalizeH="0" baseline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RT101DQX -&gt; RT120CBS  (10G)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0" name="Rectangle 40"/>
            <p:cNvSpPr>
              <a:spLocks noChangeArrowheads="1"/>
            </p:cNvSpPr>
            <p:nvPr/>
          </p:nvSpPr>
          <p:spPr bwMode="auto">
            <a:xfrm>
              <a:off x="333" y="3319"/>
              <a:ext cx="1044" cy="5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1" name="Rectangle 41"/>
            <p:cNvSpPr>
              <a:spLocks noChangeArrowheads="1"/>
            </p:cNvSpPr>
            <p:nvPr/>
          </p:nvSpPr>
          <p:spPr bwMode="auto">
            <a:xfrm>
              <a:off x="329" y="3817"/>
              <a:ext cx="1096" cy="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1100" b="1" i="0" u="none" strike="noStrike" cap="none" normalizeH="0" baseline="0" dirty="0">
                  <a:ln>
                    <a:noFill/>
                  </a:ln>
                  <a:solidFill>
                    <a:srgbClr val="1F497D"/>
                  </a:solidFill>
                  <a:effectLst/>
                  <a:latin typeface="Calibri" panose="020F0502020204030204" pitchFamily="34" charset="0"/>
                </a:rPr>
                <a:t>RT100DQX -&gt; RT122MCE (10G)</a:t>
              </a:r>
              <a:endPara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2" name="Rectangle 42"/>
            <p:cNvSpPr>
              <a:spLocks noChangeArrowheads="1"/>
            </p:cNvSpPr>
            <p:nvPr/>
          </p:nvSpPr>
          <p:spPr bwMode="auto">
            <a:xfrm>
              <a:off x="329" y="3908"/>
              <a:ext cx="1053" cy="4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3" name="Rectangle 43"/>
            <p:cNvSpPr>
              <a:spLocks noChangeArrowheads="1"/>
            </p:cNvSpPr>
            <p:nvPr/>
          </p:nvSpPr>
          <p:spPr bwMode="auto">
            <a:xfrm>
              <a:off x="1182" y="2781"/>
              <a:ext cx="17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MCE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4" name="Rectangle 44"/>
            <p:cNvSpPr>
              <a:spLocks noChangeArrowheads="1"/>
            </p:cNvSpPr>
            <p:nvPr/>
          </p:nvSpPr>
          <p:spPr bwMode="auto">
            <a:xfrm>
              <a:off x="407" y="2781"/>
              <a:ext cx="17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5" name="Rectangle 45"/>
            <p:cNvSpPr>
              <a:spLocks noChangeArrowheads="1"/>
            </p:cNvSpPr>
            <p:nvPr/>
          </p:nvSpPr>
          <p:spPr bwMode="auto">
            <a:xfrm>
              <a:off x="407" y="3369"/>
              <a:ext cx="170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DQX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6" name="Rectangle 46"/>
            <p:cNvSpPr>
              <a:spLocks noChangeArrowheads="1"/>
            </p:cNvSpPr>
            <p:nvPr/>
          </p:nvSpPr>
          <p:spPr bwMode="auto">
            <a:xfrm>
              <a:off x="1195" y="3369"/>
              <a:ext cx="148" cy="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pt-BR" sz="9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CBS</a:t>
              </a:r>
              <a:endPara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7" name="Line 47"/>
            <p:cNvSpPr>
              <a:spLocks noChangeShapeType="1"/>
            </p:cNvSpPr>
            <p:nvPr/>
          </p:nvSpPr>
          <p:spPr bwMode="auto">
            <a:xfrm>
              <a:off x="72" y="2745"/>
              <a:ext cx="0" cy="3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8" name="Rectangle 48"/>
            <p:cNvSpPr>
              <a:spLocks noChangeArrowheads="1"/>
            </p:cNvSpPr>
            <p:nvPr/>
          </p:nvSpPr>
          <p:spPr bwMode="auto">
            <a:xfrm>
              <a:off x="72" y="2745"/>
              <a:ext cx="4" cy="35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79" name="Line 49"/>
            <p:cNvSpPr>
              <a:spLocks noChangeShapeType="1"/>
            </p:cNvSpPr>
            <p:nvPr/>
          </p:nvSpPr>
          <p:spPr bwMode="auto">
            <a:xfrm>
              <a:off x="851" y="2749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0" name="Rectangle 50"/>
            <p:cNvSpPr>
              <a:spLocks noChangeArrowheads="1"/>
            </p:cNvSpPr>
            <p:nvPr/>
          </p:nvSpPr>
          <p:spPr bwMode="auto">
            <a:xfrm>
              <a:off x="851" y="2749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1" name="Line 51"/>
            <p:cNvSpPr>
              <a:spLocks noChangeShapeType="1"/>
            </p:cNvSpPr>
            <p:nvPr/>
          </p:nvSpPr>
          <p:spPr bwMode="auto">
            <a:xfrm>
              <a:off x="1630" y="2749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2" name="Rectangle 52"/>
            <p:cNvSpPr>
              <a:spLocks noChangeArrowheads="1"/>
            </p:cNvSpPr>
            <p:nvPr/>
          </p:nvSpPr>
          <p:spPr bwMode="auto">
            <a:xfrm>
              <a:off x="1630" y="2749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3" name="Line 53"/>
            <p:cNvSpPr>
              <a:spLocks noChangeShapeType="1"/>
            </p:cNvSpPr>
            <p:nvPr/>
          </p:nvSpPr>
          <p:spPr bwMode="auto">
            <a:xfrm>
              <a:off x="385" y="2867"/>
              <a:ext cx="0" cy="2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4" name="Rectangle 54"/>
            <p:cNvSpPr>
              <a:spLocks noChangeArrowheads="1"/>
            </p:cNvSpPr>
            <p:nvPr/>
          </p:nvSpPr>
          <p:spPr bwMode="auto">
            <a:xfrm>
              <a:off x="385" y="2867"/>
              <a:ext cx="5" cy="2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5" name="Line 55"/>
            <p:cNvSpPr>
              <a:spLocks noChangeShapeType="1"/>
            </p:cNvSpPr>
            <p:nvPr/>
          </p:nvSpPr>
          <p:spPr bwMode="auto">
            <a:xfrm>
              <a:off x="1316" y="2867"/>
              <a:ext cx="0" cy="2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6" name="Rectangle 56"/>
            <p:cNvSpPr>
              <a:spLocks noChangeArrowheads="1"/>
            </p:cNvSpPr>
            <p:nvPr/>
          </p:nvSpPr>
          <p:spPr bwMode="auto">
            <a:xfrm>
              <a:off x="1316" y="2867"/>
              <a:ext cx="5" cy="2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7" name="Line 57"/>
            <p:cNvSpPr>
              <a:spLocks noChangeShapeType="1"/>
            </p:cNvSpPr>
            <p:nvPr/>
          </p:nvSpPr>
          <p:spPr bwMode="auto">
            <a:xfrm>
              <a:off x="72" y="3333"/>
              <a:ext cx="0" cy="3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8" name="Rectangle 58"/>
            <p:cNvSpPr>
              <a:spLocks noChangeArrowheads="1"/>
            </p:cNvSpPr>
            <p:nvPr/>
          </p:nvSpPr>
          <p:spPr bwMode="auto">
            <a:xfrm>
              <a:off x="72" y="3333"/>
              <a:ext cx="4" cy="3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89" name="Line 59"/>
            <p:cNvSpPr>
              <a:spLocks noChangeShapeType="1"/>
            </p:cNvSpPr>
            <p:nvPr/>
          </p:nvSpPr>
          <p:spPr bwMode="auto">
            <a:xfrm>
              <a:off x="851" y="3338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0" name="Rectangle 60"/>
            <p:cNvSpPr>
              <a:spLocks noChangeArrowheads="1"/>
            </p:cNvSpPr>
            <p:nvPr/>
          </p:nvSpPr>
          <p:spPr bwMode="auto">
            <a:xfrm>
              <a:off x="851" y="3338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1" name="Line 61"/>
            <p:cNvSpPr>
              <a:spLocks noChangeShapeType="1"/>
            </p:cNvSpPr>
            <p:nvPr/>
          </p:nvSpPr>
          <p:spPr bwMode="auto">
            <a:xfrm>
              <a:off x="1630" y="3338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2" name="Rectangle 62"/>
            <p:cNvSpPr>
              <a:spLocks noChangeArrowheads="1"/>
            </p:cNvSpPr>
            <p:nvPr/>
          </p:nvSpPr>
          <p:spPr bwMode="auto">
            <a:xfrm>
              <a:off x="1630" y="3338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3" name="Line 63"/>
            <p:cNvSpPr>
              <a:spLocks noChangeShapeType="1"/>
            </p:cNvSpPr>
            <p:nvPr/>
          </p:nvSpPr>
          <p:spPr bwMode="auto">
            <a:xfrm>
              <a:off x="385" y="3455"/>
              <a:ext cx="0" cy="2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4" name="Rectangle 64"/>
            <p:cNvSpPr>
              <a:spLocks noChangeArrowheads="1"/>
            </p:cNvSpPr>
            <p:nvPr/>
          </p:nvSpPr>
          <p:spPr bwMode="auto">
            <a:xfrm>
              <a:off x="385" y="3455"/>
              <a:ext cx="5" cy="2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5" name="Line 65"/>
            <p:cNvSpPr>
              <a:spLocks noChangeShapeType="1"/>
            </p:cNvSpPr>
            <p:nvPr/>
          </p:nvSpPr>
          <p:spPr bwMode="auto">
            <a:xfrm>
              <a:off x="1316" y="3455"/>
              <a:ext cx="0" cy="2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6" name="Rectangle 66"/>
            <p:cNvSpPr>
              <a:spLocks noChangeArrowheads="1"/>
            </p:cNvSpPr>
            <p:nvPr/>
          </p:nvSpPr>
          <p:spPr bwMode="auto">
            <a:xfrm>
              <a:off x="1316" y="3455"/>
              <a:ext cx="5" cy="2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7" name="Line 67"/>
            <p:cNvSpPr>
              <a:spLocks noChangeShapeType="1"/>
            </p:cNvSpPr>
            <p:nvPr/>
          </p:nvSpPr>
          <p:spPr bwMode="auto">
            <a:xfrm>
              <a:off x="72" y="3921"/>
              <a:ext cx="0" cy="35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8" name="Rectangle 68"/>
            <p:cNvSpPr>
              <a:spLocks noChangeArrowheads="1"/>
            </p:cNvSpPr>
            <p:nvPr/>
          </p:nvSpPr>
          <p:spPr bwMode="auto">
            <a:xfrm>
              <a:off x="72" y="3921"/>
              <a:ext cx="4" cy="3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99" name="Line 69"/>
            <p:cNvSpPr>
              <a:spLocks noChangeShapeType="1"/>
            </p:cNvSpPr>
            <p:nvPr/>
          </p:nvSpPr>
          <p:spPr bwMode="auto">
            <a:xfrm>
              <a:off x="851" y="3926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0" name="Rectangle 70"/>
            <p:cNvSpPr>
              <a:spLocks noChangeArrowheads="1"/>
            </p:cNvSpPr>
            <p:nvPr/>
          </p:nvSpPr>
          <p:spPr bwMode="auto">
            <a:xfrm>
              <a:off x="851" y="3926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1" name="Line 71"/>
            <p:cNvSpPr>
              <a:spLocks noChangeShapeType="1"/>
            </p:cNvSpPr>
            <p:nvPr/>
          </p:nvSpPr>
          <p:spPr bwMode="auto">
            <a:xfrm>
              <a:off x="1630" y="3926"/>
              <a:ext cx="0" cy="35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2" name="Rectangle 72"/>
            <p:cNvSpPr>
              <a:spLocks noChangeArrowheads="1"/>
            </p:cNvSpPr>
            <p:nvPr/>
          </p:nvSpPr>
          <p:spPr bwMode="auto">
            <a:xfrm>
              <a:off x="1630" y="3926"/>
              <a:ext cx="4" cy="35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3" name="Line 73"/>
            <p:cNvSpPr>
              <a:spLocks noChangeShapeType="1"/>
            </p:cNvSpPr>
            <p:nvPr/>
          </p:nvSpPr>
          <p:spPr bwMode="auto">
            <a:xfrm>
              <a:off x="385" y="4044"/>
              <a:ext cx="0" cy="2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4" name="Rectangle 74"/>
            <p:cNvSpPr>
              <a:spLocks noChangeArrowheads="1"/>
            </p:cNvSpPr>
            <p:nvPr/>
          </p:nvSpPr>
          <p:spPr bwMode="auto">
            <a:xfrm>
              <a:off x="385" y="4044"/>
              <a:ext cx="5" cy="2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5" name="Line 75"/>
            <p:cNvSpPr>
              <a:spLocks noChangeShapeType="1"/>
            </p:cNvSpPr>
            <p:nvPr/>
          </p:nvSpPr>
          <p:spPr bwMode="auto">
            <a:xfrm>
              <a:off x="1316" y="4044"/>
              <a:ext cx="0" cy="2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6" name="Rectangle 76"/>
            <p:cNvSpPr>
              <a:spLocks noChangeArrowheads="1"/>
            </p:cNvSpPr>
            <p:nvPr/>
          </p:nvSpPr>
          <p:spPr bwMode="auto">
            <a:xfrm>
              <a:off x="1316" y="4044"/>
              <a:ext cx="5" cy="2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7" name="Line 77"/>
            <p:cNvSpPr>
              <a:spLocks noChangeShapeType="1"/>
            </p:cNvSpPr>
            <p:nvPr/>
          </p:nvSpPr>
          <p:spPr bwMode="auto">
            <a:xfrm>
              <a:off x="76" y="2745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8" name="Rectangle 78"/>
            <p:cNvSpPr>
              <a:spLocks noChangeArrowheads="1"/>
            </p:cNvSpPr>
            <p:nvPr/>
          </p:nvSpPr>
          <p:spPr bwMode="auto">
            <a:xfrm>
              <a:off x="76" y="2745"/>
              <a:ext cx="15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09" name="Line 79"/>
            <p:cNvSpPr>
              <a:spLocks noChangeShapeType="1"/>
            </p:cNvSpPr>
            <p:nvPr/>
          </p:nvSpPr>
          <p:spPr bwMode="auto">
            <a:xfrm>
              <a:off x="76" y="2862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0" name="Rectangle 80"/>
            <p:cNvSpPr>
              <a:spLocks noChangeArrowheads="1"/>
            </p:cNvSpPr>
            <p:nvPr/>
          </p:nvSpPr>
          <p:spPr bwMode="auto">
            <a:xfrm>
              <a:off x="76" y="2862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1" name="Line 81"/>
            <p:cNvSpPr>
              <a:spLocks noChangeShapeType="1"/>
            </p:cNvSpPr>
            <p:nvPr/>
          </p:nvSpPr>
          <p:spPr bwMode="auto">
            <a:xfrm>
              <a:off x="76" y="2980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2" name="Rectangle 82"/>
            <p:cNvSpPr>
              <a:spLocks noChangeArrowheads="1"/>
            </p:cNvSpPr>
            <p:nvPr/>
          </p:nvSpPr>
          <p:spPr bwMode="auto">
            <a:xfrm>
              <a:off x="76" y="2980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3" name="Line 83"/>
            <p:cNvSpPr>
              <a:spLocks noChangeShapeType="1"/>
            </p:cNvSpPr>
            <p:nvPr/>
          </p:nvSpPr>
          <p:spPr bwMode="auto">
            <a:xfrm>
              <a:off x="76" y="3098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4" name="Rectangle 84"/>
            <p:cNvSpPr>
              <a:spLocks noChangeArrowheads="1"/>
            </p:cNvSpPr>
            <p:nvPr/>
          </p:nvSpPr>
          <p:spPr bwMode="auto">
            <a:xfrm>
              <a:off x="76" y="3098"/>
              <a:ext cx="15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5" name="Line 85"/>
            <p:cNvSpPr>
              <a:spLocks noChangeShapeType="1"/>
            </p:cNvSpPr>
            <p:nvPr/>
          </p:nvSpPr>
          <p:spPr bwMode="auto">
            <a:xfrm>
              <a:off x="76" y="3333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6" name="Rectangle 86"/>
            <p:cNvSpPr>
              <a:spLocks noChangeArrowheads="1"/>
            </p:cNvSpPr>
            <p:nvPr/>
          </p:nvSpPr>
          <p:spPr bwMode="auto">
            <a:xfrm>
              <a:off x="76" y="3333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7" name="Line 87"/>
            <p:cNvSpPr>
              <a:spLocks noChangeShapeType="1"/>
            </p:cNvSpPr>
            <p:nvPr/>
          </p:nvSpPr>
          <p:spPr bwMode="auto">
            <a:xfrm>
              <a:off x="76" y="3451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8" name="Rectangle 88"/>
            <p:cNvSpPr>
              <a:spLocks noChangeArrowheads="1"/>
            </p:cNvSpPr>
            <p:nvPr/>
          </p:nvSpPr>
          <p:spPr bwMode="auto">
            <a:xfrm>
              <a:off x="76" y="3451"/>
              <a:ext cx="15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19" name="Line 89"/>
            <p:cNvSpPr>
              <a:spLocks noChangeShapeType="1"/>
            </p:cNvSpPr>
            <p:nvPr/>
          </p:nvSpPr>
          <p:spPr bwMode="auto">
            <a:xfrm>
              <a:off x="76" y="3568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0" name="Rectangle 90"/>
            <p:cNvSpPr>
              <a:spLocks noChangeArrowheads="1"/>
            </p:cNvSpPr>
            <p:nvPr/>
          </p:nvSpPr>
          <p:spPr bwMode="auto">
            <a:xfrm>
              <a:off x="76" y="3568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1" name="Line 91"/>
            <p:cNvSpPr>
              <a:spLocks noChangeShapeType="1"/>
            </p:cNvSpPr>
            <p:nvPr/>
          </p:nvSpPr>
          <p:spPr bwMode="auto">
            <a:xfrm>
              <a:off x="76" y="3686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2" name="Rectangle 92"/>
            <p:cNvSpPr>
              <a:spLocks noChangeArrowheads="1"/>
            </p:cNvSpPr>
            <p:nvPr/>
          </p:nvSpPr>
          <p:spPr bwMode="auto">
            <a:xfrm>
              <a:off x="76" y="3686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3" name="Line 93"/>
            <p:cNvSpPr>
              <a:spLocks noChangeShapeType="1"/>
            </p:cNvSpPr>
            <p:nvPr/>
          </p:nvSpPr>
          <p:spPr bwMode="auto">
            <a:xfrm>
              <a:off x="76" y="3921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4" name="Rectangle 94"/>
            <p:cNvSpPr>
              <a:spLocks noChangeArrowheads="1"/>
            </p:cNvSpPr>
            <p:nvPr/>
          </p:nvSpPr>
          <p:spPr bwMode="auto">
            <a:xfrm>
              <a:off x="76" y="3921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5" name="Line 95"/>
            <p:cNvSpPr>
              <a:spLocks noChangeShapeType="1"/>
            </p:cNvSpPr>
            <p:nvPr/>
          </p:nvSpPr>
          <p:spPr bwMode="auto">
            <a:xfrm>
              <a:off x="76" y="4039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6" name="Rectangle 96"/>
            <p:cNvSpPr>
              <a:spLocks noChangeArrowheads="1"/>
            </p:cNvSpPr>
            <p:nvPr/>
          </p:nvSpPr>
          <p:spPr bwMode="auto">
            <a:xfrm>
              <a:off x="76" y="4039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7" name="Line 97"/>
            <p:cNvSpPr>
              <a:spLocks noChangeShapeType="1"/>
            </p:cNvSpPr>
            <p:nvPr/>
          </p:nvSpPr>
          <p:spPr bwMode="auto">
            <a:xfrm>
              <a:off x="76" y="4157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8" name="Rectangle 98"/>
            <p:cNvSpPr>
              <a:spLocks noChangeArrowheads="1"/>
            </p:cNvSpPr>
            <p:nvPr/>
          </p:nvSpPr>
          <p:spPr bwMode="auto">
            <a:xfrm>
              <a:off x="76" y="4157"/>
              <a:ext cx="155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29" name="Line 99"/>
            <p:cNvSpPr>
              <a:spLocks noChangeShapeType="1"/>
            </p:cNvSpPr>
            <p:nvPr/>
          </p:nvSpPr>
          <p:spPr bwMode="auto">
            <a:xfrm>
              <a:off x="76" y="4274"/>
              <a:ext cx="1558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930" name="Rectangle 100"/>
            <p:cNvSpPr>
              <a:spLocks noChangeArrowheads="1"/>
            </p:cNvSpPr>
            <p:nvPr/>
          </p:nvSpPr>
          <p:spPr bwMode="auto">
            <a:xfrm>
              <a:off x="76" y="4274"/>
              <a:ext cx="1558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932" name="CaixaDeTexto 931"/>
          <p:cNvSpPr txBox="1"/>
          <p:nvPr/>
        </p:nvSpPr>
        <p:spPr>
          <a:xfrm>
            <a:off x="7397225" y="187932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ge-2/1/0</a:t>
            </a:r>
          </a:p>
        </p:txBody>
      </p:sp>
      <p:sp>
        <p:nvSpPr>
          <p:cNvPr id="381" name="CaixaDeTexto 380"/>
          <p:cNvSpPr txBox="1"/>
          <p:nvPr/>
        </p:nvSpPr>
        <p:spPr>
          <a:xfrm>
            <a:off x="5796136" y="457435"/>
            <a:ext cx="34826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2"/>
                </a:solidFill>
              </a:rPr>
              <a:t>                                          DW05CBS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04 – PORTAS 03 (COM XFP) e 04 (COM XFP) – MCE/CH48 e DQX/CH21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20 – PORTAS 03 (COM XFP) e 04 (SEM XFP) – MCE/CH51 e DQX/CH24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19 – PORTAS 03 (SEM XFP) e 04 (SEM XFP) – MCE/CH54 e DQX/CH27</a:t>
            </a:r>
          </a:p>
        </p:txBody>
      </p:sp>
      <p:sp>
        <p:nvSpPr>
          <p:cNvPr id="382" name="CaixaDeTexto 381"/>
          <p:cNvSpPr txBox="1"/>
          <p:nvPr/>
        </p:nvSpPr>
        <p:spPr>
          <a:xfrm>
            <a:off x="3275855" y="5811905"/>
            <a:ext cx="288032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chemeClr val="tx2"/>
                </a:solidFill>
              </a:rPr>
              <a:t>                                 DW03MCE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18 – PORTAS 03 (COM XFP) e 04 (SEM XFP) – MCE – CH48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01 – PORTAS 03 (COM XFP) e 04 (COM XFP) – MCE – CH51</a:t>
            </a:r>
          </a:p>
          <a:p>
            <a:r>
              <a:rPr lang="pt-BR" sz="800" b="1" dirty="0">
                <a:solidFill>
                  <a:schemeClr val="tx2"/>
                </a:solidFill>
              </a:rPr>
              <a:t>SLOT 17 – PORTAS 03 (COM XFP) e 04 (COM XFP) – MCE – CH54</a:t>
            </a:r>
          </a:p>
        </p:txBody>
      </p:sp>
      <p:sp>
        <p:nvSpPr>
          <p:cNvPr id="383" name="CaixaDeTexto 382"/>
          <p:cNvSpPr txBox="1"/>
          <p:nvPr/>
        </p:nvSpPr>
        <p:spPr>
          <a:xfrm>
            <a:off x="2699792" y="5034008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RT122MCE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8881782-6A54-48F8-A198-42EF10381B0B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E769E6A-E8EC-4679-AA1B-A759782BD7FF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0FF0D3D-17D4-4689-B285-F135E13E5BC5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Clique para 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1576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Retângulo 553"/>
          <p:cNvSpPr/>
          <p:nvPr/>
        </p:nvSpPr>
        <p:spPr>
          <a:xfrm>
            <a:off x="1841423" y="116632"/>
            <a:ext cx="5466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u="sng" dirty="0">
                <a:solidFill>
                  <a:schemeClr val="tx2"/>
                </a:solidFill>
              </a:rPr>
              <a:t>Circuitos de 10G - Anel DWDM Padtec DQX - MCE – CBS</a:t>
            </a:r>
          </a:p>
          <a:p>
            <a:pPr algn="ctr"/>
            <a:r>
              <a:rPr lang="pt-BR" b="1" u="sng" dirty="0">
                <a:solidFill>
                  <a:schemeClr val="tx2"/>
                </a:solidFill>
              </a:rPr>
              <a:t>Situação Atual (após 16072021)</a:t>
            </a:r>
          </a:p>
        </p:txBody>
      </p:sp>
      <p:sp>
        <p:nvSpPr>
          <p:cNvPr id="555" name="Retângulo 554"/>
          <p:cNvSpPr/>
          <p:nvPr/>
        </p:nvSpPr>
        <p:spPr>
          <a:xfrm flipH="1">
            <a:off x="2783724" y="4365104"/>
            <a:ext cx="3415989" cy="212359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6" name="Seta para a esquerda e para cima 13"/>
          <p:cNvSpPr/>
          <p:nvPr/>
        </p:nvSpPr>
        <p:spPr>
          <a:xfrm rot="10800000">
            <a:off x="4121656" y="2580859"/>
            <a:ext cx="1800000" cy="1798230"/>
          </a:xfrm>
          <a:prstGeom prst="leftUpArrow">
            <a:avLst>
              <a:gd name="adj1" fmla="val 12893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7" name="Retângulo 556"/>
          <p:cNvSpPr/>
          <p:nvPr/>
        </p:nvSpPr>
        <p:spPr>
          <a:xfrm>
            <a:off x="2898081" y="2604290"/>
            <a:ext cx="3023575" cy="198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8" name="Seta para a esquerda e para cima 181"/>
          <p:cNvSpPr/>
          <p:nvPr/>
        </p:nvSpPr>
        <p:spPr>
          <a:xfrm rot="16200000">
            <a:off x="2906776" y="2576676"/>
            <a:ext cx="1800000" cy="1798230"/>
          </a:xfrm>
          <a:prstGeom prst="leftUpArrow">
            <a:avLst>
              <a:gd name="adj1" fmla="val 12893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9" name="Retângulo 558"/>
          <p:cNvSpPr/>
          <p:nvPr/>
        </p:nvSpPr>
        <p:spPr>
          <a:xfrm>
            <a:off x="2916577" y="1731541"/>
            <a:ext cx="3023575" cy="198000"/>
          </a:xfrm>
          <a:prstGeom prst="rect">
            <a:avLst/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0" name="Seta para a esquerda e para cima 288"/>
          <p:cNvSpPr/>
          <p:nvPr/>
        </p:nvSpPr>
        <p:spPr>
          <a:xfrm>
            <a:off x="6210607" y="4190400"/>
            <a:ext cx="389430" cy="998081"/>
          </a:xfrm>
          <a:prstGeom prst="leftUpArrow">
            <a:avLst>
              <a:gd name="adj1" fmla="val 50000"/>
              <a:gd name="adj2" fmla="val 25000"/>
              <a:gd name="adj3" fmla="val 0"/>
            </a:avLst>
          </a:prstGeom>
          <a:solidFill>
            <a:schemeClr val="bg2">
              <a:lumMod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1" name="Cilindro 560"/>
          <p:cNvSpPr/>
          <p:nvPr/>
        </p:nvSpPr>
        <p:spPr>
          <a:xfrm rot="16200000">
            <a:off x="4137462" y="1365393"/>
            <a:ext cx="552424" cy="3015965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2" name="Cilindro 561"/>
          <p:cNvSpPr/>
          <p:nvPr/>
        </p:nvSpPr>
        <p:spPr>
          <a:xfrm rot="10800000">
            <a:off x="4133656" y="3182245"/>
            <a:ext cx="552424" cy="1143507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3" name="Cilindro 562"/>
          <p:cNvSpPr/>
          <p:nvPr/>
        </p:nvSpPr>
        <p:spPr>
          <a:xfrm rot="16200000">
            <a:off x="4147587" y="355755"/>
            <a:ext cx="552424" cy="3015965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5" name="CaixaDeTexto 564"/>
          <p:cNvSpPr txBox="1"/>
          <p:nvPr/>
        </p:nvSpPr>
        <p:spPr>
          <a:xfrm>
            <a:off x="3644687" y="1308672"/>
            <a:ext cx="1519878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GASDUC III (FOs 13 e 14)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66" name="CaixaDeTexto 565"/>
          <p:cNvSpPr txBox="1"/>
          <p:nvPr/>
        </p:nvSpPr>
        <p:spPr>
          <a:xfrm>
            <a:off x="3720417" y="2298641"/>
            <a:ext cx="135232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OSDUC I (FOs 26 e 30)</a:t>
            </a:r>
          </a:p>
        </p:txBody>
      </p:sp>
      <p:sp>
        <p:nvSpPr>
          <p:cNvPr id="567" name="CaixaDeTexto 566"/>
          <p:cNvSpPr txBox="1"/>
          <p:nvPr/>
        </p:nvSpPr>
        <p:spPr>
          <a:xfrm>
            <a:off x="6233903" y="5204519"/>
            <a:ext cx="2635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SUBMARINO + AQUEDUTO BARRA DO FURADO</a:t>
            </a:r>
          </a:p>
        </p:txBody>
      </p:sp>
      <p:sp>
        <p:nvSpPr>
          <p:cNvPr id="568" name="CaixaDeTexto 567"/>
          <p:cNvSpPr txBox="1"/>
          <p:nvPr/>
        </p:nvSpPr>
        <p:spPr>
          <a:xfrm rot="5400000">
            <a:off x="4133772" y="3641556"/>
            <a:ext cx="12666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MACAÉ -&gt; CITY GATE</a:t>
            </a:r>
          </a:p>
        </p:txBody>
      </p:sp>
      <p:cxnSp>
        <p:nvCxnSpPr>
          <p:cNvPr id="569" name="Conector angulado 533"/>
          <p:cNvCxnSpPr/>
          <p:nvPr/>
        </p:nvCxnSpPr>
        <p:spPr>
          <a:xfrm rot="5400000" flipH="1" flipV="1">
            <a:off x="4586233" y="3037151"/>
            <a:ext cx="1290539" cy="1308440"/>
          </a:xfrm>
          <a:prstGeom prst="bentConnector2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Cilindro 569"/>
          <p:cNvSpPr/>
          <p:nvPr/>
        </p:nvSpPr>
        <p:spPr>
          <a:xfrm>
            <a:off x="6242162" y="4181303"/>
            <a:ext cx="552424" cy="1069893"/>
          </a:xfrm>
          <a:prstGeom prst="can">
            <a:avLst/>
          </a:prstGeom>
          <a:solidFill>
            <a:schemeClr val="accent1">
              <a:alpha val="6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1" name="Retângulo 570"/>
          <p:cNvSpPr/>
          <p:nvPr/>
        </p:nvSpPr>
        <p:spPr>
          <a:xfrm>
            <a:off x="107504" y="991016"/>
            <a:ext cx="2808313" cy="25744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2" name="CaixaDeTexto 571"/>
          <p:cNvSpPr txBox="1"/>
          <p:nvPr/>
        </p:nvSpPr>
        <p:spPr>
          <a:xfrm>
            <a:off x="64374" y="3212976"/>
            <a:ext cx="61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DQX</a:t>
            </a:r>
          </a:p>
        </p:txBody>
      </p:sp>
      <p:sp>
        <p:nvSpPr>
          <p:cNvPr id="573" name="Retângulo de cantos arredondados 191"/>
          <p:cNvSpPr/>
          <p:nvPr/>
        </p:nvSpPr>
        <p:spPr>
          <a:xfrm>
            <a:off x="179512" y="1374884"/>
            <a:ext cx="1080120" cy="12973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4" name="CaixaDeTexto 573"/>
          <p:cNvSpPr txBox="1"/>
          <p:nvPr/>
        </p:nvSpPr>
        <p:spPr>
          <a:xfrm>
            <a:off x="139272" y="2430166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Central Telefônica</a:t>
            </a:r>
          </a:p>
        </p:txBody>
      </p:sp>
      <p:sp>
        <p:nvSpPr>
          <p:cNvPr id="575" name="Retângulo de cantos arredondados 195"/>
          <p:cNvSpPr/>
          <p:nvPr/>
        </p:nvSpPr>
        <p:spPr>
          <a:xfrm>
            <a:off x="1478249" y="1374884"/>
            <a:ext cx="1351389" cy="187327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6" name="CaixaDeTexto 575"/>
          <p:cNvSpPr txBox="1"/>
          <p:nvPr/>
        </p:nvSpPr>
        <p:spPr>
          <a:xfrm>
            <a:off x="1904280" y="3023374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ETEL</a:t>
            </a:r>
          </a:p>
        </p:txBody>
      </p:sp>
      <p:grpSp>
        <p:nvGrpSpPr>
          <p:cNvPr id="577" name="Group 19"/>
          <p:cNvGrpSpPr>
            <a:grpSpLocks/>
          </p:cNvGrpSpPr>
          <p:nvPr/>
        </p:nvGrpSpPr>
        <p:grpSpPr bwMode="auto">
          <a:xfrm>
            <a:off x="1564492" y="2334784"/>
            <a:ext cx="290331" cy="254339"/>
            <a:chOff x="2551" y="1981"/>
            <a:chExt cx="130" cy="131"/>
          </a:xfrm>
        </p:grpSpPr>
        <p:sp>
          <p:nvSpPr>
            <p:cNvPr id="578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9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0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1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2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583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4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5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6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7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8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9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0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1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2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3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4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5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6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7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8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9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0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1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2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3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4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5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6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07" name="CaixaDeTexto 606"/>
          <p:cNvSpPr txBox="1"/>
          <p:nvPr/>
        </p:nvSpPr>
        <p:spPr>
          <a:xfrm>
            <a:off x="1430289" y="2593181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RT101DQX</a:t>
            </a:r>
          </a:p>
        </p:txBody>
      </p:sp>
      <p:grpSp>
        <p:nvGrpSpPr>
          <p:cNvPr id="608" name="Group 19"/>
          <p:cNvGrpSpPr>
            <a:grpSpLocks/>
          </p:cNvGrpSpPr>
          <p:nvPr/>
        </p:nvGrpSpPr>
        <p:grpSpPr bwMode="auto">
          <a:xfrm>
            <a:off x="284637" y="1622195"/>
            <a:ext cx="290331" cy="254339"/>
            <a:chOff x="2551" y="1981"/>
            <a:chExt cx="130" cy="131"/>
          </a:xfrm>
        </p:grpSpPr>
        <p:sp>
          <p:nvSpPr>
            <p:cNvPr id="609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0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1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2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3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14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5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6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7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8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9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0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1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2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3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4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5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6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7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8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9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0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1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2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3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4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5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6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7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38" name="CaixaDeTexto 637"/>
          <p:cNvSpPr txBox="1"/>
          <p:nvPr/>
        </p:nvSpPr>
        <p:spPr>
          <a:xfrm>
            <a:off x="126878" y="1439196"/>
            <a:ext cx="6286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RT100DQX</a:t>
            </a:r>
          </a:p>
        </p:txBody>
      </p:sp>
      <p:sp>
        <p:nvSpPr>
          <p:cNvPr id="639" name="Fluxograma: Operação manual 458"/>
          <p:cNvSpPr/>
          <p:nvPr/>
        </p:nvSpPr>
        <p:spPr>
          <a:xfrm rot="16200000">
            <a:off x="2378603" y="1664059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1" name="Conector angulado 524"/>
          <p:cNvCxnSpPr/>
          <p:nvPr/>
        </p:nvCxnSpPr>
        <p:spPr>
          <a:xfrm rot="10800000" flipV="1">
            <a:off x="1709659" y="1823449"/>
            <a:ext cx="772385" cy="507142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Fluxograma: Operação manual 535"/>
          <p:cNvSpPr/>
          <p:nvPr/>
        </p:nvSpPr>
        <p:spPr>
          <a:xfrm rot="16200000">
            <a:off x="2374624" y="2887907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3" name="Conector angulado 641"/>
          <p:cNvCxnSpPr/>
          <p:nvPr/>
        </p:nvCxnSpPr>
        <p:spPr>
          <a:xfrm rot="16200000" flipH="1">
            <a:off x="885514" y="1400401"/>
            <a:ext cx="1116000" cy="2052000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CaixaDeTexto 643"/>
          <p:cNvSpPr txBox="1"/>
          <p:nvPr/>
        </p:nvSpPr>
        <p:spPr>
          <a:xfrm>
            <a:off x="367064" y="1846632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Xe0/1/0</a:t>
            </a:r>
          </a:p>
        </p:txBody>
      </p:sp>
      <p:sp>
        <p:nvSpPr>
          <p:cNvPr id="646" name="CaixaDeTexto 645"/>
          <p:cNvSpPr txBox="1"/>
          <p:nvPr/>
        </p:nvSpPr>
        <p:spPr>
          <a:xfrm>
            <a:off x="1672836" y="2186576"/>
            <a:ext cx="5229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Xe0/1/1</a:t>
            </a:r>
          </a:p>
        </p:txBody>
      </p:sp>
      <p:sp>
        <p:nvSpPr>
          <p:cNvPr id="647" name="CaixaDeTexto 646"/>
          <p:cNvSpPr txBox="1"/>
          <p:nvPr/>
        </p:nvSpPr>
        <p:spPr>
          <a:xfrm>
            <a:off x="2144688" y="1358406"/>
            <a:ext cx="7713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DW04DQX</a:t>
            </a:r>
          </a:p>
        </p:txBody>
      </p:sp>
      <p:sp>
        <p:nvSpPr>
          <p:cNvPr id="648" name="CaixaDeTexto 647"/>
          <p:cNvSpPr txBox="1"/>
          <p:nvPr/>
        </p:nvSpPr>
        <p:spPr>
          <a:xfrm>
            <a:off x="2081864" y="1799736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SL1/P2</a:t>
            </a:r>
          </a:p>
        </p:txBody>
      </p:sp>
      <p:sp>
        <p:nvSpPr>
          <p:cNvPr id="650" name="CaixaDeTexto 649"/>
          <p:cNvSpPr txBox="1"/>
          <p:nvPr/>
        </p:nvSpPr>
        <p:spPr>
          <a:xfrm>
            <a:off x="2042924" y="2805084"/>
            <a:ext cx="5212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SL18/P4</a:t>
            </a:r>
          </a:p>
        </p:txBody>
      </p:sp>
      <p:cxnSp>
        <p:nvCxnSpPr>
          <p:cNvPr id="651" name="Conector de Seta Reta 650"/>
          <p:cNvCxnSpPr/>
          <p:nvPr/>
        </p:nvCxnSpPr>
        <p:spPr>
          <a:xfrm flipH="1" flipV="1">
            <a:off x="2660915" y="2992056"/>
            <a:ext cx="336766" cy="29698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Conector de Seta Reta 651"/>
          <p:cNvCxnSpPr/>
          <p:nvPr/>
        </p:nvCxnSpPr>
        <p:spPr>
          <a:xfrm flipH="1" flipV="1">
            <a:off x="2680845" y="1823153"/>
            <a:ext cx="362963" cy="43601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CaixaDeTexto 652"/>
          <p:cNvSpPr txBox="1"/>
          <p:nvPr/>
        </p:nvSpPr>
        <p:spPr>
          <a:xfrm>
            <a:off x="2688455" y="3284984"/>
            <a:ext cx="8034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CH24(SL18/P3)</a:t>
            </a:r>
          </a:p>
        </p:txBody>
      </p:sp>
      <p:sp>
        <p:nvSpPr>
          <p:cNvPr id="654" name="CaixaDeTexto 653"/>
          <p:cNvSpPr txBox="1"/>
          <p:nvPr/>
        </p:nvSpPr>
        <p:spPr>
          <a:xfrm>
            <a:off x="2667743" y="2277452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CH21(SL1/P1)</a:t>
            </a:r>
          </a:p>
        </p:txBody>
      </p:sp>
      <p:sp>
        <p:nvSpPr>
          <p:cNvPr id="657" name="CaixaDeTexto 656"/>
          <p:cNvSpPr txBox="1"/>
          <p:nvPr/>
        </p:nvSpPr>
        <p:spPr>
          <a:xfrm>
            <a:off x="2773311" y="61560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MCE</a:t>
            </a:r>
          </a:p>
        </p:txBody>
      </p:sp>
      <p:sp>
        <p:nvSpPr>
          <p:cNvPr id="658" name="Retângulo de cantos arredondados 197"/>
          <p:cNvSpPr/>
          <p:nvPr/>
        </p:nvSpPr>
        <p:spPr>
          <a:xfrm>
            <a:off x="2843808" y="4663013"/>
            <a:ext cx="1080120" cy="97344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9" name="CaixaDeTexto 658"/>
          <p:cNvSpPr txBox="1"/>
          <p:nvPr/>
        </p:nvSpPr>
        <p:spPr>
          <a:xfrm>
            <a:off x="2915816" y="537321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210</a:t>
            </a:r>
          </a:p>
        </p:txBody>
      </p:sp>
      <p:sp>
        <p:nvSpPr>
          <p:cNvPr id="660" name="Retângulo de cantos arredondados 200"/>
          <p:cNvSpPr/>
          <p:nvPr/>
        </p:nvSpPr>
        <p:spPr>
          <a:xfrm>
            <a:off x="3983745" y="4437112"/>
            <a:ext cx="1723131" cy="130489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1" name="CaixaDeTexto 660"/>
          <p:cNvSpPr txBox="1"/>
          <p:nvPr/>
        </p:nvSpPr>
        <p:spPr>
          <a:xfrm>
            <a:off x="4543157" y="5515611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111</a:t>
            </a:r>
          </a:p>
        </p:txBody>
      </p:sp>
      <p:sp>
        <p:nvSpPr>
          <p:cNvPr id="662" name="Fluxograma: Operação manual 293"/>
          <p:cNvSpPr/>
          <p:nvPr/>
        </p:nvSpPr>
        <p:spPr>
          <a:xfrm rot="16200000">
            <a:off x="5260648" y="5025852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63" name="Group 19"/>
          <p:cNvGrpSpPr>
            <a:grpSpLocks/>
          </p:cNvGrpSpPr>
          <p:nvPr/>
        </p:nvGrpSpPr>
        <p:grpSpPr bwMode="auto">
          <a:xfrm>
            <a:off x="2914409" y="4787627"/>
            <a:ext cx="290331" cy="254339"/>
            <a:chOff x="2551" y="1981"/>
            <a:chExt cx="130" cy="131"/>
          </a:xfrm>
        </p:grpSpPr>
        <p:sp>
          <p:nvSpPr>
            <p:cNvPr id="664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5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6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7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8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669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0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1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2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3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4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5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6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7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8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9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0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1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2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3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4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5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6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7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8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9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0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1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2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3" name="CaixaDeTexto 692"/>
          <p:cNvSpPr txBox="1"/>
          <p:nvPr/>
        </p:nvSpPr>
        <p:spPr>
          <a:xfrm>
            <a:off x="3005111" y="4615632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ge-4/0/0</a:t>
            </a:r>
          </a:p>
        </p:txBody>
      </p:sp>
      <p:grpSp>
        <p:nvGrpSpPr>
          <p:cNvPr id="694" name="Group 19"/>
          <p:cNvGrpSpPr>
            <a:grpSpLocks/>
          </p:cNvGrpSpPr>
          <p:nvPr/>
        </p:nvGrpSpPr>
        <p:grpSpPr bwMode="auto">
          <a:xfrm>
            <a:off x="4704770" y="4985592"/>
            <a:ext cx="290331" cy="254339"/>
            <a:chOff x="2551" y="1981"/>
            <a:chExt cx="130" cy="131"/>
          </a:xfrm>
        </p:grpSpPr>
        <p:sp>
          <p:nvSpPr>
            <p:cNvPr id="695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6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7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8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9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00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1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2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3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4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5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6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7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8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9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0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1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2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3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4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5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6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7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8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9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0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1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2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23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4" name="CaixaDeTexto 723"/>
          <p:cNvSpPr txBox="1"/>
          <p:nvPr/>
        </p:nvSpPr>
        <p:spPr>
          <a:xfrm>
            <a:off x="4537496" y="524703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RT122MCE</a:t>
            </a:r>
          </a:p>
        </p:txBody>
      </p:sp>
      <p:sp>
        <p:nvSpPr>
          <p:cNvPr id="725" name="Elipse 724"/>
          <p:cNvSpPr/>
          <p:nvPr/>
        </p:nvSpPr>
        <p:spPr>
          <a:xfrm>
            <a:off x="6184640" y="5091876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8" name="Elipse 727"/>
          <p:cNvSpPr/>
          <p:nvPr/>
        </p:nvSpPr>
        <p:spPr>
          <a:xfrm>
            <a:off x="4554422" y="4336640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29" name="Conector angulado 534"/>
          <p:cNvCxnSpPr>
            <a:stCxn id="668" idx="0"/>
            <a:endCxn id="728" idx="4"/>
          </p:cNvCxnSpPr>
          <p:nvPr/>
        </p:nvCxnSpPr>
        <p:spPr>
          <a:xfrm rot="5400000" flipH="1" flipV="1">
            <a:off x="3615794" y="3826140"/>
            <a:ext cx="405268" cy="1517707"/>
          </a:xfrm>
          <a:prstGeom prst="bentConnector3">
            <a:avLst>
              <a:gd name="adj1" fmla="val 71153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Fluxograma: Operação manual 547"/>
          <p:cNvSpPr/>
          <p:nvPr/>
        </p:nvSpPr>
        <p:spPr>
          <a:xfrm rot="10800000">
            <a:off x="4067945" y="4606752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31" name="Conector reto 554"/>
          <p:cNvCxnSpPr>
            <a:stCxn id="668" idx="6"/>
          </p:cNvCxnSpPr>
          <p:nvPr/>
        </p:nvCxnSpPr>
        <p:spPr>
          <a:xfrm>
            <a:off x="3204740" y="4914797"/>
            <a:ext cx="1542548" cy="108042"/>
          </a:xfrm>
          <a:prstGeom prst="bentConnector3">
            <a:avLst>
              <a:gd name="adj1" fmla="val 99399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Conector angulado 633"/>
          <p:cNvCxnSpPr>
            <a:stCxn id="730" idx="1"/>
            <a:endCxn id="699" idx="0"/>
          </p:cNvCxnSpPr>
          <p:nvPr/>
        </p:nvCxnSpPr>
        <p:spPr>
          <a:xfrm>
            <a:off x="4411426" y="4694135"/>
            <a:ext cx="438510" cy="291457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CaixaDeTexto 732"/>
          <p:cNvSpPr txBox="1"/>
          <p:nvPr/>
        </p:nvSpPr>
        <p:spPr>
          <a:xfrm>
            <a:off x="3661044" y="4711702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10G</a:t>
            </a:r>
          </a:p>
        </p:txBody>
      </p:sp>
      <p:sp>
        <p:nvSpPr>
          <p:cNvPr id="734" name="Elipse 733"/>
          <p:cNvSpPr/>
          <p:nvPr/>
        </p:nvSpPr>
        <p:spPr>
          <a:xfrm>
            <a:off x="3139429" y="4964978"/>
            <a:ext cx="62038" cy="7200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7" name="CaixaDeTexto 736"/>
          <p:cNvSpPr txBox="1"/>
          <p:nvPr/>
        </p:nvSpPr>
        <p:spPr>
          <a:xfrm>
            <a:off x="5201037" y="4736600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DW03MCE</a:t>
            </a:r>
          </a:p>
        </p:txBody>
      </p:sp>
      <p:sp>
        <p:nvSpPr>
          <p:cNvPr id="738" name="CaixaDeTexto 737"/>
          <p:cNvSpPr txBox="1"/>
          <p:nvPr/>
        </p:nvSpPr>
        <p:spPr>
          <a:xfrm>
            <a:off x="4799823" y="483792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Ge4/1/0</a:t>
            </a:r>
          </a:p>
        </p:txBody>
      </p:sp>
      <p:sp>
        <p:nvSpPr>
          <p:cNvPr id="739" name="CaixaDeTexto 738"/>
          <p:cNvSpPr txBox="1"/>
          <p:nvPr/>
        </p:nvSpPr>
        <p:spPr>
          <a:xfrm>
            <a:off x="4355976" y="4519168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SL1/P2</a:t>
            </a:r>
          </a:p>
        </p:txBody>
      </p:sp>
      <p:sp>
        <p:nvSpPr>
          <p:cNvPr id="740" name="CaixaDeTexto 739"/>
          <p:cNvSpPr txBox="1"/>
          <p:nvPr/>
        </p:nvSpPr>
        <p:spPr>
          <a:xfrm>
            <a:off x="3491880" y="4149080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rgbClr val="7030A0"/>
                </a:solidFill>
              </a:rPr>
              <a:t>CH24(SL1/P1)</a:t>
            </a:r>
          </a:p>
        </p:txBody>
      </p:sp>
      <p:cxnSp>
        <p:nvCxnSpPr>
          <p:cNvPr id="741" name="Conector de Seta Reta 740"/>
          <p:cNvCxnSpPr/>
          <p:nvPr/>
        </p:nvCxnSpPr>
        <p:spPr>
          <a:xfrm>
            <a:off x="3981634" y="4312368"/>
            <a:ext cx="248216" cy="2815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CaixaDeTexto 741"/>
          <p:cNvSpPr txBox="1"/>
          <p:nvPr/>
        </p:nvSpPr>
        <p:spPr>
          <a:xfrm>
            <a:off x="3148135" y="4941168"/>
            <a:ext cx="5597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b="1" dirty="0">
                <a:solidFill>
                  <a:srgbClr val="FF0000"/>
                </a:solidFill>
              </a:rPr>
              <a:t>ge-5/0/0</a:t>
            </a:r>
          </a:p>
        </p:txBody>
      </p:sp>
      <p:sp>
        <p:nvSpPr>
          <p:cNvPr id="743" name="Retângulo de cantos arredondados 22"/>
          <p:cNvSpPr/>
          <p:nvPr/>
        </p:nvSpPr>
        <p:spPr>
          <a:xfrm>
            <a:off x="6227396" y="1364323"/>
            <a:ext cx="1080120" cy="213210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4" name="CaixaDeTexto 743"/>
          <p:cNvSpPr txBox="1"/>
          <p:nvPr/>
        </p:nvSpPr>
        <p:spPr>
          <a:xfrm>
            <a:off x="5869698" y="3834504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2"/>
                </a:solidFill>
              </a:rPr>
              <a:t>CBS</a:t>
            </a:r>
          </a:p>
        </p:txBody>
      </p:sp>
      <p:sp>
        <p:nvSpPr>
          <p:cNvPr id="745" name="Retângulo 744"/>
          <p:cNvSpPr/>
          <p:nvPr/>
        </p:nvSpPr>
        <p:spPr>
          <a:xfrm>
            <a:off x="5921656" y="1030964"/>
            <a:ext cx="3042832" cy="3139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6" name="CaixaDeTexto 745"/>
          <p:cNvSpPr txBox="1"/>
          <p:nvPr/>
        </p:nvSpPr>
        <p:spPr>
          <a:xfrm>
            <a:off x="6607386" y="3276902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ETEL</a:t>
            </a:r>
          </a:p>
        </p:txBody>
      </p:sp>
      <p:sp>
        <p:nvSpPr>
          <p:cNvPr id="747" name="Retângulo de cantos arredondados 187"/>
          <p:cNvSpPr/>
          <p:nvPr/>
        </p:nvSpPr>
        <p:spPr>
          <a:xfrm>
            <a:off x="7668344" y="1515662"/>
            <a:ext cx="1080120" cy="186297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8" name="CaixaDeTexto 747"/>
          <p:cNvSpPr txBox="1"/>
          <p:nvPr/>
        </p:nvSpPr>
        <p:spPr>
          <a:xfrm>
            <a:off x="7846864" y="3133512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tx2"/>
                </a:solidFill>
              </a:rPr>
              <a:t>Prédio 700</a:t>
            </a:r>
          </a:p>
        </p:txBody>
      </p:sp>
      <p:sp>
        <p:nvSpPr>
          <p:cNvPr id="749" name="Fluxograma: Operação manual 289"/>
          <p:cNvSpPr/>
          <p:nvPr/>
        </p:nvSpPr>
        <p:spPr>
          <a:xfrm rot="5400000">
            <a:off x="6321830" y="1684615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0" name="Fluxograma: Operação manual 290"/>
          <p:cNvSpPr/>
          <p:nvPr/>
        </p:nvSpPr>
        <p:spPr>
          <a:xfrm>
            <a:off x="6321621" y="3203998"/>
            <a:ext cx="381646" cy="174766"/>
          </a:xfrm>
          <a:prstGeom prst="flowChartManualOperati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2" name="Elipse 751"/>
          <p:cNvSpPr/>
          <p:nvPr/>
        </p:nvSpPr>
        <p:spPr>
          <a:xfrm>
            <a:off x="6494444" y="4160985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54" name="Group 19"/>
          <p:cNvGrpSpPr>
            <a:grpSpLocks/>
          </p:cNvGrpSpPr>
          <p:nvPr/>
        </p:nvGrpSpPr>
        <p:grpSpPr bwMode="auto">
          <a:xfrm>
            <a:off x="7811441" y="1720212"/>
            <a:ext cx="290331" cy="254339"/>
            <a:chOff x="2551" y="1981"/>
            <a:chExt cx="130" cy="131"/>
          </a:xfrm>
        </p:grpSpPr>
        <p:sp>
          <p:nvSpPr>
            <p:cNvPr id="755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6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7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8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59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60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1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2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3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4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5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6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7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8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9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0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1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2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3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4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5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6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7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8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9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0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1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2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3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84" name="CaixaDeTexto 783"/>
          <p:cNvSpPr txBox="1"/>
          <p:nvPr/>
        </p:nvSpPr>
        <p:spPr>
          <a:xfrm>
            <a:off x="7740352" y="1540120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RT120CBS</a:t>
            </a:r>
          </a:p>
        </p:txBody>
      </p:sp>
      <p:grpSp>
        <p:nvGrpSpPr>
          <p:cNvPr id="785" name="Group 19"/>
          <p:cNvGrpSpPr>
            <a:grpSpLocks/>
          </p:cNvGrpSpPr>
          <p:nvPr/>
        </p:nvGrpSpPr>
        <p:grpSpPr bwMode="auto">
          <a:xfrm>
            <a:off x="7836407" y="2382573"/>
            <a:ext cx="290331" cy="254339"/>
            <a:chOff x="2551" y="1981"/>
            <a:chExt cx="130" cy="131"/>
          </a:xfrm>
        </p:grpSpPr>
        <p:sp>
          <p:nvSpPr>
            <p:cNvPr id="786" name="Line 20"/>
            <p:cNvSpPr>
              <a:spLocks noChangeShapeType="1"/>
            </p:cNvSpPr>
            <p:nvPr/>
          </p:nvSpPr>
          <p:spPr bwMode="auto">
            <a:xfrm flipH="1">
              <a:off x="2609" y="1987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7" name="Line 21"/>
            <p:cNvSpPr>
              <a:spLocks noChangeShapeType="1"/>
            </p:cNvSpPr>
            <p:nvPr/>
          </p:nvSpPr>
          <p:spPr bwMode="auto">
            <a:xfrm flipV="1">
              <a:off x="2615" y="2028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8" name="Line 22"/>
            <p:cNvSpPr>
              <a:spLocks noChangeShapeType="1"/>
            </p:cNvSpPr>
            <p:nvPr/>
          </p:nvSpPr>
          <p:spPr bwMode="auto">
            <a:xfrm>
              <a:off x="2615" y="2053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89" name="Line 23"/>
            <p:cNvSpPr>
              <a:spLocks noChangeShapeType="1"/>
            </p:cNvSpPr>
            <p:nvPr/>
          </p:nvSpPr>
          <p:spPr bwMode="auto">
            <a:xfrm>
              <a:off x="2609" y="2106"/>
              <a:ext cx="13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0" name="Oval 24"/>
            <p:cNvSpPr>
              <a:spLocks noChangeArrowheads="1"/>
            </p:cNvSpPr>
            <p:nvPr/>
          </p:nvSpPr>
          <p:spPr bwMode="auto">
            <a:xfrm>
              <a:off x="2551" y="1981"/>
              <a:ext cx="130" cy="131"/>
            </a:xfrm>
            <a:prstGeom prst="ellips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pt-BR" altLang="pt-BR" sz="1800"/>
            </a:p>
          </p:txBody>
        </p:sp>
        <p:sp>
          <p:nvSpPr>
            <p:cNvPr id="791" name="Line 25"/>
            <p:cNvSpPr>
              <a:spLocks noChangeShapeType="1"/>
            </p:cNvSpPr>
            <p:nvPr/>
          </p:nvSpPr>
          <p:spPr bwMode="auto">
            <a:xfrm>
              <a:off x="2609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2" name="Line 26"/>
            <p:cNvSpPr>
              <a:spLocks noChangeShapeType="1"/>
            </p:cNvSpPr>
            <p:nvPr/>
          </p:nvSpPr>
          <p:spPr bwMode="auto">
            <a:xfrm flipH="1">
              <a:off x="2556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3" name="Line 27"/>
            <p:cNvSpPr>
              <a:spLocks noChangeShapeType="1"/>
            </p:cNvSpPr>
            <p:nvPr/>
          </p:nvSpPr>
          <p:spPr bwMode="auto">
            <a:xfrm flipH="1">
              <a:off x="2556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4" name="Line 28"/>
            <p:cNvSpPr>
              <a:spLocks noChangeShapeType="1"/>
            </p:cNvSpPr>
            <p:nvPr/>
          </p:nvSpPr>
          <p:spPr bwMode="auto">
            <a:xfrm>
              <a:off x="2556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5" name="Line 29"/>
            <p:cNvSpPr>
              <a:spLocks noChangeShapeType="1"/>
            </p:cNvSpPr>
            <p:nvPr/>
          </p:nvSpPr>
          <p:spPr bwMode="auto">
            <a:xfrm flipV="1">
              <a:off x="2609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6" name="Line 30"/>
            <p:cNvSpPr>
              <a:spLocks noChangeShapeType="1"/>
            </p:cNvSpPr>
            <p:nvPr/>
          </p:nvSpPr>
          <p:spPr bwMode="auto">
            <a:xfrm>
              <a:off x="2597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7" name="Line 31"/>
            <p:cNvSpPr>
              <a:spLocks noChangeShapeType="1"/>
            </p:cNvSpPr>
            <p:nvPr/>
          </p:nvSpPr>
          <p:spPr bwMode="auto">
            <a:xfrm>
              <a:off x="2597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8" name="Line 32"/>
            <p:cNvSpPr>
              <a:spLocks noChangeShapeType="1"/>
            </p:cNvSpPr>
            <p:nvPr/>
          </p:nvSpPr>
          <p:spPr bwMode="auto">
            <a:xfrm flipH="1" flipV="1">
              <a:off x="2604" y="2028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" name="Line 33"/>
            <p:cNvSpPr>
              <a:spLocks noChangeShapeType="1"/>
            </p:cNvSpPr>
            <p:nvPr/>
          </p:nvSpPr>
          <p:spPr bwMode="auto">
            <a:xfrm flipH="1">
              <a:off x="2604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0" name="Line 34"/>
            <p:cNvSpPr>
              <a:spLocks noChangeShapeType="1"/>
            </p:cNvSpPr>
            <p:nvPr/>
          </p:nvSpPr>
          <p:spPr bwMode="auto">
            <a:xfrm flipH="1">
              <a:off x="2597" y="2046"/>
              <a:ext cx="12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1" name="Line 35"/>
            <p:cNvSpPr>
              <a:spLocks noChangeShapeType="1"/>
            </p:cNvSpPr>
            <p:nvPr/>
          </p:nvSpPr>
          <p:spPr bwMode="auto">
            <a:xfrm flipH="1" flipV="1">
              <a:off x="2597" y="2035"/>
              <a:ext cx="12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2" name="Line 36"/>
            <p:cNvSpPr>
              <a:spLocks noChangeShapeType="1"/>
            </p:cNvSpPr>
            <p:nvPr/>
          </p:nvSpPr>
          <p:spPr bwMode="auto">
            <a:xfrm flipH="1">
              <a:off x="2604" y="2053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3" name="Line 37"/>
            <p:cNvSpPr>
              <a:spLocks noChangeShapeType="1"/>
            </p:cNvSpPr>
            <p:nvPr/>
          </p:nvSpPr>
          <p:spPr bwMode="auto">
            <a:xfrm>
              <a:off x="2604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4" name="Line 38"/>
            <p:cNvSpPr>
              <a:spLocks noChangeShapeType="1"/>
            </p:cNvSpPr>
            <p:nvPr/>
          </p:nvSpPr>
          <p:spPr bwMode="auto">
            <a:xfrm>
              <a:off x="2622" y="2065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5" name="Line 39"/>
            <p:cNvSpPr>
              <a:spLocks noChangeShapeType="1"/>
            </p:cNvSpPr>
            <p:nvPr/>
          </p:nvSpPr>
          <p:spPr bwMode="auto">
            <a:xfrm>
              <a:off x="2634" y="2040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6" name="Line 40"/>
            <p:cNvSpPr>
              <a:spLocks noChangeShapeType="1"/>
            </p:cNvSpPr>
            <p:nvPr/>
          </p:nvSpPr>
          <p:spPr bwMode="auto">
            <a:xfrm>
              <a:off x="2634" y="2053"/>
              <a:ext cx="41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7" name="Line 41"/>
            <p:cNvSpPr>
              <a:spLocks noChangeShapeType="1"/>
            </p:cNvSpPr>
            <p:nvPr/>
          </p:nvSpPr>
          <p:spPr bwMode="auto">
            <a:xfrm flipV="1">
              <a:off x="2622" y="1987"/>
              <a:ext cx="0" cy="4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8" name="Line 42"/>
            <p:cNvSpPr>
              <a:spLocks noChangeShapeType="1"/>
            </p:cNvSpPr>
            <p:nvPr/>
          </p:nvSpPr>
          <p:spPr bwMode="auto">
            <a:xfrm flipV="1">
              <a:off x="2634" y="2035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09" name="Line 43"/>
            <p:cNvSpPr>
              <a:spLocks noChangeShapeType="1"/>
            </p:cNvSpPr>
            <p:nvPr/>
          </p:nvSpPr>
          <p:spPr bwMode="auto">
            <a:xfrm flipV="1">
              <a:off x="2623" y="2035"/>
              <a:ext cx="11" cy="11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0" name="Line 44"/>
            <p:cNvSpPr>
              <a:spLocks noChangeShapeType="1"/>
            </p:cNvSpPr>
            <p:nvPr/>
          </p:nvSpPr>
          <p:spPr bwMode="auto">
            <a:xfrm flipH="1">
              <a:off x="2622" y="2028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1" name="Line 45"/>
            <p:cNvSpPr>
              <a:spLocks noChangeShapeType="1"/>
            </p:cNvSpPr>
            <p:nvPr/>
          </p:nvSpPr>
          <p:spPr bwMode="auto">
            <a:xfrm>
              <a:off x="2622" y="2065"/>
              <a:ext cx="5" cy="0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2" name="Line 46"/>
            <p:cNvSpPr>
              <a:spLocks noChangeShapeType="1"/>
            </p:cNvSpPr>
            <p:nvPr/>
          </p:nvSpPr>
          <p:spPr bwMode="auto">
            <a:xfrm>
              <a:off x="2623" y="2046"/>
              <a:ext cx="11" cy="1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3" name="Line 47"/>
            <p:cNvSpPr>
              <a:spLocks noChangeShapeType="1"/>
            </p:cNvSpPr>
            <p:nvPr/>
          </p:nvSpPr>
          <p:spPr bwMode="auto">
            <a:xfrm flipV="1">
              <a:off x="2634" y="2053"/>
              <a:ext cx="0" cy="5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14" name="Line 48"/>
            <p:cNvSpPr>
              <a:spLocks noChangeShapeType="1"/>
            </p:cNvSpPr>
            <p:nvPr/>
          </p:nvSpPr>
          <p:spPr bwMode="auto">
            <a:xfrm flipV="1">
              <a:off x="2675" y="2040"/>
              <a:ext cx="0" cy="1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15" name="CaixaDeTexto 814"/>
          <p:cNvSpPr txBox="1"/>
          <p:nvPr/>
        </p:nvSpPr>
        <p:spPr>
          <a:xfrm>
            <a:off x="7734019" y="2618442"/>
            <a:ext cx="6014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RT110CBS</a:t>
            </a:r>
          </a:p>
        </p:txBody>
      </p:sp>
      <p:cxnSp>
        <p:nvCxnSpPr>
          <p:cNvPr id="816" name="Conector angulado 523"/>
          <p:cNvCxnSpPr/>
          <p:nvPr/>
        </p:nvCxnSpPr>
        <p:spPr>
          <a:xfrm flipV="1">
            <a:off x="6600036" y="1836496"/>
            <a:ext cx="1211405" cy="78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7" name="Elipse 816"/>
          <p:cNvSpPr/>
          <p:nvPr/>
        </p:nvSpPr>
        <p:spPr>
          <a:xfrm>
            <a:off x="5885722" y="3023241"/>
            <a:ext cx="45719" cy="457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18" name="Conector angulado 532"/>
          <p:cNvCxnSpPr>
            <a:stCxn id="817" idx="6"/>
          </p:cNvCxnSpPr>
          <p:nvPr/>
        </p:nvCxnSpPr>
        <p:spPr>
          <a:xfrm flipV="1">
            <a:off x="5931441" y="1877111"/>
            <a:ext cx="1880000" cy="1168990"/>
          </a:xfrm>
          <a:prstGeom prst="bentConnector3">
            <a:avLst>
              <a:gd name="adj1" fmla="val 80146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Conector angulado 563"/>
          <p:cNvCxnSpPr>
            <a:stCxn id="759" idx="6"/>
            <a:endCxn id="790" idx="6"/>
          </p:cNvCxnSpPr>
          <p:nvPr/>
        </p:nvCxnSpPr>
        <p:spPr>
          <a:xfrm>
            <a:off x="8101772" y="1847382"/>
            <a:ext cx="24966" cy="662361"/>
          </a:xfrm>
          <a:prstGeom prst="bentConnector3">
            <a:avLst>
              <a:gd name="adj1" fmla="val 818077"/>
            </a:avLst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CaixaDeTexto 819"/>
          <p:cNvSpPr txBox="1"/>
          <p:nvPr/>
        </p:nvSpPr>
        <p:spPr>
          <a:xfrm>
            <a:off x="8232447" y="2052730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tx2"/>
                </a:solidFill>
              </a:rPr>
              <a:t>10G</a:t>
            </a:r>
          </a:p>
        </p:txBody>
      </p:sp>
      <p:sp>
        <p:nvSpPr>
          <p:cNvPr id="823" name="CaixaDeTexto 822"/>
          <p:cNvSpPr txBox="1"/>
          <p:nvPr/>
        </p:nvSpPr>
        <p:spPr>
          <a:xfrm>
            <a:off x="5332039" y="2270787"/>
            <a:ext cx="7521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CH21(SL4/P1)</a:t>
            </a:r>
          </a:p>
        </p:txBody>
      </p:sp>
      <p:cxnSp>
        <p:nvCxnSpPr>
          <p:cNvPr id="824" name="Conector de Seta Reta 823"/>
          <p:cNvCxnSpPr>
            <a:stCxn id="823" idx="0"/>
          </p:cNvCxnSpPr>
          <p:nvPr/>
        </p:nvCxnSpPr>
        <p:spPr>
          <a:xfrm flipV="1">
            <a:off x="5708104" y="1867063"/>
            <a:ext cx="664096" cy="4037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5" name="CaixaDeTexto 824"/>
          <p:cNvSpPr txBox="1"/>
          <p:nvPr/>
        </p:nvSpPr>
        <p:spPr>
          <a:xfrm>
            <a:off x="6541896" y="1658944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SL4/P2</a:t>
            </a:r>
          </a:p>
        </p:txBody>
      </p:sp>
      <p:sp>
        <p:nvSpPr>
          <p:cNvPr id="827" name="CaixaDeTexto 826"/>
          <p:cNvSpPr txBox="1"/>
          <p:nvPr/>
        </p:nvSpPr>
        <p:spPr>
          <a:xfrm>
            <a:off x="6185054" y="1374884"/>
            <a:ext cx="7344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dirty="0">
                <a:solidFill>
                  <a:schemeClr val="tx2"/>
                </a:solidFill>
              </a:rPr>
              <a:t>DW05CBS</a:t>
            </a:r>
          </a:p>
        </p:txBody>
      </p:sp>
      <p:sp>
        <p:nvSpPr>
          <p:cNvPr id="828" name="CaixaDeTexto 827"/>
          <p:cNvSpPr txBox="1"/>
          <p:nvPr/>
        </p:nvSpPr>
        <p:spPr>
          <a:xfrm>
            <a:off x="7340199" y="1648896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accent6">
                    <a:lumMod val="75000"/>
                  </a:schemeClr>
                </a:solidFill>
              </a:rPr>
              <a:t>ge-2/0/0</a:t>
            </a:r>
          </a:p>
        </p:txBody>
      </p:sp>
      <p:cxnSp>
        <p:nvCxnSpPr>
          <p:cNvPr id="830" name="Conector angulado 525"/>
          <p:cNvCxnSpPr/>
          <p:nvPr/>
        </p:nvCxnSpPr>
        <p:spPr>
          <a:xfrm>
            <a:off x="2652830" y="1833198"/>
            <a:ext cx="3768461" cy="2268"/>
          </a:xfrm>
          <a:prstGeom prst="bent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Conector angulado 636"/>
          <p:cNvCxnSpPr/>
          <p:nvPr/>
        </p:nvCxnSpPr>
        <p:spPr>
          <a:xfrm>
            <a:off x="2652830" y="2993578"/>
            <a:ext cx="1605938" cy="1613174"/>
          </a:xfrm>
          <a:prstGeom prst="bentConnector2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2" name="CaixaDeTexto 931"/>
          <p:cNvSpPr txBox="1"/>
          <p:nvPr/>
        </p:nvSpPr>
        <p:spPr>
          <a:xfrm>
            <a:off x="7397225" y="1879328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ge-2/1/0</a:t>
            </a:r>
          </a:p>
        </p:txBody>
      </p:sp>
      <p:sp>
        <p:nvSpPr>
          <p:cNvPr id="383" name="CaixaDeTexto 382"/>
          <p:cNvSpPr txBox="1"/>
          <p:nvPr/>
        </p:nvSpPr>
        <p:spPr>
          <a:xfrm>
            <a:off x="2771800" y="5068512"/>
            <a:ext cx="6367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00" dirty="0">
                <a:solidFill>
                  <a:schemeClr val="tx2"/>
                </a:solidFill>
              </a:rPr>
              <a:t>RT122MCE</a:t>
            </a:r>
          </a:p>
        </p:txBody>
      </p:sp>
      <p:cxnSp>
        <p:nvCxnSpPr>
          <p:cNvPr id="384" name="Conector angulado 523"/>
          <p:cNvCxnSpPr/>
          <p:nvPr/>
        </p:nvCxnSpPr>
        <p:spPr>
          <a:xfrm>
            <a:off x="3194581" y="4978672"/>
            <a:ext cx="2727075" cy="1690688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CaixaDeTexto 387"/>
          <p:cNvSpPr txBox="1"/>
          <p:nvPr/>
        </p:nvSpPr>
        <p:spPr>
          <a:xfrm>
            <a:off x="5852252" y="6530582"/>
            <a:ext cx="1604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>
                <a:solidFill>
                  <a:srgbClr val="FF0000"/>
                </a:solidFill>
              </a:rPr>
              <a:t>10G ALUGADO (EQUINIX)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8" y="3800425"/>
            <a:ext cx="2702386" cy="265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0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2CBE5B256CB594EAFA0C98BB7555F78" ma:contentTypeVersion="13" ma:contentTypeDescription="Crie um novo documento." ma:contentTypeScope="" ma:versionID="bd6c982024626b5604b9af001367cd3c">
  <xsd:schema xmlns:xsd="http://www.w3.org/2001/XMLSchema" xmlns:xs="http://www.w3.org/2001/XMLSchema" xmlns:p="http://schemas.microsoft.com/office/2006/metadata/properties" xmlns:ns2="d9f977f0-31c4-40be-b170-19dbe28e4b1b" xmlns:ns3="be4d5f68-fff0-4b65-9b8f-4115f0baa0bb" targetNamespace="http://schemas.microsoft.com/office/2006/metadata/properties" ma:root="true" ma:fieldsID="aafc2d22fead5dd3e46a5ef8b9968ab1" ns2:_="" ns3:_="">
    <xsd:import namespace="d9f977f0-31c4-40be-b170-19dbe28e4b1b"/>
    <xsd:import namespace="be4d5f68-fff0-4b65-9b8f-4115f0baa0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977f0-31c4-40be-b170-19dbe28e4b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d5f68-fff0-4b65-9b8f-4115f0baa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578095-749B-402F-BC10-56B23A60F0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f977f0-31c4-40be-b170-19dbe28e4b1b"/>
    <ds:schemaRef ds:uri="be4d5f68-fff0-4b65-9b8f-4115f0baa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89E454-01CA-4AE6-B889-431002883732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6eee95b-c773-45d0-ba68-2433c6b3c833"/>
    <ds:schemaRef ds:uri="fecf02d9-9dcb-460d-ba73-3bb652bd3270"/>
  </ds:schemaRefs>
</ds:datastoreItem>
</file>

<file path=customXml/itemProps3.xml><?xml version="1.0" encoding="utf-8"?>
<ds:datastoreItem xmlns:ds="http://schemas.openxmlformats.org/officeDocument/2006/customXml" ds:itemID="{BC7D58C9-1E29-4AEE-B718-3B75D96C37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4408</TotalTime>
  <Words>358</Words>
  <Application>Microsoft Office PowerPoint</Application>
  <PresentationFormat>Apresentação na tela (4:3)</PresentationFormat>
  <Paragraphs>132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Teste</dc:creator>
  <cp:lastModifiedBy>André Luís Marçal - PrestServ</cp:lastModifiedBy>
  <cp:revision>163</cp:revision>
  <cp:lastPrinted>2018-04-12T17:37:11Z</cp:lastPrinted>
  <dcterms:created xsi:type="dcterms:W3CDTF">2017-07-17T18:26:16Z</dcterms:created>
  <dcterms:modified xsi:type="dcterms:W3CDTF">2021-11-18T22:20:15Z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61996e-cafd-4c9a-8a94-2dc1b82131ae_Enabled">
    <vt:lpwstr>true</vt:lpwstr>
  </property>
  <property fmtid="{D5CDD505-2E9C-101B-9397-08002B2CF9AE}" pid="3" name="MSIP_Label_8e61996e-cafd-4c9a-8a94-2dc1b82131ae_SetDate">
    <vt:lpwstr>2020-11-04T18:30:12Z</vt:lpwstr>
  </property>
  <property fmtid="{D5CDD505-2E9C-101B-9397-08002B2CF9AE}" pid="4" name="MSIP_Label_8e61996e-cafd-4c9a-8a94-2dc1b82131ae_Method">
    <vt:lpwstr>Standard</vt:lpwstr>
  </property>
  <property fmtid="{D5CDD505-2E9C-101B-9397-08002B2CF9AE}" pid="5" name="MSIP_Label_8e61996e-cafd-4c9a-8a94-2dc1b82131ae_Name">
    <vt:lpwstr>NP-1</vt:lpwstr>
  </property>
  <property fmtid="{D5CDD505-2E9C-101B-9397-08002B2CF9AE}" pid="6" name="MSIP_Label_8e61996e-cafd-4c9a-8a94-2dc1b82131ae_SiteId">
    <vt:lpwstr>5b6f6241-9a57-4be4-8e50-1dfa72e79a57</vt:lpwstr>
  </property>
  <property fmtid="{D5CDD505-2E9C-101B-9397-08002B2CF9AE}" pid="7" name="MSIP_Label_8e61996e-cafd-4c9a-8a94-2dc1b82131ae_ActionId">
    <vt:lpwstr>03ccaf57-c688-4909-96cd-1b871ae4d52c</vt:lpwstr>
  </property>
  <property fmtid="{D5CDD505-2E9C-101B-9397-08002B2CF9AE}" pid="8" name="MSIP_Label_8e61996e-cafd-4c9a-8a94-2dc1b82131ae_ContentBits">
    <vt:lpwstr>0</vt:lpwstr>
  </property>
  <property fmtid="{D5CDD505-2E9C-101B-9397-08002B2CF9AE}" pid="9" name="ContentTypeId">
    <vt:lpwstr>0x01010082CBE5B256CB594EAFA0C98BB7555F78</vt:lpwstr>
  </property>
</Properties>
</file>