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1C00-D165-7124-F0D9-57718D48A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4C8D59-797D-57EA-B0F3-42F5F860A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F20C7-C273-4C8A-0450-D2396BAA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5B9F7-EACA-3164-4C0E-5CD7F5E9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BFF3F-7C1B-AFB1-3C2E-37BDE8A0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21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58E86-3CAA-4150-CD7C-B507E4EE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84D2B4-8A7B-9552-6DFC-B3BDE2548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DC2738-77F0-9909-C9BC-E330D3F4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C52381-352C-3299-11A2-4D7B66AF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A5250-079B-CCE5-45E0-B920CA0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AFBA3A-8423-D209-BBCC-3A4005FB8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BE073F-83AC-B2E8-EF62-EBA553BDA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3CCE94-AA35-3555-FAAD-DD117EBF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50EC0F-F509-4DEA-132C-78974DA3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6BC12-AE65-86E9-730D-440F6CA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41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B56F5-B16D-6CBC-3B3C-872C7048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2F941-369F-C64B-5587-00809B12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CD06D-5C01-FB81-24CE-3E26C069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0BE828-E980-7BF5-0DAF-45C73BB1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26DEA-2FA6-CADA-29E7-C8FAD3FE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9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AABDC-5A2D-6583-CCA1-BF2F5C38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563409-918F-CF45-4211-DCFC96C3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C54C0-54B7-A9D2-F6FC-C6F8605D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EF9F5-87F7-5849-15A2-21CF94A5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6BA4B-2054-3E40-BD41-E77BB9FD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14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54EC-0BCC-EB2E-969B-246629F1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9BF709-D57A-AB13-3076-682AEAE07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A13F3E-AB7D-D26A-EB76-21474CDC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465879-FA18-1FC3-6720-B1389A86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F43FF-04DA-46C0-F862-7742A585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8659A-6D42-AC37-1938-C921DC32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5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0238E-77FA-354B-CD33-9E2B9001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5FE119-5DE0-7B73-3067-7E1C0CCFD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77F35E-1064-DEFB-63BC-EAD757CCE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C42C5F-3576-909F-4E2C-21ED0A6E2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E9410F-C13B-B045-8FAF-20F9ED48C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0C466A-52ED-DEC9-991D-BBC6586B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175A59-1849-B082-470E-57ACCE58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F7A1F8-03E4-99FB-2ADB-D465D4DD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7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B637C-7522-FE77-957F-8FBAD47A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00D17A-FFEC-A52F-2784-9CC10A40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952E15-FB50-F783-683A-8866D831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72F308-271D-E1ED-AF42-1A905893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FAFE0C-F965-5ED8-02A0-9E0F75FB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E0ADC9-6046-DF29-0B23-E772D020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55D17-DDD9-CD12-8A45-2EBD6D96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3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83663-44AF-50D6-374A-7A7D5935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0AF996-960E-9C09-8BE9-CF8B0179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A61458-9B60-76C9-96B9-3BF47BEA1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072BA-0263-FBBF-1701-04988108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04D028-1127-C234-1B82-75AEC58E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0B59BB-977C-0E65-728A-9317AB7F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1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1CCD-219A-2C31-0ACF-2E1D8B7D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B1D110-7842-6F5D-DC67-AD12B7A3B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E98F77-BE1C-C865-2908-19D5498E2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679F09-453C-41EF-5FFC-CC862381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55582-4B01-413C-6D75-BCD7F7AA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A53F95-FCDE-B700-E9DB-8F4EB08A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8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E803D2-4F3B-1D72-EC26-A00FFE91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98AFCC-3A5E-9995-EFD8-0CAE60A9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965729-7FB2-8B79-B8E8-BE74A36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4F02-B097-4319-A093-4C40AFBCE143}" type="datetimeFigureOut">
              <a:rPr lang="pt-BR" smtClean="0"/>
              <a:t>20/10/2023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C06FBB-40C0-38B8-58C1-1E91C360C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2CB71-AA0E-44FE-C176-3CB6D916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29CF-232E-4497-B8B4-20DC503F2E9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34E65F-2759-4353-A18E-6ECCA7406CE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746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008542"/>
                </a:solidFill>
                <a:latin typeface="Trebuchet MS" panose="020B060302020202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356995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FFD4D2-EAED-5B82-A501-EC97704B2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87" y="666608"/>
            <a:ext cx="7309226" cy="55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2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8CD4BF-F530-1C4F-F871-E1F31B20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40" y="857118"/>
            <a:ext cx="7194920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18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Ivaldo Lima Cerveira</dc:creator>
  <cp:lastModifiedBy>Ivaldo Lima Cerveira</cp:lastModifiedBy>
  <cp:revision>1</cp:revision>
  <dcterms:created xsi:type="dcterms:W3CDTF">2023-10-20T18:23:34Z</dcterms:created>
  <dcterms:modified xsi:type="dcterms:W3CDTF">2023-10-20T18:24:27Z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eb2d05-47c5-4b3e-9bd7-b47e03a10069_Enabled">
    <vt:lpwstr>true</vt:lpwstr>
  </property>
  <property fmtid="{D5CDD505-2E9C-101B-9397-08002B2CF9AE}" pid="3" name="MSIP_Label_d5eb2d05-47c5-4b3e-9bd7-b47e03a10069_SetDate">
    <vt:lpwstr>2023-10-20T18:24:27Z</vt:lpwstr>
  </property>
  <property fmtid="{D5CDD505-2E9C-101B-9397-08002B2CF9AE}" pid="4" name="MSIP_Label_d5eb2d05-47c5-4b3e-9bd7-b47e03a10069_Method">
    <vt:lpwstr>Privileged</vt:lpwstr>
  </property>
  <property fmtid="{D5CDD505-2E9C-101B-9397-08002B2CF9AE}" pid="5" name="MSIP_Label_d5eb2d05-47c5-4b3e-9bd7-b47e03a10069_Name">
    <vt:lpwstr>PETROBRAS Colaboradores</vt:lpwstr>
  </property>
  <property fmtid="{D5CDD505-2E9C-101B-9397-08002B2CF9AE}" pid="6" name="MSIP_Label_d5eb2d05-47c5-4b3e-9bd7-b47e03a10069_SiteId">
    <vt:lpwstr>5b6f6241-9a57-4be4-8e50-1dfa72e79a57</vt:lpwstr>
  </property>
  <property fmtid="{D5CDD505-2E9C-101B-9397-08002B2CF9AE}" pid="7" name="MSIP_Label_d5eb2d05-47c5-4b3e-9bd7-b47e03a10069_ActionId">
    <vt:lpwstr>bb6dd024-80d5-4703-8b1d-e7638b30fb7c</vt:lpwstr>
  </property>
  <property fmtid="{D5CDD505-2E9C-101B-9397-08002B2CF9AE}" pid="8" name="MSIP_Label_d5eb2d05-47c5-4b3e-9bd7-b47e03a10069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INTERNA</vt:lpwstr>
  </property>
</Properties>
</file>