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2EE5B-8990-3099-C8FD-A4CDF6EFB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8A2E80-6CEC-0DE4-AC7C-5E950A867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CAB46-7C70-6A68-31BF-B2A5177E5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ECC9-BD7B-4AEE-A663-F372731BA503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29933C-1909-10FD-25BB-B7219B76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53BF9A-A2DA-1FA8-696E-FA53B5FE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C6CD-FD39-48C0-A21A-D75D03E4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77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B9128-064D-46E4-D033-F26E25BA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19718D-F6CE-9F2D-59CB-EFF41CD14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0CAE9C-3504-0226-0F9C-A91231894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ECC9-BD7B-4AEE-A663-F372731BA503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F7F4D0-2D19-6D88-9655-424897023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155D4E-5791-4E7F-0A64-3D17537C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C6CD-FD39-48C0-A21A-D75D03E4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334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E4C5D5-DB48-840C-2A76-5FDDC51F6B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30D2B4-6608-D057-A613-7E3EFB38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D9033C-1036-068E-81B5-CDE37C2D0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ECC9-BD7B-4AEE-A663-F372731BA503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AACC34-898F-37F4-BFD0-65A9D948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AC079-D0C9-3AF6-FB9F-13BD0A68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C6CD-FD39-48C0-A21A-D75D03E4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93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53BDE-6319-C77F-6CE4-9849C3F3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52DE83-80FE-061D-A389-61BBDF80E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5457FD-1B2D-6FBA-BFAD-4028ED044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ECC9-BD7B-4AEE-A663-F372731BA503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842E7C-291C-EB7C-430F-91142A4F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4206F-40A7-4CA4-406E-F201A7AD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C6CD-FD39-48C0-A21A-D75D03E4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39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48FA8-65D2-A184-2459-4AB4EAD9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76DA42-17BC-F9A2-B270-88ACC6B5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DA2C1F-E4EE-7213-3A43-AED1CEBB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ECC9-BD7B-4AEE-A663-F372731BA503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76E73D-19CB-2967-3E6A-43FFFC0B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280EC3-1527-BDAA-C7BF-71D6B00E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C6CD-FD39-48C0-A21A-D75D03E4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87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517F7-2487-A42C-0A37-C26B3A80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BFC4D7-8577-3C93-1E1A-B7E12B7D3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2F25D2-DF74-4154-9237-37D3525E1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97215D-86F7-5B43-9B5D-EB2A3B32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ECC9-BD7B-4AEE-A663-F372731BA503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D10D69-4F74-9416-FBE6-4B11B60F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EE1B29-6EFE-ACA1-7CF6-F3E95DB8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C6CD-FD39-48C0-A21A-D75D03E4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73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B327D-4F34-08DF-4FCA-E07D68FC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DAD976-46A1-6F2E-BDED-0587EFCD5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36E21D-649D-06FC-2705-E2706D693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BE73738-592A-CECA-1951-185509206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AC6F29-D97B-7590-693C-DB0242904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A8C380-5AB2-8A9F-00BF-C83355222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ECC9-BD7B-4AEE-A663-F372731BA503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EF7B3E5-2306-B544-50A0-1EC22A0D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F27CD6-5CE7-D518-A54B-783E2519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C6CD-FD39-48C0-A21A-D75D03E4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98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089C4-08DE-699E-B224-B4D9EBEF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179AF76-86AC-2070-8925-65132F0C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ECC9-BD7B-4AEE-A663-F372731BA503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CD90CC-EC44-DC09-F7F6-33918490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9081EE8-BBEF-606C-B243-025B2658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C6CD-FD39-48C0-A21A-D75D03E4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55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0DCFB9-B2DA-DAF3-FD95-C5AD0DE5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ECC9-BD7B-4AEE-A663-F372731BA503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A7E9B9-8675-A5D4-DA8C-BFFB065D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916BCE-CB17-318A-316F-A5496197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C6CD-FD39-48C0-A21A-D75D03E4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96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56308-E346-3114-3E0F-60B14BE0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6B8E9-E515-5CC2-4EDC-21B35B03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D7D2B1-FDB5-C2DC-39F0-80BAA0726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F10914-2E5C-6CFA-CC0A-7CBC320E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ECC9-BD7B-4AEE-A663-F372731BA503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52401B-FA2F-A528-D059-2DAE9F47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419313-BFAE-9581-EB1F-620FE56C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C6CD-FD39-48C0-A21A-D75D03E4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76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C49461-E506-A4B6-6BF7-C0CE5B76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9F52ED-CD03-B13D-DFEF-F37C66C9D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C7662A-2C10-FBE1-E714-6C7E5BD56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36453C-18F7-62EC-2A5C-03776F829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CECC9-BD7B-4AEE-A663-F372731BA503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A12F30-D456-7132-CBB3-9211258E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03AEDF-293E-39D7-81A0-CA0F72506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C6CD-FD39-48C0-A21A-D75D03E410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65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30CACF5-30C1-FA04-8860-7A63E8BC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A06A69-9D82-4E2E-A0EB-D1A5DAEF8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EAF535-9595-9F37-9378-FC1D009FA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CECC9-BD7B-4AEE-A663-F372731BA503}" type="datetimeFigureOut">
              <a:rPr lang="pt-BR" smtClean="0"/>
              <a:t>06/04/2023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F414F-708B-3BD8-BDF7-9DE2AF169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75CDF0-7879-37BE-82B5-A5127BA4E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3C6CD-FD39-48C0-A21A-D75D03E410A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277070885,&quot;Placement&quot;:&quot;Footer&quot;,&quot;Top&quot;:515.9133,&quot;Left&quot;:378.738342,&quot;SlideWidth&quot;:960,&quot;SlideHeight&quot;:540}">
            <a:extLst>
              <a:ext uri="{FF2B5EF4-FFF2-40B4-BE49-F238E27FC236}">
                <a16:creationId xmlns:a16="http://schemas.microsoft.com/office/drawing/2014/main" id="{78278E96-F8F9-551E-EA3D-DC072DFDC429}"/>
              </a:ext>
            </a:extLst>
          </p:cNvPr>
          <p:cNvSpPr txBox="1"/>
          <p:nvPr userDrawn="1"/>
        </p:nvSpPr>
        <p:spPr>
          <a:xfrm>
            <a:off x="4809977" y="6552099"/>
            <a:ext cx="2572047" cy="30590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100">
                <a:solidFill>
                  <a:srgbClr val="008542"/>
                </a:solidFill>
                <a:latin typeface="Arial Black" panose="020B0A04020102020204" pitchFamily="34" charset="0"/>
              </a:rPr>
              <a:t>INTERNA \ Força de Trabalho</a:t>
            </a:r>
          </a:p>
        </p:txBody>
      </p:sp>
    </p:spTree>
    <p:extLst>
      <p:ext uri="{BB962C8B-B14F-4D97-AF65-F5344CB8AC3E}">
        <p14:creationId xmlns:p14="http://schemas.microsoft.com/office/powerpoint/2010/main" val="166871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">
            <a:extLst>
              <a:ext uri="{FF2B5EF4-FFF2-40B4-BE49-F238E27FC236}">
                <a16:creationId xmlns:a16="http://schemas.microsoft.com/office/drawing/2014/main" id="{31401603-3006-D768-2CB6-A1FDB4926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48" y="2351315"/>
            <a:ext cx="5532765" cy="137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850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Ivaldo Cerveira</dc:creator>
  <cp:lastModifiedBy>Ivaldo Cerveira</cp:lastModifiedBy>
  <cp:revision>1</cp:revision>
  <dcterms:created xsi:type="dcterms:W3CDTF">2023-04-06T17:04:04Z</dcterms:created>
  <dcterms:modified xsi:type="dcterms:W3CDTF">2023-04-06T17:04:27Z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eb2d05-47c5-4b3e-9bd7-b47e03a10069_Enabled">
    <vt:lpwstr>true</vt:lpwstr>
  </property>
  <property fmtid="{D5CDD505-2E9C-101B-9397-08002B2CF9AE}" pid="3" name="MSIP_Label_d5eb2d05-47c5-4b3e-9bd7-b47e03a10069_SetDate">
    <vt:lpwstr>2023-04-06T17:04:22Z</vt:lpwstr>
  </property>
  <property fmtid="{D5CDD505-2E9C-101B-9397-08002B2CF9AE}" pid="4" name="MSIP_Label_d5eb2d05-47c5-4b3e-9bd7-b47e03a10069_Method">
    <vt:lpwstr>Privileged</vt:lpwstr>
  </property>
  <property fmtid="{D5CDD505-2E9C-101B-9397-08002B2CF9AE}" pid="5" name="MSIP_Label_d5eb2d05-47c5-4b3e-9bd7-b47e03a10069_Name">
    <vt:lpwstr>PETROBRAS Colaboradores</vt:lpwstr>
  </property>
  <property fmtid="{D5CDD505-2E9C-101B-9397-08002B2CF9AE}" pid="6" name="MSIP_Label_d5eb2d05-47c5-4b3e-9bd7-b47e03a10069_SiteId">
    <vt:lpwstr>5b6f6241-9a57-4be4-8e50-1dfa72e79a57</vt:lpwstr>
  </property>
  <property fmtid="{D5CDD505-2E9C-101B-9397-08002B2CF9AE}" pid="7" name="MSIP_Label_d5eb2d05-47c5-4b3e-9bd7-b47e03a10069_ActionId">
    <vt:lpwstr>e6f4c70d-92ab-4b70-9e73-074134ecc478</vt:lpwstr>
  </property>
  <property fmtid="{D5CDD505-2E9C-101B-9397-08002B2CF9AE}" pid="8" name="MSIP_Label_d5eb2d05-47c5-4b3e-9bd7-b47e03a10069_ContentBits">
    <vt:lpwstr>2</vt:lpwstr>
  </property>
</Properties>
</file>