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75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B3A726-0152-4440-A855-8634089AE6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A786-961C-4C84-9C41-235050D7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7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Dynasty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Administrator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Inhabitant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Protection 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Housing office worker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</a:p>
          <a:p>
            <a:r>
              <a:rPr lang="en-US" dirty="0" smtClean="0"/>
              <a:t>Call</a:t>
            </a:r>
          </a:p>
          <a:p>
            <a:r>
              <a:rPr lang="en-US" dirty="0" smtClean="0"/>
              <a:t>News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Pass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Inhabitant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8130" y="1288973"/>
            <a:ext cx="1119313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Inhabitant can see and edit personal account.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Inhabitant can see list of contacts and call to </a:t>
            </a:r>
            <a:r>
              <a:rPr lang="en-US" sz="3200" dirty="0"/>
              <a:t>Protection </a:t>
            </a:r>
            <a:r>
              <a:rPr lang="en-US" sz="3200" dirty="0" smtClean="0"/>
              <a:t>worker or </a:t>
            </a:r>
            <a:r>
              <a:rPr lang="en-US" sz="3200" dirty="0"/>
              <a:t>Housing office worker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Inhabitant can  see News and Rules</a:t>
            </a:r>
          </a:p>
          <a:p>
            <a:pPr marL="342900" indent="-342900">
              <a:buFontTx/>
              <a:buAutoNum type="arabicPeriod"/>
            </a:pPr>
            <a:r>
              <a:rPr lang="en-US" sz="3200" dirty="0"/>
              <a:t>Inhabitant can see </a:t>
            </a:r>
            <a:r>
              <a:rPr lang="en-US" sz="3200" dirty="0" smtClean="0"/>
              <a:t>planned Requests.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Inhabitant can see history of own Requests.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Inhabitant can create request. 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Inhabitant can create temporary pass key. </a:t>
            </a:r>
            <a:endParaRPr lang="en-US" sz="3200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Protection worker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041"/>
            <a:ext cx="10515600" cy="484392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900" dirty="0" smtClean="0"/>
              <a:t>Protection</a:t>
            </a:r>
            <a:r>
              <a:rPr lang="uk-UA" sz="3900" dirty="0" smtClean="0"/>
              <a:t> </a:t>
            </a:r>
            <a:r>
              <a:rPr lang="en-US" sz="3900" dirty="0" smtClean="0"/>
              <a:t>worker can see and edit personal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/>
              <a:t>Protection</a:t>
            </a:r>
            <a:r>
              <a:rPr lang="uk-UA" sz="3900" dirty="0"/>
              <a:t> </a:t>
            </a:r>
            <a:r>
              <a:rPr lang="en-US" sz="3900" dirty="0"/>
              <a:t>worker</a:t>
            </a:r>
            <a:r>
              <a:rPr lang="en-US" sz="3900" dirty="0" smtClean="0"/>
              <a:t> </a:t>
            </a:r>
            <a:r>
              <a:rPr lang="en-US" sz="3900" dirty="0"/>
              <a:t>can see list of contacts and call to </a:t>
            </a:r>
            <a:r>
              <a:rPr lang="en-US" sz="3900" dirty="0" smtClean="0"/>
              <a:t>Inhabitants or </a:t>
            </a:r>
            <a:r>
              <a:rPr lang="en-US" sz="3900" dirty="0"/>
              <a:t>Housing office </a:t>
            </a:r>
            <a:r>
              <a:rPr lang="en-US" sz="3900" dirty="0" smtClean="0"/>
              <a:t>worker.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 smtClean="0"/>
              <a:t>Protection worker can see all planned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 smtClean="0"/>
              <a:t>Protection worker can see history of all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dirty="0" smtClean="0"/>
              <a:t>Protection worker can create request for unplanned visit. In this case request should be approved by Inhabitant or </a:t>
            </a:r>
            <a:r>
              <a:rPr lang="en-US" sz="3900" dirty="0"/>
              <a:t>Housing office </a:t>
            </a:r>
            <a:r>
              <a:rPr lang="en-US" sz="3900" dirty="0" smtClean="0"/>
              <a:t>worker. Comment should be added about reason of visit.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office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sz="3000" dirty="0" smtClean="0"/>
              <a:t>Housing office worker </a:t>
            </a:r>
            <a:r>
              <a:rPr lang="en-US" sz="3000" dirty="0"/>
              <a:t>can see and edit personal account.</a:t>
            </a:r>
          </a:p>
          <a:p>
            <a:pPr marL="342900" indent="-342900">
              <a:buFontTx/>
              <a:buAutoNum type="arabicPeriod"/>
            </a:pPr>
            <a:r>
              <a:rPr lang="en-US" sz="3000" dirty="0"/>
              <a:t>Housing office worker</a:t>
            </a:r>
            <a:r>
              <a:rPr lang="en-US" sz="3000" dirty="0" smtClean="0"/>
              <a:t> </a:t>
            </a:r>
            <a:r>
              <a:rPr lang="en-US" sz="3000" dirty="0"/>
              <a:t>can see list of contacts and call to Protection worker or </a:t>
            </a:r>
            <a:r>
              <a:rPr lang="en-US" sz="3000" dirty="0" smtClean="0"/>
              <a:t>Inhabitant.</a:t>
            </a:r>
            <a:endParaRPr lang="en-US" sz="3000" dirty="0"/>
          </a:p>
          <a:p>
            <a:pPr marL="342900" indent="-342900">
              <a:buFontTx/>
              <a:buAutoNum type="arabicPeriod"/>
            </a:pPr>
            <a:r>
              <a:rPr lang="en-US" sz="3000" dirty="0"/>
              <a:t>Housing office worker</a:t>
            </a:r>
            <a:r>
              <a:rPr lang="en-US" sz="3000" dirty="0" smtClean="0"/>
              <a:t> </a:t>
            </a:r>
            <a:r>
              <a:rPr lang="en-US" sz="3000" dirty="0"/>
              <a:t>can  </a:t>
            </a:r>
            <a:r>
              <a:rPr lang="en-US" sz="3000" dirty="0" smtClean="0"/>
              <a:t>edit and create News </a:t>
            </a:r>
            <a:r>
              <a:rPr lang="en-US" sz="3000" dirty="0"/>
              <a:t>and Rules</a:t>
            </a:r>
          </a:p>
          <a:p>
            <a:pPr marL="342900" indent="-342900">
              <a:buFontTx/>
              <a:buAutoNum type="arabicPeriod"/>
            </a:pPr>
            <a:r>
              <a:rPr lang="en-US" sz="3000" dirty="0"/>
              <a:t>Housing office worker</a:t>
            </a:r>
            <a:r>
              <a:rPr lang="en-US" sz="3000" dirty="0" smtClean="0"/>
              <a:t> </a:t>
            </a:r>
            <a:r>
              <a:rPr lang="en-US" sz="3000" dirty="0"/>
              <a:t>can see </a:t>
            </a:r>
            <a:r>
              <a:rPr lang="en-US" sz="3000" dirty="0" smtClean="0"/>
              <a:t>own planned </a:t>
            </a:r>
            <a:r>
              <a:rPr lang="en-US" sz="3000" dirty="0"/>
              <a:t>Requests.</a:t>
            </a:r>
          </a:p>
          <a:p>
            <a:pPr marL="342900" indent="-342900">
              <a:buFontTx/>
              <a:buAutoNum type="arabicPeriod"/>
            </a:pPr>
            <a:r>
              <a:rPr lang="en-US" sz="3000" dirty="0"/>
              <a:t>Housing office worker</a:t>
            </a:r>
            <a:r>
              <a:rPr lang="en-US" sz="3000" dirty="0" smtClean="0"/>
              <a:t> </a:t>
            </a:r>
            <a:r>
              <a:rPr lang="en-US" sz="3000" dirty="0"/>
              <a:t>can see history of own Requests.</a:t>
            </a:r>
          </a:p>
          <a:p>
            <a:pPr marL="342900" indent="-342900">
              <a:buFontTx/>
              <a:buAutoNum type="arabicPeriod"/>
            </a:pPr>
            <a:r>
              <a:rPr lang="en-US" sz="3000" dirty="0"/>
              <a:t>Housing office worker</a:t>
            </a:r>
            <a:r>
              <a:rPr lang="en-US" sz="3000" dirty="0" smtClean="0"/>
              <a:t> </a:t>
            </a:r>
            <a:r>
              <a:rPr lang="en-US" sz="3000" dirty="0"/>
              <a:t>can create request. </a:t>
            </a:r>
          </a:p>
          <a:p>
            <a:pPr marL="342900" indent="-342900">
              <a:buFontTx/>
              <a:buAutoNum type="arabicPeriod"/>
            </a:pPr>
            <a:r>
              <a:rPr lang="en-US" sz="3000" dirty="0"/>
              <a:t>Housing office worker</a:t>
            </a:r>
            <a:r>
              <a:rPr lang="en-US" sz="3000" dirty="0" smtClean="0"/>
              <a:t> </a:t>
            </a:r>
            <a:r>
              <a:rPr lang="en-US" sz="3000" dirty="0"/>
              <a:t>can create temporary pass key.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22524A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225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Dynasty app</vt:lpstr>
      <vt:lpstr>Roles</vt:lpstr>
      <vt:lpstr>App menu</vt:lpstr>
      <vt:lpstr>Inhabitant </vt:lpstr>
      <vt:lpstr>Protection worker </vt:lpstr>
      <vt:lpstr>Housing office worker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Династія</dc:title>
  <dc:creator>Olga Dmitruk</dc:creator>
  <cp:lastModifiedBy>Olga Dmitruk</cp:lastModifiedBy>
  <cp:revision>4</cp:revision>
  <dcterms:created xsi:type="dcterms:W3CDTF">2019-04-08T14:24:26Z</dcterms:created>
  <dcterms:modified xsi:type="dcterms:W3CDTF">2019-04-09T07:24:49Z</dcterms:modified>
</cp:coreProperties>
</file>