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C814B1-F8C0-4D0D-814C-93707A6D7CB2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7F9C91-E001-4308-98E0-417F225B28DE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Игровой бот </a:t>
            </a:r>
            <a:r>
              <a:rPr lang="en-US" dirty="0" smtClean="0"/>
              <a:t>Flora games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336704" cy="1260629"/>
          </a:xfrm>
        </p:spPr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Чичаев</a:t>
            </a:r>
            <a:r>
              <a:rPr lang="ru-RU" dirty="0"/>
              <a:t> Иван Александрович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6132156"/>
            <a:ext cx="27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ученик академии </a:t>
            </a:r>
            <a:r>
              <a:rPr lang="ru-RU" dirty="0"/>
              <a:t>Я</a:t>
            </a:r>
            <a:r>
              <a:rPr lang="ru-RU" dirty="0" smtClean="0"/>
              <a:t>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7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3789040"/>
            <a:ext cx="7772400" cy="1509712"/>
          </a:xfrm>
        </p:spPr>
        <p:txBody>
          <a:bodyPr/>
          <a:lstStyle/>
          <a:p>
            <a:r>
              <a:rPr lang="ru-RU" dirty="0" smtClean="0"/>
              <a:t>Всем иногда охота скрасить своё время в каких то местах, например по пути на учёбу или в очереди. И для таких целей будет полезен мой игровой бот.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7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740560"/>
          </a:xfrm>
        </p:spPr>
        <p:txBody>
          <a:bodyPr/>
          <a:lstStyle/>
          <a:p>
            <a:r>
              <a:rPr lang="ru-RU" dirty="0" smtClean="0"/>
              <a:t>Изначально игроку даётся 1000 тугриков, на выбор ему доступны 6 игр, все они отличаются друг от друга. Играя в эти игры, игрок может либо получать тугрики, либо проигрывать. Играет человек на интерес, как много тугриков он сможет заработать, пока не проиграет всё.</a:t>
            </a:r>
          </a:p>
          <a:p>
            <a:r>
              <a:rPr lang="ru-RU" dirty="0" smtClean="0"/>
              <a:t>Каждый день человеку начисляются 100 тугриков, а каждую неделю ему даётся бесплатный набор.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74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1560" y="3284984"/>
            <a:ext cx="7772400" cy="1509712"/>
          </a:xfrm>
        </p:spPr>
        <p:txBody>
          <a:bodyPr/>
          <a:lstStyle/>
          <a:p>
            <a:r>
              <a:rPr lang="ru-RU" dirty="0" smtClean="0"/>
              <a:t>При з</a:t>
            </a:r>
            <a:r>
              <a:rPr lang="ru-RU" dirty="0"/>
              <a:t>а</a:t>
            </a:r>
            <a:r>
              <a:rPr lang="ru-RU" dirty="0" smtClean="0"/>
              <a:t>пуске бота, запускается файл </a:t>
            </a:r>
            <a:r>
              <a:rPr lang="en-US" dirty="0" smtClean="0"/>
              <a:t>main</a:t>
            </a:r>
            <a:r>
              <a:rPr lang="ru-RU" dirty="0" smtClean="0"/>
              <a:t>, который загружает сценарий </a:t>
            </a:r>
            <a:r>
              <a:rPr lang="en-US" dirty="0" err="1" smtClean="0"/>
              <a:t>conv_handler</a:t>
            </a:r>
            <a:r>
              <a:rPr lang="en-US" dirty="0" smtClean="0"/>
              <a:t> </a:t>
            </a:r>
            <a:r>
              <a:rPr lang="ru-RU" dirty="0"/>
              <a:t> </a:t>
            </a:r>
            <a:r>
              <a:rPr lang="ru-RU" dirty="0" smtClean="0"/>
              <a:t>и функции которые доступны всегда.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диалога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Диалог начинается с </a:t>
            </a:r>
            <a:r>
              <a:rPr lang="en-US" dirty="0" smtClean="0"/>
              <a:t>start </a:t>
            </a:r>
            <a:r>
              <a:rPr lang="ru-RU" dirty="0" smtClean="0"/>
              <a:t>и заканчивается </a:t>
            </a:r>
            <a:r>
              <a:rPr lang="en-US" dirty="0" smtClean="0"/>
              <a:t>stop</a:t>
            </a:r>
            <a:r>
              <a:rPr lang="ru-RU" dirty="0" smtClean="0"/>
              <a:t>, некоторые функции доступны в любой момент диалога, а некоторые только в определённый. В сценарий загружены все этапы игр, и фильтр для запуска начала игр.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Папка </a:t>
            </a:r>
            <a:r>
              <a:rPr lang="en-US" dirty="0" err="1" smtClean="0"/>
              <a:t>func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2236504"/>
          </a:xfrm>
        </p:spPr>
        <p:txBody>
          <a:bodyPr>
            <a:normAutofit/>
          </a:bodyPr>
          <a:lstStyle/>
          <a:p>
            <a:r>
              <a:rPr lang="ru-RU" dirty="0" smtClean="0"/>
              <a:t>В папке </a:t>
            </a:r>
            <a:r>
              <a:rPr lang="en-US" dirty="0" err="1" smtClean="0"/>
              <a:t>func</a:t>
            </a:r>
            <a:r>
              <a:rPr lang="en-US" dirty="0" smtClean="0"/>
              <a:t> </a:t>
            </a:r>
            <a:r>
              <a:rPr lang="ru-RU" dirty="0" smtClean="0"/>
              <a:t>лежит написанный мной, для удобства функции</a:t>
            </a:r>
            <a:r>
              <a:rPr lang="en-US" dirty="0" smtClean="0"/>
              <a:t>. </a:t>
            </a:r>
            <a:r>
              <a:rPr lang="ru-RU" dirty="0" smtClean="0"/>
              <a:t>Функции для работы с </a:t>
            </a:r>
            <a:r>
              <a:rPr lang="ru-RU" dirty="0" err="1" smtClean="0"/>
              <a:t>бд</a:t>
            </a:r>
            <a:r>
              <a:rPr lang="ru-RU" dirty="0" smtClean="0"/>
              <a:t>, фильтры, функции для удобного использования и изменения клавиатуры бота, и для создания функции через какое-то время.</a:t>
            </a:r>
          </a:p>
          <a:p>
            <a:r>
              <a:rPr lang="ru-RU" dirty="0" smtClean="0"/>
              <a:t>Все  эти функции позволяют не писать один и тот же код много раз.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Данные хранятся в базе данных, с одной таблицей в которой есть первичный уникальный ключ </a:t>
            </a:r>
            <a:r>
              <a:rPr lang="en-US" dirty="0" smtClean="0"/>
              <a:t>id </a:t>
            </a:r>
            <a:r>
              <a:rPr lang="ru-RU" dirty="0" smtClean="0"/>
              <a:t>пользователя в телеграмме  и </a:t>
            </a:r>
            <a:r>
              <a:rPr lang="en-US" dirty="0" smtClean="0"/>
              <a:t>money </a:t>
            </a:r>
            <a:r>
              <a:rPr lang="ru-RU" dirty="0" smtClean="0"/>
              <a:t>– количество тугриков и игрока.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50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924944"/>
            <a:ext cx="8276456" cy="1362456"/>
          </a:xfrm>
        </p:spPr>
        <p:txBody>
          <a:bodyPr/>
          <a:lstStyle/>
          <a:p>
            <a:r>
              <a:rPr lang="ru-RU" dirty="0" smtClean="0"/>
              <a:t>Всё это вы можете сами посмотреть в телеграмме:</a:t>
            </a:r>
            <a:br>
              <a:rPr lang="ru-RU" dirty="0" smtClean="0"/>
            </a:br>
            <a:r>
              <a:rPr lang="en-US" dirty="0"/>
              <a:t>@</a:t>
            </a:r>
            <a:r>
              <a:rPr lang="en-US" dirty="0" err="1"/>
              <a:t>Flora_games_bot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7772400" cy="150971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4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262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Игровой бот Flora games</vt:lpstr>
      <vt:lpstr>Введение:</vt:lpstr>
      <vt:lpstr>Основная идея:</vt:lpstr>
      <vt:lpstr>Структура проекта:</vt:lpstr>
      <vt:lpstr>Сценарий диалога</vt:lpstr>
      <vt:lpstr>Папка func</vt:lpstr>
      <vt:lpstr>Хранение данных</vt:lpstr>
      <vt:lpstr>Всё это вы можете сами посмотреть в телеграмме: @Flora_games_bot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Игровой бот Flora games</dc:title>
  <dc:creator>Иван Чичаев</dc:creator>
  <cp:lastModifiedBy>Иван Чичаев</cp:lastModifiedBy>
  <cp:revision>4</cp:revision>
  <dcterms:created xsi:type="dcterms:W3CDTF">2023-04-23T19:27:48Z</dcterms:created>
  <dcterms:modified xsi:type="dcterms:W3CDTF">2023-04-23T19:59:56Z</dcterms:modified>
</cp:coreProperties>
</file>