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3" r:id="rId1"/>
  </p:sldMasterIdLst>
  <p:notesMasterIdLst>
    <p:notesMasterId r:id="rId18"/>
  </p:notesMasterIdLst>
  <p:handoutMasterIdLst>
    <p:handoutMasterId r:id="rId19"/>
  </p:handoutMasterIdLst>
  <p:sldIdLst>
    <p:sldId id="594" r:id="rId2"/>
    <p:sldId id="595" r:id="rId3"/>
    <p:sldId id="585" r:id="rId4"/>
    <p:sldId id="606" r:id="rId5"/>
    <p:sldId id="609" r:id="rId6"/>
    <p:sldId id="596" r:id="rId7"/>
    <p:sldId id="607" r:id="rId8"/>
    <p:sldId id="597" r:id="rId9"/>
    <p:sldId id="604" r:id="rId10"/>
    <p:sldId id="608" r:id="rId11"/>
    <p:sldId id="603" r:id="rId12"/>
    <p:sldId id="600" r:id="rId13"/>
    <p:sldId id="601" r:id="rId14"/>
    <p:sldId id="602" r:id="rId15"/>
    <p:sldId id="593" r:id="rId16"/>
    <p:sldId id="605" r:id="rId17"/>
  </p:sldIdLst>
  <p:sldSz cx="9144000" cy="6858000" type="screen4x3"/>
  <p:notesSz cx="6699250" cy="9836150"/>
  <p:custDataLst>
    <p:tags r:id="rId20"/>
  </p:custDataLst>
  <p:defaultTextStyle>
    <a:defPPr>
      <a:defRPr lang="de-DE"/>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honatan Renteria" initials="J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3" autoAdjust="0"/>
    <p:restoredTop sz="97479" autoAdjust="0"/>
  </p:normalViewPr>
  <p:slideViewPr>
    <p:cSldViewPr snapToGrid="0">
      <p:cViewPr varScale="1">
        <p:scale>
          <a:sx n="76" d="100"/>
          <a:sy n="76" d="100"/>
        </p:scale>
        <p:origin x="-996" y="-96"/>
      </p:cViewPr>
      <p:guideLst>
        <p:guide orient="horz" pos="3705"/>
        <p:guide orient="horz" pos="1185"/>
        <p:guide pos="254"/>
        <p:guide pos="2892"/>
        <p:guide pos="554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33205C-F9E4-46FC-97C5-A7E2E4534590}" type="doc">
      <dgm:prSet loTypeId="urn:microsoft.com/office/officeart/2005/8/layout/list1" loCatId="list" qsTypeId="urn:microsoft.com/office/officeart/2005/8/quickstyle/3d1" qsCatId="3D" csTypeId="urn:microsoft.com/office/officeart/2005/8/colors/accent0_1" csCatId="mainScheme" phldr="1"/>
      <dgm:spPr/>
      <dgm:t>
        <a:bodyPr/>
        <a:lstStyle/>
        <a:p>
          <a:endParaRPr lang="es-CO"/>
        </a:p>
      </dgm:t>
    </dgm:pt>
    <dgm:pt modelId="{FA028046-9C97-4ABC-B26A-955A809433B9}">
      <dgm:prSet phldrT="[Texto]"/>
      <dgm:spPr/>
      <dgm:t>
        <a:bodyPr/>
        <a:lstStyle/>
        <a:p>
          <a:r>
            <a:rPr lang="es-CO" b="1" dirty="0" smtClean="0">
              <a:latin typeface="Cambria" pitchFamily="18" charset="0"/>
            </a:rPr>
            <a:t>¿QUÉ ES DHCP?	</a:t>
          </a:r>
          <a:endParaRPr lang="es-CO" b="1" dirty="0">
            <a:latin typeface="Cambria" pitchFamily="18" charset="0"/>
          </a:endParaRPr>
        </a:p>
      </dgm:t>
    </dgm:pt>
    <dgm:pt modelId="{1043B0F0-7CA7-4460-8178-C319088B726F}" type="parTrans" cxnId="{6FA49878-AA33-4ECA-B79F-7F190675E21C}">
      <dgm:prSet/>
      <dgm:spPr/>
      <dgm:t>
        <a:bodyPr/>
        <a:lstStyle/>
        <a:p>
          <a:endParaRPr lang="es-CO"/>
        </a:p>
      </dgm:t>
    </dgm:pt>
    <dgm:pt modelId="{75090539-1B0F-4450-AFE7-767F21731060}" type="sibTrans" cxnId="{6FA49878-AA33-4ECA-B79F-7F190675E21C}">
      <dgm:prSet/>
      <dgm:spPr/>
      <dgm:t>
        <a:bodyPr/>
        <a:lstStyle/>
        <a:p>
          <a:endParaRPr lang="es-CO"/>
        </a:p>
      </dgm:t>
    </dgm:pt>
    <dgm:pt modelId="{22B9822F-EF63-44BF-BFB3-DE940AFA750F}">
      <dgm:prSet/>
      <dgm:spPr/>
      <dgm:t>
        <a:bodyPr/>
        <a:lstStyle/>
        <a:p>
          <a:r>
            <a:rPr lang="es-CO" b="1" dirty="0" smtClean="0">
              <a:latin typeface="Cambria" pitchFamily="18" charset="0"/>
            </a:rPr>
            <a:t>¿PARA QUÉ SIRVE?</a:t>
          </a:r>
          <a:endParaRPr lang="es-CO" b="1" dirty="0">
            <a:latin typeface="Cambria" pitchFamily="18" charset="0"/>
          </a:endParaRPr>
        </a:p>
      </dgm:t>
    </dgm:pt>
    <dgm:pt modelId="{547FA640-7DC9-48D5-AD9E-5BBAF741023E}" type="parTrans" cxnId="{4482DD85-A80E-4532-BC15-F116C8451C8F}">
      <dgm:prSet/>
      <dgm:spPr/>
      <dgm:t>
        <a:bodyPr/>
        <a:lstStyle/>
        <a:p>
          <a:endParaRPr lang="es-CO"/>
        </a:p>
      </dgm:t>
    </dgm:pt>
    <dgm:pt modelId="{1D1C61D2-5851-4E04-AA3E-5B930C803B2D}" type="sibTrans" cxnId="{4482DD85-A80E-4532-BC15-F116C8451C8F}">
      <dgm:prSet/>
      <dgm:spPr/>
      <dgm:t>
        <a:bodyPr/>
        <a:lstStyle/>
        <a:p>
          <a:endParaRPr lang="es-CO"/>
        </a:p>
      </dgm:t>
    </dgm:pt>
    <dgm:pt modelId="{678448FF-0FF7-4EE8-B141-160232B6358F}">
      <dgm:prSet/>
      <dgm:spPr/>
      <dgm:t>
        <a:bodyPr/>
        <a:lstStyle/>
        <a:p>
          <a:r>
            <a:rPr lang="es-CO" b="1" dirty="0" smtClean="0">
              <a:latin typeface="Cambria" pitchFamily="18" charset="0"/>
            </a:rPr>
            <a:t>¿CÓMO FUNCIONA?</a:t>
          </a:r>
          <a:endParaRPr lang="es-CO" b="1" dirty="0">
            <a:latin typeface="Cambria" pitchFamily="18" charset="0"/>
          </a:endParaRPr>
        </a:p>
      </dgm:t>
    </dgm:pt>
    <dgm:pt modelId="{DECA6D14-9226-427F-9042-1022E919DFDD}" type="parTrans" cxnId="{74B06EED-2AC7-4EE4-8731-F850BB0CBD45}">
      <dgm:prSet/>
      <dgm:spPr/>
      <dgm:t>
        <a:bodyPr/>
        <a:lstStyle/>
        <a:p>
          <a:endParaRPr lang="es-CO"/>
        </a:p>
      </dgm:t>
    </dgm:pt>
    <dgm:pt modelId="{96EF60CB-C38E-4563-9B08-A1D4F0F2C460}" type="sibTrans" cxnId="{74B06EED-2AC7-4EE4-8731-F850BB0CBD45}">
      <dgm:prSet/>
      <dgm:spPr/>
      <dgm:t>
        <a:bodyPr/>
        <a:lstStyle/>
        <a:p>
          <a:endParaRPr lang="es-CO"/>
        </a:p>
      </dgm:t>
    </dgm:pt>
    <dgm:pt modelId="{DE277977-09C2-47F6-A62A-C4AFA010344C}">
      <dgm:prSet/>
      <dgm:spPr/>
      <dgm:t>
        <a:bodyPr/>
        <a:lstStyle/>
        <a:p>
          <a:r>
            <a:rPr lang="es-CO" b="1" dirty="0" smtClean="0">
              <a:latin typeface="Cambria" pitchFamily="18" charset="0"/>
            </a:rPr>
            <a:t>PAQUETES DCHP	</a:t>
          </a:r>
          <a:endParaRPr lang="es-CO" b="1" dirty="0">
            <a:latin typeface="Cambria" pitchFamily="18" charset="0"/>
          </a:endParaRPr>
        </a:p>
      </dgm:t>
    </dgm:pt>
    <dgm:pt modelId="{69692CA0-F520-45E3-8807-5FFDD37C4517}" type="parTrans" cxnId="{7E502876-61D9-438F-B99F-11C334DA0292}">
      <dgm:prSet/>
      <dgm:spPr/>
      <dgm:t>
        <a:bodyPr/>
        <a:lstStyle/>
        <a:p>
          <a:endParaRPr lang="es-CO"/>
        </a:p>
      </dgm:t>
    </dgm:pt>
    <dgm:pt modelId="{785D29E0-9EDF-409F-8227-92D62CBE8C6B}" type="sibTrans" cxnId="{7E502876-61D9-438F-B99F-11C334DA0292}">
      <dgm:prSet/>
      <dgm:spPr/>
      <dgm:t>
        <a:bodyPr/>
        <a:lstStyle/>
        <a:p>
          <a:endParaRPr lang="es-CO"/>
        </a:p>
      </dgm:t>
    </dgm:pt>
    <dgm:pt modelId="{1B14A2D9-7210-4E77-BF14-82D6F994F9F9}">
      <dgm:prSet/>
      <dgm:spPr/>
      <dgm:t>
        <a:bodyPr/>
        <a:lstStyle/>
        <a:p>
          <a:r>
            <a:rPr lang="es-CO" b="1" dirty="0" smtClean="0">
              <a:latin typeface="Cambria" pitchFamily="18" charset="0"/>
            </a:rPr>
            <a:t>PRACTICA MONTAR SERVIDOR DHCP</a:t>
          </a:r>
          <a:endParaRPr lang="es-CO" b="1" dirty="0">
            <a:latin typeface="Cambria" pitchFamily="18" charset="0"/>
          </a:endParaRPr>
        </a:p>
      </dgm:t>
    </dgm:pt>
    <dgm:pt modelId="{84F5B179-2219-4AB1-B13E-7378857E2703}" type="parTrans" cxnId="{F81D626B-33CA-4F11-92E0-4DF5D29B4722}">
      <dgm:prSet/>
      <dgm:spPr/>
      <dgm:t>
        <a:bodyPr/>
        <a:lstStyle/>
        <a:p>
          <a:endParaRPr lang="es-CO"/>
        </a:p>
      </dgm:t>
    </dgm:pt>
    <dgm:pt modelId="{21A697E9-895B-4CCC-A749-CC7AA7882472}" type="sibTrans" cxnId="{F81D626B-33CA-4F11-92E0-4DF5D29B4722}">
      <dgm:prSet/>
      <dgm:spPr/>
      <dgm:t>
        <a:bodyPr/>
        <a:lstStyle/>
        <a:p>
          <a:endParaRPr lang="es-CO"/>
        </a:p>
      </dgm:t>
    </dgm:pt>
    <dgm:pt modelId="{58446C96-5713-4CE6-8DB3-85051AC5276F}">
      <dgm:prSet/>
      <dgm:spPr/>
      <dgm:t>
        <a:bodyPr/>
        <a:lstStyle/>
        <a:p>
          <a:r>
            <a:rPr lang="es-CO" b="1" dirty="0" smtClean="0">
              <a:latin typeface="Cambria" pitchFamily="18" charset="0"/>
            </a:rPr>
            <a:t>WINDOWS SERVER 2008</a:t>
          </a:r>
          <a:endParaRPr lang="es-CO" b="1" dirty="0">
            <a:latin typeface="Cambria" pitchFamily="18" charset="0"/>
          </a:endParaRPr>
        </a:p>
      </dgm:t>
    </dgm:pt>
    <dgm:pt modelId="{3E4A9CE3-67E4-470C-9C27-35C90719C147}" type="parTrans" cxnId="{82333011-3537-491A-93CE-9B8BC853B1F1}">
      <dgm:prSet/>
      <dgm:spPr/>
      <dgm:t>
        <a:bodyPr/>
        <a:lstStyle/>
        <a:p>
          <a:endParaRPr lang="es-CO"/>
        </a:p>
      </dgm:t>
    </dgm:pt>
    <dgm:pt modelId="{EEE3D5CC-E805-43E5-ACE7-4C8E134DEFD8}" type="sibTrans" cxnId="{82333011-3537-491A-93CE-9B8BC853B1F1}">
      <dgm:prSet/>
      <dgm:spPr/>
      <dgm:t>
        <a:bodyPr/>
        <a:lstStyle/>
        <a:p>
          <a:endParaRPr lang="es-CO"/>
        </a:p>
      </dgm:t>
    </dgm:pt>
    <dgm:pt modelId="{5DFC33CE-FD97-45D6-B122-D1F70BB7B913}">
      <dgm:prSet/>
      <dgm:spPr/>
      <dgm:t>
        <a:bodyPr/>
        <a:lstStyle/>
        <a:p>
          <a:r>
            <a:rPr lang="es-CO" b="1" dirty="0" smtClean="0">
              <a:latin typeface="Cambria" pitchFamily="18" charset="0"/>
            </a:rPr>
            <a:t>GNU/LINUX </a:t>
          </a:r>
          <a:r>
            <a:rPr lang="es-CO" b="1" dirty="0" smtClean="0">
              <a:latin typeface="Cambria" pitchFamily="18" charset="0"/>
            </a:rPr>
            <a:t>– UBUNTU v10.10 </a:t>
          </a:r>
          <a:endParaRPr lang="es-CO" b="1" dirty="0">
            <a:latin typeface="Cambria" pitchFamily="18" charset="0"/>
          </a:endParaRPr>
        </a:p>
      </dgm:t>
    </dgm:pt>
    <dgm:pt modelId="{CD2DB449-8519-4615-A7CB-72D2809DF441}" type="parTrans" cxnId="{55306D29-479E-41A9-AD74-C28B28FF0134}">
      <dgm:prSet/>
      <dgm:spPr/>
      <dgm:t>
        <a:bodyPr/>
        <a:lstStyle/>
        <a:p>
          <a:endParaRPr lang="es-CO"/>
        </a:p>
      </dgm:t>
    </dgm:pt>
    <dgm:pt modelId="{7B08FED9-AE9A-4233-B3C8-53480F988D45}" type="sibTrans" cxnId="{55306D29-479E-41A9-AD74-C28B28FF0134}">
      <dgm:prSet/>
      <dgm:spPr/>
      <dgm:t>
        <a:bodyPr/>
        <a:lstStyle/>
        <a:p>
          <a:endParaRPr lang="es-CO"/>
        </a:p>
      </dgm:t>
    </dgm:pt>
    <dgm:pt modelId="{494662D0-CB51-47A2-B392-AE0C067B9D4A}">
      <dgm:prSet/>
      <dgm:spPr/>
      <dgm:t>
        <a:bodyPr/>
        <a:lstStyle/>
        <a:p>
          <a:r>
            <a:rPr lang="es-CO" b="1" dirty="0" smtClean="0">
              <a:latin typeface="Cambria" pitchFamily="18" charset="0"/>
            </a:rPr>
            <a:t>CONCLUSIONES</a:t>
          </a:r>
          <a:endParaRPr lang="es-CO" b="1" dirty="0">
            <a:latin typeface="Cambria" pitchFamily="18" charset="0"/>
          </a:endParaRPr>
        </a:p>
      </dgm:t>
    </dgm:pt>
    <dgm:pt modelId="{BA14EB06-4F6F-4D3A-AB8A-97ACE3634494}" type="parTrans" cxnId="{1109D6DB-957B-42D1-9F29-71229E578C8A}">
      <dgm:prSet/>
      <dgm:spPr/>
      <dgm:t>
        <a:bodyPr/>
        <a:lstStyle/>
        <a:p>
          <a:endParaRPr lang="es-CO"/>
        </a:p>
      </dgm:t>
    </dgm:pt>
    <dgm:pt modelId="{3727BCC3-E142-4395-8E95-9DD3B131DB0D}" type="sibTrans" cxnId="{1109D6DB-957B-42D1-9F29-71229E578C8A}">
      <dgm:prSet/>
      <dgm:spPr/>
      <dgm:t>
        <a:bodyPr/>
        <a:lstStyle/>
        <a:p>
          <a:endParaRPr lang="es-CO"/>
        </a:p>
      </dgm:t>
    </dgm:pt>
    <dgm:pt modelId="{E44AB621-044C-4A1F-9D12-2FF473BE3AF2}">
      <dgm:prSet phldrT="[Texto]"/>
      <dgm:spPr/>
      <dgm:t>
        <a:bodyPr/>
        <a:lstStyle/>
        <a:p>
          <a:r>
            <a:rPr lang="es-CO" b="1" dirty="0" smtClean="0">
              <a:latin typeface="Cambria" pitchFamily="18" charset="0"/>
            </a:rPr>
            <a:t>DHCP vs BOOTP</a:t>
          </a:r>
          <a:endParaRPr lang="es-CO" b="1" dirty="0">
            <a:latin typeface="Cambria" pitchFamily="18" charset="0"/>
          </a:endParaRPr>
        </a:p>
      </dgm:t>
    </dgm:pt>
    <dgm:pt modelId="{6DAAEA85-772D-4B4D-ADD3-A2480F773C13}" type="parTrans" cxnId="{C9C895D7-3176-4D61-AD8F-E0640C97855F}">
      <dgm:prSet/>
      <dgm:spPr/>
      <dgm:t>
        <a:bodyPr/>
        <a:lstStyle/>
        <a:p>
          <a:endParaRPr lang="es-CO"/>
        </a:p>
      </dgm:t>
    </dgm:pt>
    <dgm:pt modelId="{63AB1BCC-3E01-4938-A045-7A8C0D59958D}" type="sibTrans" cxnId="{C9C895D7-3176-4D61-AD8F-E0640C97855F}">
      <dgm:prSet/>
      <dgm:spPr/>
      <dgm:t>
        <a:bodyPr/>
        <a:lstStyle/>
        <a:p>
          <a:endParaRPr lang="es-CO"/>
        </a:p>
      </dgm:t>
    </dgm:pt>
    <dgm:pt modelId="{B9B38FC1-B22B-46B2-A3E2-26AC86FF18A4}" type="pres">
      <dgm:prSet presAssocID="{1733205C-F9E4-46FC-97C5-A7E2E4534590}" presName="linear" presStyleCnt="0">
        <dgm:presLayoutVars>
          <dgm:dir/>
          <dgm:animLvl val="lvl"/>
          <dgm:resizeHandles val="exact"/>
        </dgm:presLayoutVars>
      </dgm:prSet>
      <dgm:spPr/>
      <dgm:t>
        <a:bodyPr/>
        <a:lstStyle/>
        <a:p>
          <a:endParaRPr lang="es-CO"/>
        </a:p>
      </dgm:t>
    </dgm:pt>
    <dgm:pt modelId="{C3584621-84AC-46ED-9945-05B90B27694C}" type="pres">
      <dgm:prSet presAssocID="{FA028046-9C97-4ABC-B26A-955A809433B9}" presName="parentLin" presStyleCnt="0"/>
      <dgm:spPr/>
    </dgm:pt>
    <dgm:pt modelId="{F880158B-CE8F-4E13-AE5A-4F691D795964}" type="pres">
      <dgm:prSet presAssocID="{FA028046-9C97-4ABC-B26A-955A809433B9}" presName="parentLeftMargin" presStyleLbl="node1" presStyleIdx="0" presStyleCnt="5"/>
      <dgm:spPr/>
      <dgm:t>
        <a:bodyPr/>
        <a:lstStyle/>
        <a:p>
          <a:endParaRPr lang="es-CO"/>
        </a:p>
      </dgm:t>
    </dgm:pt>
    <dgm:pt modelId="{D13EBF28-1987-4FC1-B262-E83FE3C75740}" type="pres">
      <dgm:prSet presAssocID="{FA028046-9C97-4ABC-B26A-955A809433B9}" presName="parentText" presStyleLbl="node1" presStyleIdx="0" presStyleCnt="5">
        <dgm:presLayoutVars>
          <dgm:chMax val="0"/>
          <dgm:bulletEnabled val="1"/>
        </dgm:presLayoutVars>
      </dgm:prSet>
      <dgm:spPr/>
      <dgm:t>
        <a:bodyPr/>
        <a:lstStyle/>
        <a:p>
          <a:endParaRPr lang="es-CO"/>
        </a:p>
      </dgm:t>
    </dgm:pt>
    <dgm:pt modelId="{6896FDB4-48CB-4D60-8410-01059510B51C}" type="pres">
      <dgm:prSet presAssocID="{FA028046-9C97-4ABC-B26A-955A809433B9}" presName="negativeSpace" presStyleCnt="0"/>
      <dgm:spPr/>
    </dgm:pt>
    <dgm:pt modelId="{FA4E49BB-C693-43DE-ABEC-16A4749DFA8D}" type="pres">
      <dgm:prSet presAssocID="{FA028046-9C97-4ABC-B26A-955A809433B9}" presName="childText" presStyleLbl="conFgAcc1" presStyleIdx="0" presStyleCnt="5">
        <dgm:presLayoutVars>
          <dgm:bulletEnabled val="1"/>
        </dgm:presLayoutVars>
      </dgm:prSet>
      <dgm:spPr/>
      <dgm:t>
        <a:bodyPr/>
        <a:lstStyle/>
        <a:p>
          <a:endParaRPr lang="es-CO"/>
        </a:p>
      </dgm:t>
    </dgm:pt>
    <dgm:pt modelId="{0ADDAF22-CD78-4AB3-A20A-F87897466B93}" type="pres">
      <dgm:prSet presAssocID="{75090539-1B0F-4450-AFE7-767F21731060}" presName="spaceBetweenRectangles" presStyleCnt="0"/>
      <dgm:spPr/>
    </dgm:pt>
    <dgm:pt modelId="{52FA9797-FA7B-4E5A-8729-9044E286887B}" type="pres">
      <dgm:prSet presAssocID="{22B9822F-EF63-44BF-BFB3-DE940AFA750F}" presName="parentLin" presStyleCnt="0"/>
      <dgm:spPr/>
    </dgm:pt>
    <dgm:pt modelId="{E9101376-03DE-4FBB-827E-17DE3D8B9D58}" type="pres">
      <dgm:prSet presAssocID="{22B9822F-EF63-44BF-BFB3-DE940AFA750F}" presName="parentLeftMargin" presStyleLbl="node1" presStyleIdx="0" presStyleCnt="5"/>
      <dgm:spPr/>
      <dgm:t>
        <a:bodyPr/>
        <a:lstStyle/>
        <a:p>
          <a:endParaRPr lang="es-CO"/>
        </a:p>
      </dgm:t>
    </dgm:pt>
    <dgm:pt modelId="{BD550D0E-9251-4040-91C1-B0F979354E3B}" type="pres">
      <dgm:prSet presAssocID="{22B9822F-EF63-44BF-BFB3-DE940AFA750F}" presName="parentText" presStyleLbl="node1" presStyleIdx="1" presStyleCnt="5">
        <dgm:presLayoutVars>
          <dgm:chMax val="0"/>
          <dgm:bulletEnabled val="1"/>
        </dgm:presLayoutVars>
      </dgm:prSet>
      <dgm:spPr/>
      <dgm:t>
        <a:bodyPr/>
        <a:lstStyle/>
        <a:p>
          <a:endParaRPr lang="es-CO"/>
        </a:p>
      </dgm:t>
    </dgm:pt>
    <dgm:pt modelId="{F09BBC3E-1A30-404C-81BA-462BDE855951}" type="pres">
      <dgm:prSet presAssocID="{22B9822F-EF63-44BF-BFB3-DE940AFA750F}" presName="negativeSpace" presStyleCnt="0"/>
      <dgm:spPr/>
    </dgm:pt>
    <dgm:pt modelId="{277F620C-590F-47A1-B08C-9CB50A9F470B}" type="pres">
      <dgm:prSet presAssocID="{22B9822F-EF63-44BF-BFB3-DE940AFA750F}" presName="childText" presStyleLbl="conFgAcc1" presStyleIdx="1" presStyleCnt="5">
        <dgm:presLayoutVars>
          <dgm:bulletEnabled val="1"/>
        </dgm:presLayoutVars>
      </dgm:prSet>
      <dgm:spPr/>
    </dgm:pt>
    <dgm:pt modelId="{86EDB2B0-776B-4D20-87DF-3B230C826E9F}" type="pres">
      <dgm:prSet presAssocID="{1D1C61D2-5851-4E04-AA3E-5B930C803B2D}" presName="spaceBetweenRectangles" presStyleCnt="0"/>
      <dgm:spPr/>
    </dgm:pt>
    <dgm:pt modelId="{31F9005C-322E-46E5-A775-0AFA0205A0A4}" type="pres">
      <dgm:prSet presAssocID="{678448FF-0FF7-4EE8-B141-160232B6358F}" presName="parentLin" presStyleCnt="0"/>
      <dgm:spPr/>
    </dgm:pt>
    <dgm:pt modelId="{22F0EE9F-CDFB-4D22-B187-5F71EF64289A}" type="pres">
      <dgm:prSet presAssocID="{678448FF-0FF7-4EE8-B141-160232B6358F}" presName="parentLeftMargin" presStyleLbl="node1" presStyleIdx="1" presStyleCnt="5"/>
      <dgm:spPr/>
      <dgm:t>
        <a:bodyPr/>
        <a:lstStyle/>
        <a:p>
          <a:endParaRPr lang="es-CO"/>
        </a:p>
      </dgm:t>
    </dgm:pt>
    <dgm:pt modelId="{40324FEF-A5E8-4851-8B02-722C597ECD0D}" type="pres">
      <dgm:prSet presAssocID="{678448FF-0FF7-4EE8-B141-160232B6358F}" presName="parentText" presStyleLbl="node1" presStyleIdx="2" presStyleCnt="5">
        <dgm:presLayoutVars>
          <dgm:chMax val="0"/>
          <dgm:bulletEnabled val="1"/>
        </dgm:presLayoutVars>
      </dgm:prSet>
      <dgm:spPr/>
      <dgm:t>
        <a:bodyPr/>
        <a:lstStyle/>
        <a:p>
          <a:endParaRPr lang="es-CO"/>
        </a:p>
      </dgm:t>
    </dgm:pt>
    <dgm:pt modelId="{58A8287E-0C75-453B-B2C0-7AAD68FD878E}" type="pres">
      <dgm:prSet presAssocID="{678448FF-0FF7-4EE8-B141-160232B6358F}" presName="negativeSpace" presStyleCnt="0"/>
      <dgm:spPr/>
    </dgm:pt>
    <dgm:pt modelId="{A1154573-8B77-47F5-B7C7-BEE23D25BA30}" type="pres">
      <dgm:prSet presAssocID="{678448FF-0FF7-4EE8-B141-160232B6358F}" presName="childText" presStyleLbl="conFgAcc1" presStyleIdx="2" presStyleCnt="5">
        <dgm:presLayoutVars>
          <dgm:bulletEnabled val="1"/>
        </dgm:presLayoutVars>
      </dgm:prSet>
      <dgm:spPr/>
      <dgm:t>
        <a:bodyPr/>
        <a:lstStyle/>
        <a:p>
          <a:endParaRPr lang="es-CO"/>
        </a:p>
      </dgm:t>
    </dgm:pt>
    <dgm:pt modelId="{4D2096E7-B8D7-475A-BD04-941B5E4A7C8D}" type="pres">
      <dgm:prSet presAssocID="{96EF60CB-C38E-4563-9B08-A1D4F0F2C460}" presName="spaceBetweenRectangles" presStyleCnt="0"/>
      <dgm:spPr/>
    </dgm:pt>
    <dgm:pt modelId="{EABAF710-C3EE-4D10-9B60-CA16D01BFF25}" type="pres">
      <dgm:prSet presAssocID="{494662D0-CB51-47A2-B392-AE0C067B9D4A}" presName="parentLin" presStyleCnt="0"/>
      <dgm:spPr/>
    </dgm:pt>
    <dgm:pt modelId="{F788A9E7-BFBF-42F3-AECF-1F8482220DE2}" type="pres">
      <dgm:prSet presAssocID="{494662D0-CB51-47A2-B392-AE0C067B9D4A}" presName="parentLeftMargin" presStyleLbl="node1" presStyleIdx="2" presStyleCnt="5"/>
      <dgm:spPr/>
      <dgm:t>
        <a:bodyPr/>
        <a:lstStyle/>
        <a:p>
          <a:endParaRPr lang="es-CO"/>
        </a:p>
      </dgm:t>
    </dgm:pt>
    <dgm:pt modelId="{C22F11B8-F318-48A5-BCA6-3BDE58EAF1F9}" type="pres">
      <dgm:prSet presAssocID="{494662D0-CB51-47A2-B392-AE0C067B9D4A}" presName="parentText" presStyleLbl="node1" presStyleIdx="3" presStyleCnt="5">
        <dgm:presLayoutVars>
          <dgm:chMax val="0"/>
          <dgm:bulletEnabled val="1"/>
        </dgm:presLayoutVars>
      </dgm:prSet>
      <dgm:spPr/>
      <dgm:t>
        <a:bodyPr/>
        <a:lstStyle/>
        <a:p>
          <a:endParaRPr lang="es-CO"/>
        </a:p>
      </dgm:t>
    </dgm:pt>
    <dgm:pt modelId="{53D6B073-45D0-41DF-BCAC-8620A121852D}" type="pres">
      <dgm:prSet presAssocID="{494662D0-CB51-47A2-B392-AE0C067B9D4A}" presName="negativeSpace" presStyleCnt="0"/>
      <dgm:spPr/>
    </dgm:pt>
    <dgm:pt modelId="{B37C66CA-41DA-4E4A-A474-2CFB656A9251}" type="pres">
      <dgm:prSet presAssocID="{494662D0-CB51-47A2-B392-AE0C067B9D4A}" presName="childText" presStyleLbl="conFgAcc1" presStyleIdx="3" presStyleCnt="5">
        <dgm:presLayoutVars>
          <dgm:bulletEnabled val="1"/>
        </dgm:presLayoutVars>
      </dgm:prSet>
      <dgm:spPr/>
    </dgm:pt>
    <dgm:pt modelId="{5B483F7F-721A-49A7-8300-B9F4D0A996FE}" type="pres">
      <dgm:prSet presAssocID="{3727BCC3-E142-4395-8E95-9DD3B131DB0D}" presName="spaceBetweenRectangles" presStyleCnt="0"/>
      <dgm:spPr/>
    </dgm:pt>
    <dgm:pt modelId="{F98C8708-2002-4E5D-9012-0042FF31B2F4}" type="pres">
      <dgm:prSet presAssocID="{1B14A2D9-7210-4E77-BF14-82D6F994F9F9}" presName="parentLin" presStyleCnt="0"/>
      <dgm:spPr/>
    </dgm:pt>
    <dgm:pt modelId="{080472C3-00E4-427D-A614-1191535795C6}" type="pres">
      <dgm:prSet presAssocID="{1B14A2D9-7210-4E77-BF14-82D6F994F9F9}" presName="parentLeftMargin" presStyleLbl="node1" presStyleIdx="3" presStyleCnt="5"/>
      <dgm:spPr/>
      <dgm:t>
        <a:bodyPr/>
        <a:lstStyle/>
        <a:p>
          <a:endParaRPr lang="es-CO"/>
        </a:p>
      </dgm:t>
    </dgm:pt>
    <dgm:pt modelId="{8D6F2D18-53AE-4B1B-B53B-832A7FE0D6C0}" type="pres">
      <dgm:prSet presAssocID="{1B14A2D9-7210-4E77-BF14-82D6F994F9F9}" presName="parentText" presStyleLbl="node1" presStyleIdx="4" presStyleCnt="5">
        <dgm:presLayoutVars>
          <dgm:chMax val="0"/>
          <dgm:bulletEnabled val="1"/>
        </dgm:presLayoutVars>
      </dgm:prSet>
      <dgm:spPr/>
      <dgm:t>
        <a:bodyPr/>
        <a:lstStyle/>
        <a:p>
          <a:endParaRPr lang="es-CO"/>
        </a:p>
      </dgm:t>
    </dgm:pt>
    <dgm:pt modelId="{F8905636-6948-4716-9ED1-DA333178B144}" type="pres">
      <dgm:prSet presAssocID="{1B14A2D9-7210-4E77-BF14-82D6F994F9F9}" presName="negativeSpace" presStyleCnt="0"/>
      <dgm:spPr/>
    </dgm:pt>
    <dgm:pt modelId="{41819C30-EE9D-4FBA-9D06-14A8F39428D5}" type="pres">
      <dgm:prSet presAssocID="{1B14A2D9-7210-4E77-BF14-82D6F994F9F9}" presName="childText" presStyleLbl="conFgAcc1" presStyleIdx="4" presStyleCnt="5">
        <dgm:presLayoutVars>
          <dgm:bulletEnabled val="1"/>
        </dgm:presLayoutVars>
      </dgm:prSet>
      <dgm:spPr/>
      <dgm:t>
        <a:bodyPr/>
        <a:lstStyle/>
        <a:p>
          <a:endParaRPr lang="es-CO"/>
        </a:p>
      </dgm:t>
    </dgm:pt>
  </dgm:ptLst>
  <dgm:cxnLst>
    <dgm:cxn modelId="{55306D29-479E-41A9-AD74-C28B28FF0134}" srcId="{1B14A2D9-7210-4E77-BF14-82D6F994F9F9}" destId="{5DFC33CE-FD97-45D6-B122-D1F70BB7B913}" srcOrd="1" destOrd="0" parTransId="{CD2DB449-8519-4615-A7CB-72D2809DF441}" sibTransId="{7B08FED9-AE9A-4233-B3C8-53480F988D45}"/>
    <dgm:cxn modelId="{1914824D-E33B-455C-A72A-CDA1A939C615}" type="presOf" srcId="{1B14A2D9-7210-4E77-BF14-82D6F994F9F9}" destId="{8D6F2D18-53AE-4B1B-B53B-832A7FE0D6C0}" srcOrd="1" destOrd="0" presId="urn:microsoft.com/office/officeart/2005/8/layout/list1"/>
    <dgm:cxn modelId="{185C02AD-B97F-42D8-AF69-69DCFD99C74B}" type="presOf" srcId="{678448FF-0FF7-4EE8-B141-160232B6358F}" destId="{40324FEF-A5E8-4851-8B02-722C597ECD0D}" srcOrd="1" destOrd="0" presId="urn:microsoft.com/office/officeart/2005/8/layout/list1"/>
    <dgm:cxn modelId="{53A9F656-E6D3-43BE-A5BD-85CCB8C313D0}" type="presOf" srcId="{678448FF-0FF7-4EE8-B141-160232B6358F}" destId="{22F0EE9F-CDFB-4D22-B187-5F71EF64289A}" srcOrd="0" destOrd="0" presId="urn:microsoft.com/office/officeart/2005/8/layout/list1"/>
    <dgm:cxn modelId="{74B06EED-2AC7-4EE4-8731-F850BB0CBD45}" srcId="{1733205C-F9E4-46FC-97C5-A7E2E4534590}" destId="{678448FF-0FF7-4EE8-B141-160232B6358F}" srcOrd="2" destOrd="0" parTransId="{DECA6D14-9226-427F-9042-1022E919DFDD}" sibTransId="{96EF60CB-C38E-4563-9B08-A1D4F0F2C460}"/>
    <dgm:cxn modelId="{7E502876-61D9-438F-B99F-11C334DA0292}" srcId="{678448FF-0FF7-4EE8-B141-160232B6358F}" destId="{DE277977-09C2-47F6-A62A-C4AFA010344C}" srcOrd="0" destOrd="0" parTransId="{69692CA0-F520-45E3-8807-5FFDD37C4517}" sibTransId="{785D29E0-9EDF-409F-8227-92D62CBE8C6B}"/>
    <dgm:cxn modelId="{6FA49878-AA33-4ECA-B79F-7F190675E21C}" srcId="{1733205C-F9E4-46FC-97C5-A7E2E4534590}" destId="{FA028046-9C97-4ABC-B26A-955A809433B9}" srcOrd="0" destOrd="0" parTransId="{1043B0F0-7CA7-4460-8178-C319088B726F}" sibTransId="{75090539-1B0F-4450-AFE7-767F21731060}"/>
    <dgm:cxn modelId="{20AAC7FB-634D-4AD8-B861-214F706263EB}" type="presOf" srcId="{DE277977-09C2-47F6-A62A-C4AFA010344C}" destId="{A1154573-8B77-47F5-B7C7-BEE23D25BA30}" srcOrd="0" destOrd="0" presId="urn:microsoft.com/office/officeart/2005/8/layout/list1"/>
    <dgm:cxn modelId="{A3595430-D6EB-4CA9-9CBE-18D2B20D7F6E}" type="presOf" srcId="{1733205C-F9E4-46FC-97C5-A7E2E4534590}" destId="{B9B38FC1-B22B-46B2-A3E2-26AC86FF18A4}" srcOrd="0" destOrd="0" presId="urn:microsoft.com/office/officeart/2005/8/layout/list1"/>
    <dgm:cxn modelId="{AE4D2916-5705-4287-826D-0B57110C34D0}" type="presOf" srcId="{494662D0-CB51-47A2-B392-AE0C067B9D4A}" destId="{C22F11B8-F318-48A5-BCA6-3BDE58EAF1F9}" srcOrd="1" destOrd="0" presId="urn:microsoft.com/office/officeart/2005/8/layout/list1"/>
    <dgm:cxn modelId="{496C4D35-4930-4141-BD99-A5C53A721262}" type="presOf" srcId="{22B9822F-EF63-44BF-BFB3-DE940AFA750F}" destId="{BD550D0E-9251-4040-91C1-B0F979354E3B}" srcOrd="1" destOrd="0" presId="urn:microsoft.com/office/officeart/2005/8/layout/list1"/>
    <dgm:cxn modelId="{82333011-3537-491A-93CE-9B8BC853B1F1}" srcId="{1B14A2D9-7210-4E77-BF14-82D6F994F9F9}" destId="{58446C96-5713-4CE6-8DB3-85051AC5276F}" srcOrd="0" destOrd="0" parTransId="{3E4A9CE3-67E4-470C-9C27-35C90719C147}" sibTransId="{EEE3D5CC-E805-43E5-ACE7-4C8E134DEFD8}"/>
    <dgm:cxn modelId="{F81D626B-33CA-4F11-92E0-4DF5D29B4722}" srcId="{1733205C-F9E4-46FC-97C5-A7E2E4534590}" destId="{1B14A2D9-7210-4E77-BF14-82D6F994F9F9}" srcOrd="4" destOrd="0" parTransId="{84F5B179-2219-4AB1-B13E-7378857E2703}" sibTransId="{21A697E9-895B-4CCC-A749-CC7AA7882472}"/>
    <dgm:cxn modelId="{1D64B5E1-EE23-4D92-9024-A9B51463596C}" type="presOf" srcId="{E44AB621-044C-4A1F-9D12-2FF473BE3AF2}" destId="{FA4E49BB-C693-43DE-ABEC-16A4749DFA8D}" srcOrd="0" destOrd="0" presId="urn:microsoft.com/office/officeart/2005/8/layout/list1"/>
    <dgm:cxn modelId="{6BE368C3-B5EE-4D74-9C02-4E9679F17B2C}" type="presOf" srcId="{22B9822F-EF63-44BF-BFB3-DE940AFA750F}" destId="{E9101376-03DE-4FBB-827E-17DE3D8B9D58}" srcOrd="0" destOrd="0" presId="urn:microsoft.com/office/officeart/2005/8/layout/list1"/>
    <dgm:cxn modelId="{4482DD85-A80E-4532-BC15-F116C8451C8F}" srcId="{1733205C-F9E4-46FC-97C5-A7E2E4534590}" destId="{22B9822F-EF63-44BF-BFB3-DE940AFA750F}" srcOrd="1" destOrd="0" parTransId="{547FA640-7DC9-48D5-AD9E-5BBAF741023E}" sibTransId="{1D1C61D2-5851-4E04-AA3E-5B930C803B2D}"/>
    <dgm:cxn modelId="{222DC91A-87F8-4F5E-B82C-1EBCD5EC97AF}" type="presOf" srcId="{FA028046-9C97-4ABC-B26A-955A809433B9}" destId="{F880158B-CE8F-4E13-AE5A-4F691D795964}" srcOrd="0" destOrd="0" presId="urn:microsoft.com/office/officeart/2005/8/layout/list1"/>
    <dgm:cxn modelId="{ECF274B5-8589-4644-9F58-E2FEBD41FF89}" type="presOf" srcId="{494662D0-CB51-47A2-B392-AE0C067B9D4A}" destId="{F788A9E7-BFBF-42F3-AECF-1F8482220DE2}" srcOrd="0" destOrd="0" presId="urn:microsoft.com/office/officeart/2005/8/layout/list1"/>
    <dgm:cxn modelId="{8DD01CD0-8A57-4231-8A9D-DF70E6CA8410}" type="presOf" srcId="{58446C96-5713-4CE6-8DB3-85051AC5276F}" destId="{41819C30-EE9D-4FBA-9D06-14A8F39428D5}" srcOrd="0" destOrd="0" presId="urn:microsoft.com/office/officeart/2005/8/layout/list1"/>
    <dgm:cxn modelId="{951DF071-E66C-482E-B446-B2D5CEBD69FF}" type="presOf" srcId="{1B14A2D9-7210-4E77-BF14-82D6F994F9F9}" destId="{080472C3-00E4-427D-A614-1191535795C6}" srcOrd="0" destOrd="0" presId="urn:microsoft.com/office/officeart/2005/8/layout/list1"/>
    <dgm:cxn modelId="{48FC06C7-594D-4D4C-9AAF-2EC43BAD9280}" type="presOf" srcId="{FA028046-9C97-4ABC-B26A-955A809433B9}" destId="{D13EBF28-1987-4FC1-B262-E83FE3C75740}" srcOrd="1" destOrd="0" presId="urn:microsoft.com/office/officeart/2005/8/layout/list1"/>
    <dgm:cxn modelId="{C9C895D7-3176-4D61-AD8F-E0640C97855F}" srcId="{FA028046-9C97-4ABC-B26A-955A809433B9}" destId="{E44AB621-044C-4A1F-9D12-2FF473BE3AF2}" srcOrd="0" destOrd="0" parTransId="{6DAAEA85-772D-4B4D-ADD3-A2480F773C13}" sibTransId="{63AB1BCC-3E01-4938-A045-7A8C0D59958D}"/>
    <dgm:cxn modelId="{A12CF3AA-1B30-42C8-A242-5198D130AAAC}" type="presOf" srcId="{5DFC33CE-FD97-45D6-B122-D1F70BB7B913}" destId="{41819C30-EE9D-4FBA-9D06-14A8F39428D5}" srcOrd="0" destOrd="1" presId="urn:microsoft.com/office/officeart/2005/8/layout/list1"/>
    <dgm:cxn modelId="{1109D6DB-957B-42D1-9F29-71229E578C8A}" srcId="{1733205C-F9E4-46FC-97C5-A7E2E4534590}" destId="{494662D0-CB51-47A2-B392-AE0C067B9D4A}" srcOrd="3" destOrd="0" parTransId="{BA14EB06-4F6F-4D3A-AB8A-97ACE3634494}" sibTransId="{3727BCC3-E142-4395-8E95-9DD3B131DB0D}"/>
    <dgm:cxn modelId="{833A36E0-BC95-480F-B3AE-F4AD4CCFF612}" type="presParOf" srcId="{B9B38FC1-B22B-46B2-A3E2-26AC86FF18A4}" destId="{C3584621-84AC-46ED-9945-05B90B27694C}" srcOrd="0" destOrd="0" presId="urn:microsoft.com/office/officeart/2005/8/layout/list1"/>
    <dgm:cxn modelId="{E52022C8-D354-4869-B927-4AA7BA1696A4}" type="presParOf" srcId="{C3584621-84AC-46ED-9945-05B90B27694C}" destId="{F880158B-CE8F-4E13-AE5A-4F691D795964}" srcOrd="0" destOrd="0" presId="urn:microsoft.com/office/officeart/2005/8/layout/list1"/>
    <dgm:cxn modelId="{1F34B17D-ED88-497B-B56A-FA47FB3BC2B3}" type="presParOf" srcId="{C3584621-84AC-46ED-9945-05B90B27694C}" destId="{D13EBF28-1987-4FC1-B262-E83FE3C75740}" srcOrd="1" destOrd="0" presId="urn:microsoft.com/office/officeart/2005/8/layout/list1"/>
    <dgm:cxn modelId="{13733593-5AA9-4BAE-9565-F327A762144A}" type="presParOf" srcId="{B9B38FC1-B22B-46B2-A3E2-26AC86FF18A4}" destId="{6896FDB4-48CB-4D60-8410-01059510B51C}" srcOrd="1" destOrd="0" presId="urn:microsoft.com/office/officeart/2005/8/layout/list1"/>
    <dgm:cxn modelId="{C1E3B52D-C020-4BA0-8FF6-1016A2F0854F}" type="presParOf" srcId="{B9B38FC1-B22B-46B2-A3E2-26AC86FF18A4}" destId="{FA4E49BB-C693-43DE-ABEC-16A4749DFA8D}" srcOrd="2" destOrd="0" presId="urn:microsoft.com/office/officeart/2005/8/layout/list1"/>
    <dgm:cxn modelId="{8EF911EA-D18D-4E84-98AB-082F5C58316A}" type="presParOf" srcId="{B9B38FC1-B22B-46B2-A3E2-26AC86FF18A4}" destId="{0ADDAF22-CD78-4AB3-A20A-F87897466B93}" srcOrd="3" destOrd="0" presId="urn:microsoft.com/office/officeart/2005/8/layout/list1"/>
    <dgm:cxn modelId="{B777A39C-25D3-4B95-BA23-5637AD65FE8C}" type="presParOf" srcId="{B9B38FC1-B22B-46B2-A3E2-26AC86FF18A4}" destId="{52FA9797-FA7B-4E5A-8729-9044E286887B}" srcOrd="4" destOrd="0" presId="urn:microsoft.com/office/officeart/2005/8/layout/list1"/>
    <dgm:cxn modelId="{08B8FCE0-FC6E-435E-9957-90E8A646BCF7}" type="presParOf" srcId="{52FA9797-FA7B-4E5A-8729-9044E286887B}" destId="{E9101376-03DE-4FBB-827E-17DE3D8B9D58}" srcOrd="0" destOrd="0" presId="urn:microsoft.com/office/officeart/2005/8/layout/list1"/>
    <dgm:cxn modelId="{46B0C85F-E2CE-43AC-A159-E38524A657A0}" type="presParOf" srcId="{52FA9797-FA7B-4E5A-8729-9044E286887B}" destId="{BD550D0E-9251-4040-91C1-B0F979354E3B}" srcOrd="1" destOrd="0" presId="urn:microsoft.com/office/officeart/2005/8/layout/list1"/>
    <dgm:cxn modelId="{74067BBA-FAA6-4E15-95C3-BF554C56E9CE}" type="presParOf" srcId="{B9B38FC1-B22B-46B2-A3E2-26AC86FF18A4}" destId="{F09BBC3E-1A30-404C-81BA-462BDE855951}" srcOrd="5" destOrd="0" presId="urn:microsoft.com/office/officeart/2005/8/layout/list1"/>
    <dgm:cxn modelId="{E09029D7-8CA2-43A3-9EEE-8EA160D88D96}" type="presParOf" srcId="{B9B38FC1-B22B-46B2-A3E2-26AC86FF18A4}" destId="{277F620C-590F-47A1-B08C-9CB50A9F470B}" srcOrd="6" destOrd="0" presId="urn:microsoft.com/office/officeart/2005/8/layout/list1"/>
    <dgm:cxn modelId="{B2E9CA1C-27A8-43D4-B6EF-DFC852584172}" type="presParOf" srcId="{B9B38FC1-B22B-46B2-A3E2-26AC86FF18A4}" destId="{86EDB2B0-776B-4D20-87DF-3B230C826E9F}" srcOrd="7" destOrd="0" presId="urn:microsoft.com/office/officeart/2005/8/layout/list1"/>
    <dgm:cxn modelId="{9305AB80-7266-47AC-BB74-D008E5FA3159}" type="presParOf" srcId="{B9B38FC1-B22B-46B2-A3E2-26AC86FF18A4}" destId="{31F9005C-322E-46E5-A775-0AFA0205A0A4}" srcOrd="8" destOrd="0" presId="urn:microsoft.com/office/officeart/2005/8/layout/list1"/>
    <dgm:cxn modelId="{144BB2BA-2A59-4607-827C-2C1A5F35529E}" type="presParOf" srcId="{31F9005C-322E-46E5-A775-0AFA0205A0A4}" destId="{22F0EE9F-CDFB-4D22-B187-5F71EF64289A}" srcOrd="0" destOrd="0" presId="urn:microsoft.com/office/officeart/2005/8/layout/list1"/>
    <dgm:cxn modelId="{E52EB2C3-D361-43A9-A515-ED05235D652B}" type="presParOf" srcId="{31F9005C-322E-46E5-A775-0AFA0205A0A4}" destId="{40324FEF-A5E8-4851-8B02-722C597ECD0D}" srcOrd="1" destOrd="0" presId="urn:microsoft.com/office/officeart/2005/8/layout/list1"/>
    <dgm:cxn modelId="{00C58C9C-1552-495B-BA97-7571452290BB}" type="presParOf" srcId="{B9B38FC1-B22B-46B2-A3E2-26AC86FF18A4}" destId="{58A8287E-0C75-453B-B2C0-7AAD68FD878E}" srcOrd="9" destOrd="0" presId="urn:microsoft.com/office/officeart/2005/8/layout/list1"/>
    <dgm:cxn modelId="{905FD5E8-6368-4171-A1C5-47D548CE27EC}" type="presParOf" srcId="{B9B38FC1-B22B-46B2-A3E2-26AC86FF18A4}" destId="{A1154573-8B77-47F5-B7C7-BEE23D25BA30}" srcOrd="10" destOrd="0" presId="urn:microsoft.com/office/officeart/2005/8/layout/list1"/>
    <dgm:cxn modelId="{7C042FF3-603A-4A8B-8C13-293D34B9CB4F}" type="presParOf" srcId="{B9B38FC1-B22B-46B2-A3E2-26AC86FF18A4}" destId="{4D2096E7-B8D7-475A-BD04-941B5E4A7C8D}" srcOrd="11" destOrd="0" presId="urn:microsoft.com/office/officeart/2005/8/layout/list1"/>
    <dgm:cxn modelId="{5F9B235A-9D18-439B-B5AE-9B1C31FDEFBC}" type="presParOf" srcId="{B9B38FC1-B22B-46B2-A3E2-26AC86FF18A4}" destId="{EABAF710-C3EE-4D10-9B60-CA16D01BFF25}" srcOrd="12" destOrd="0" presId="urn:microsoft.com/office/officeart/2005/8/layout/list1"/>
    <dgm:cxn modelId="{78FC18B5-74CB-465C-A75B-3D66DBDEA5F8}" type="presParOf" srcId="{EABAF710-C3EE-4D10-9B60-CA16D01BFF25}" destId="{F788A9E7-BFBF-42F3-AECF-1F8482220DE2}" srcOrd="0" destOrd="0" presId="urn:microsoft.com/office/officeart/2005/8/layout/list1"/>
    <dgm:cxn modelId="{A6201EF9-41C5-48FB-A902-CE3E894184AB}" type="presParOf" srcId="{EABAF710-C3EE-4D10-9B60-CA16D01BFF25}" destId="{C22F11B8-F318-48A5-BCA6-3BDE58EAF1F9}" srcOrd="1" destOrd="0" presId="urn:microsoft.com/office/officeart/2005/8/layout/list1"/>
    <dgm:cxn modelId="{C805CFA2-9B03-4667-A756-4D592B12B10C}" type="presParOf" srcId="{B9B38FC1-B22B-46B2-A3E2-26AC86FF18A4}" destId="{53D6B073-45D0-41DF-BCAC-8620A121852D}" srcOrd="13" destOrd="0" presId="urn:microsoft.com/office/officeart/2005/8/layout/list1"/>
    <dgm:cxn modelId="{9A5A9299-9FC6-48B2-AAC3-AA23D1861835}" type="presParOf" srcId="{B9B38FC1-B22B-46B2-A3E2-26AC86FF18A4}" destId="{B37C66CA-41DA-4E4A-A474-2CFB656A9251}" srcOrd="14" destOrd="0" presId="urn:microsoft.com/office/officeart/2005/8/layout/list1"/>
    <dgm:cxn modelId="{03F7C65A-C606-4B70-B6FD-DE750593F829}" type="presParOf" srcId="{B9B38FC1-B22B-46B2-A3E2-26AC86FF18A4}" destId="{5B483F7F-721A-49A7-8300-B9F4D0A996FE}" srcOrd="15" destOrd="0" presId="urn:microsoft.com/office/officeart/2005/8/layout/list1"/>
    <dgm:cxn modelId="{1F3C2031-6D32-4E6B-AF62-D65433D2915F}" type="presParOf" srcId="{B9B38FC1-B22B-46B2-A3E2-26AC86FF18A4}" destId="{F98C8708-2002-4E5D-9012-0042FF31B2F4}" srcOrd="16" destOrd="0" presId="urn:microsoft.com/office/officeart/2005/8/layout/list1"/>
    <dgm:cxn modelId="{B2B02D0D-F70D-4A3E-B070-978A24D1094E}" type="presParOf" srcId="{F98C8708-2002-4E5D-9012-0042FF31B2F4}" destId="{080472C3-00E4-427D-A614-1191535795C6}" srcOrd="0" destOrd="0" presId="urn:microsoft.com/office/officeart/2005/8/layout/list1"/>
    <dgm:cxn modelId="{6CD6F3F0-8F0A-488D-8611-BA6F739A2E42}" type="presParOf" srcId="{F98C8708-2002-4E5D-9012-0042FF31B2F4}" destId="{8D6F2D18-53AE-4B1B-B53B-832A7FE0D6C0}" srcOrd="1" destOrd="0" presId="urn:microsoft.com/office/officeart/2005/8/layout/list1"/>
    <dgm:cxn modelId="{8897C183-89CE-494D-94B2-5F22671A147B}" type="presParOf" srcId="{B9B38FC1-B22B-46B2-A3E2-26AC86FF18A4}" destId="{F8905636-6948-4716-9ED1-DA333178B144}" srcOrd="17" destOrd="0" presId="urn:microsoft.com/office/officeart/2005/8/layout/list1"/>
    <dgm:cxn modelId="{25548894-E95A-4800-A418-FBB7AB0FD338}" type="presParOf" srcId="{B9B38FC1-B22B-46B2-A3E2-26AC86FF18A4}" destId="{41819C30-EE9D-4FBA-9D06-14A8F39428D5}" srcOrd="18"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49BB-C693-43DE-ABEC-16A4749DFA8D}">
      <dsp:nvSpPr>
        <dsp:cNvPr id="0" name=""/>
        <dsp:cNvSpPr/>
      </dsp:nvSpPr>
      <dsp:spPr>
        <a:xfrm>
          <a:off x="0" y="316817"/>
          <a:ext cx="8293993" cy="709537"/>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3706" tIns="354076" rIns="643706" bIns="120904" numCol="1" spcCol="1270" anchor="t" anchorCtr="0">
          <a:noAutofit/>
        </a:bodyPr>
        <a:lstStyle/>
        <a:p>
          <a:pPr marL="171450" lvl="1" indent="-171450" algn="l" defTabSz="755650">
            <a:lnSpc>
              <a:spcPct val="90000"/>
            </a:lnSpc>
            <a:spcBef>
              <a:spcPct val="0"/>
            </a:spcBef>
            <a:spcAft>
              <a:spcPct val="15000"/>
            </a:spcAft>
            <a:buChar char="••"/>
          </a:pPr>
          <a:r>
            <a:rPr lang="es-CO" sz="1700" b="1" kern="1200" dirty="0" smtClean="0">
              <a:latin typeface="Cambria" pitchFamily="18" charset="0"/>
            </a:rPr>
            <a:t>DHCP vs BOOTP</a:t>
          </a:r>
          <a:endParaRPr lang="es-CO" sz="1700" b="1" kern="1200" dirty="0">
            <a:latin typeface="Cambria" pitchFamily="18" charset="0"/>
          </a:endParaRPr>
        </a:p>
      </dsp:txBody>
      <dsp:txXfrm>
        <a:off x="0" y="316817"/>
        <a:ext cx="8293993" cy="709537"/>
      </dsp:txXfrm>
    </dsp:sp>
    <dsp:sp modelId="{D13EBF28-1987-4FC1-B262-E83FE3C75740}">
      <dsp:nvSpPr>
        <dsp:cNvPr id="0" name=""/>
        <dsp:cNvSpPr/>
      </dsp:nvSpPr>
      <dsp:spPr>
        <a:xfrm>
          <a:off x="414699" y="65897"/>
          <a:ext cx="5805795" cy="50184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445" tIns="0" rIns="219445" bIns="0" numCol="1" spcCol="1270" anchor="ctr" anchorCtr="0">
          <a:noAutofit/>
        </a:bodyPr>
        <a:lstStyle/>
        <a:p>
          <a:pPr lvl="0" algn="l" defTabSz="755650">
            <a:lnSpc>
              <a:spcPct val="90000"/>
            </a:lnSpc>
            <a:spcBef>
              <a:spcPct val="0"/>
            </a:spcBef>
            <a:spcAft>
              <a:spcPct val="35000"/>
            </a:spcAft>
          </a:pPr>
          <a:r>
            <a:rPr lang="es-CO" sz="1700" b="1" kern="1200" dirty="0" smtClean="0">
              <a:latin typeface="Cambria" pitchFamily="18" charset="0"/>
            </a:rPr>
            <a:t>¿QUÉ ES DHCP?	</a:t>
          </a:r>
          <a:endParaRPr lang="es-CO" sz="1700" b="1" kern="1200" dirty="0">
            <a:latin typeface="Cambria" pitchFamily="18" charset="0"/>
          </a:endParaRPr>
        </a:p>
      </dsp:txBody>
      <dsp:txXfrm>
        <a:off x="439197" y="90395"/>
        <a:ext cx="5756799" cy="452844"/>
      </dsp:txXfrm>
    </dsp:sp>
    <dsp:sp modelId="{277F620C-590F-47A1-B08C-9CB50A9F470B}">
      <dsp:nvSpPr>
        <dsp:cNvPr id="0" name=""/>
        <dsp:cNvSpPr/>
      </dsp:nvSpPr>
      <dsp:spPr>
        <a:xfrm>
          <a:off x="0" y="1369074"/>
          <a:ext cx="8293993" cy="428400"/>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D550D0E-9251-4040-91C1-B0F979354E3B}">
      <dsp:nvSpPr>
        <dsp:cNvPr id="0" name=""/>
        <dsp:cNvSpPr/>
      </dsp:nvSpPr>
      <dsp:spPr>
        <a:xfrm>
          <a:off x="414699" y="1118154"/>
          <a:ext cx="5805795" cy="50184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445" tIns="0" rIns="219445" bIns="0" numCol="1" spcCol="1270" anchor="ctr" anchorCtr="0">
          <a:noAutofit/>
        </a:bodyPr>
        <a:lstStyle/>
        <a:p>
          <a:pPr lvl="0" algn="l" defTabSz="755650">
            <a:lnSpc>
              <a:spcPct val="90000"/>
            </a:lnSpc>
            <a:spcBef>
              <a:spcPct val="0"/>
            </a:spcBef>
            <a:spcAft>
              <a:spcPct val="35000"/>
            </a:spcAft>
          </a:pPr>
          <a:r>
            <a:rPr lang="es-CO" sz="1700" b="1" kern="1200" dirty="0" smtClean="0">
              <a:latin typeface="Cambria" pitchFamily="18" charset="0"/>
            </a:rPr>
            <a:t>¿PARA QUÉ SIRVE?</a:t>
          </a:r>
          <a:endParaRPr lang="es-CO" sz="1700" b="1" kern="1200" dirty="0">
            <a:latin typeface="Cambria" pitchFamily="18" charset="0"/>
          </a:endParaRPr>
        </a:p>
      </dsp:txBody>
      <dsp:txXfrm>
        <a:off x="439197" y="1142652"/>
        <a:ext cx="5756799" cy="452844"/>
      </dsp:txXfrm>
    </dsp:sp>
    <dsp:sp modelId="{A1154573-8B77-47F5-B7C7-BEE23D25BA30}">
      <dsp:nvSpPr>
        <dsp:cNvPr id="0" name=""/>
        <dsp:cNvSpPr/>
      </dsp:nvSpPr>
      <dsp:spPr>
        <a:xfrm>
          <a:off x="0" y="2140194"/>
          <a:ext cx="8293993" cy="709537"/>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3706" tIns="354076" rIns="643706" bIns="120904" numCol="1" spcCol="1270" anchor="t" anchorCtr="0">
          <a:noAutofit/>
        </a:bodyPr>
        <a:lstStyle/>
        <a:p>
          <a:pPr marL="171450" lvl="1" indent="-171450" algn="l" defTabSz="755650">
            <a:lnSpc>
              <a:spcPct val="90000"/>
            </a:lnSpc>
            <a:spcBef>
              <a:spcPct val="0"/>
            </a:spcBef>
            <a:spcAft>
              <a:spcPct val="15000"/>
            </a:spcAft>
            <a:buChar char="••"/>
          </a:pPr>
          <a:r>
            <a:rPr lang="es-CO" sz="1700" b="1" kern="1200" dirty="0" smtClean="0">
              <a:latin typeface="Cambria" pitchFamily="18" charset="0"/>
            </a:rPr>
            <a:t>PAQUETES DCHP	</a:t>
          </a:r>
          <a:endParaRPr lang="es-CO" sz="1700" b="1" kern="1200" dirty="0">
            <a:latin typeface="Cambria" pitchFamily="18" charset="0"/>
          </a:endParaRPr>
        </a:p>
      </dsp:txBody>
      <dsp:txXfrm>
        <a:off x="0" y="2140194"/>
        <a:ext cx="8293993" cy="709537"/>
      </dsp:txXfrm>
    </dsp:sp>
    <dsp:sp modelId="{40324FEF-A5E8-4851-8B02-722C597ECD0D}">
      <dsp:nvSpPr>
        <dsp:cNvPr id="0" name=""/>
        <dsp:cNvSpPr/>
      </dsp:nvSpPr>
      <dsp:spPr>
        <a:xfrm>
          <a:off x="414699" y="1889274"/>
          <a:ext cx="5805795" cy="50184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445" tIns="0" rIns="219445" bIns="0" numCol="1" spcCol="1270" anchor="ctr" anchorCtr="0">
          <a:noAutofit/>
        </a:bodyPr>
        <a:lstStyle/>
        <a:p>
          <a:pPr lvl="0" algn="l" defTabSz="755650">
            <a:lnSpc>
              <a:spcPct val="90000"/>
            </a:lnSpc>
            <a:spcBef>
              <a:spcPct val="0"/>
            </a:spcBef>
            <a:spcAft>
              <a:spcPct val="35000"/>
            </a:spcAft>
          </a:pPr>
          <a:r>
            <a:rPr lang="es-CO" sz="1700" b="1" kern="1200" dirty="0" smtClean="0">
              <a:latin typeface="Cambria" pitchFamily="18" charset="0"/>
            </a:rPr>
            <a:t>¿CÓMO FUNCIONA?</a:t>
          </a:r>
          <a:endParaRPr lang="es-CO" sz="1700" b="1" kern="1200" dirty="0">
            <a:latin typeface="Cambria" pitchFamily="18" charset="0"/>
          </a:endParaRPr>
        </a:p>
      </dsp:txBody>
      <dsp:txXfrm>
        <a:off x="439197" y="1913772"/>
        <a:ext cx="5756799" cy="452844"/>
      </dsp:txXfrm>
    </dsp:sp>
    <dsp:sp modelId="{B37C66CA-41DA-4E4A-A474-2CFB656A9251}">
      <dsp:nvSpPr>
        <dsp:cNvPr id="0" name=""/>
        <dsp:cNvSpPr/>
      </dsp:nvSpPr>
      <dsp:spPr>
        <a:xfrm>
          <a:off x="0" y="3192452"/>
          <a:ext cx="8293993" cy="428400"/>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22F11B8-F318-48A5-BCA6-3BDE58EAF1F9}">
      <dsp:nvSpPr>
        <dsp:cNvPr id="0" name=""/>
        <dsp:cNvSpPr/>
      </dsp:nvSpPr>
      <dsp:spPr>
        <a:xfrm>
          <a:off x="414699" y="2941532"/>
          <a:ext cx="5805795" cy="50184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445" tIns="0" rIns="219445" bIns="0" numCol="1" spcCol="1270" anchor="ctr" anchorCtr="0">
          <a:noAutofit/>
        </a:bodyPr>
        <a:lstStyle/>
        <a:p>
          <a:pPr lvl="0" algn="l" defTabSz="755650">
            <a:lnSpc>
              <a:spcPct val="90000"/>
            </a:lnSpc>
            <a:spcBef>
              <a:spcPct val="0"/>
            </a:spcBef>
            <a:spcAft>
              <a:spcPct val="35000"/>
            </a:spcAft>
          </a:pPr>
          <a:r>
            <a:rPr lang="es-CO" sz="1700" b="1" kern="1200" dirty="0" smtClean="0">
              <a:latin typeface="Cambria" pitchFamily="18" charset="0"/>
            </a:rPr>
            <a:t>CONCLUSIONES</a:t>
          </a:r>
          <a:endParaRPr lang="es-CO" sz="1700" b="1" kern="1200" dirty="0">
            <a:latin typeface="Cambria" pitchFamily="18" charset="0"/>
          </a:endParaRPr>
        </a:p>
      </dsp:txBody>
      <dsp:txXfrm>
        <a:off x="439197" y="2966030"/>
        <a:ext cx="5756799" cy="452844"/>
      </dsp:txXfrm>
    </dsp:sp>
    <dsp:sp modelId="{41819C30-EE9D-4FBA-9D06-14A8F39428D5}">
      <dsp:nvSpPr>
        <dsp:cNvPr id="0" name=""/>
        <dsp:cNvSpPr/>
      </dsp:nvSpPr>
      <dsp:spPr>
        <a:xfrm>
          <a:off x="0" y="3963572"/>
          <a:ext cx="8293993" cy="990675"/>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3706" tIns="354076" rIns="643706" bIns="120904" numCol="1" spcCol="1270" anchor="t" anchorCtr="0">
          <a:noAutofit/>
        </a:bodyPr>
        <a:lstStyle/>
        <a:p>
          <a:pPr marL="171450" lvl="1" indent="-171450" algn="l" defTabSz="755650">
            <a:lnSpc>
              <a:spcPct val="90000"/>
            </a:lnSpc>
            <a:spcBef>
              <a:spcPct val="0"/>
            </a:spcBef>
            <a:spcAft>
              <a:spcPct val="15000"/>
            </a:spcAft>
            <a:buChar char="••"/>
          </a:pPr>
          <a:r>
            <a:rPr lang="es-CO" sz="1700" b="1" kern="1200" dirty="0" smtClean="0">
              <a:latin typeface="Cambria" pitchFamily="18" charset="0"/>
            </a:rPr>
            <a:t>WINDOWS SERVER 2008</a:t>
          </a:r>
          <a:endParaRPr lang="es-CO" sz="1700" b="1" kern="1200" dirty="0">
            <a:latin typeface="Cambria" pitchFamily="18" charset="0"/>
          </a:endParaRPr>
        </a:p>
        <a:p>
          <a:pPr marL="171450" lvl="1" indent="-171450" algn="l" defTabSz="755650">
            <a:lnSpc>
              <a:spcPct val="90000"/>
            </a:lnSpc>
            <a:spcBef>
              <a:spcPct val="0"/>
            </a:spcBef>
            <a:spcAft>
              <a:spcPct val="15000"/>
            </a:spcAft>
            <a:buChar char="••"/>
          </a:pPr>
          <a:r>
            <a:rPr lang="es-CO" sz="1700" b="1" kern="1200" dirty="0" smtClean="0">
              <a:latin typeface="Cambria" pitchFamily="18" charset="0"/>
            </a:rPr>
            <a:t>GNU/LINUX </a:t>
          </a:r>
          <a:r>
            <a:rPr lang="es-CO" sz="1700" b="1" kern="1200" dirty="0" smtClean="0">
              <a:latin typeface="Cambria" pitchFamily="18" charset="0"/>
            </a:rPr>
            <a:t>– UBUNTU v10.10 </a:t>
          </a:r>
          <a:endParaRPr lang="es-CO" sz="1700" b="1" kern="1200" dirty="0">
            <a:latin typeface="Cambria" pitchFamily="18" charset="0"/>
          </a:endParaRPr>
        </a:p>
      </dsp:txBody>
      <dsp:txXfrm>
        <a:off x="0" y="3963572"/>
        <a:ext cx="8293993" cy="990675"/>
      </dsp:txXfrm>
    </dsp:sp>
    <dsp:sp modelId="{8D6F2D18-53AE-4B1B-B53B-832A7FE0D6C0}">
      <dsp:nvSpPr>
        <dsp:cNvPr id="0" name=""/>
        <dsp:cNvSpPr/>
      </dsp:nvSpPr>
      <dsp:spPr>
        <a:xfrm>
          <a:off x="414699" y="3712652"/>
          <a:ext cx="5805795" cy="50184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445" tIns="0" rIns="219445" bIns="0" numCol="1" spcCol="1270" anchor="ctr" anchorCtr="0">
          <a:noAutofit/>
        </a:bodyPr>
        <a:lstStyle/>
        <a:p>
          <a:pPr lvl="0" algn="l" defTabSz="755650">
            <a:lnSpc>
              <a:spcPct val="90000"/>
            </a:lnSpc>
            <a:spcBef>
              <a:spcPct val="0"/>
            </a:spcBef>
            <a:spcAft>
              <a:spcPct val="35000"/>
            </a:spcAft>
          </a:pPr>
          <a:r>
            <a:rPr lang="es-CO" sz="1700" b="1" kern="1200" dirty="0" smtClean="0">
              <a:latin typeface="Cambria" pitchFamily="18" charset="0"/>
            </a:rPr>
            <a:t>PRACTICA MONTAR SERVIDOR DHCP</a:t>
          </a:r>
          <a:endParaRPr lang="es-CO" sz="1700" b="1" kern="1200" dirty="0">
            <a:latin typeface="Cambria" pitchFamily="18" charset="0"/>
          </a:endParaRPr>
        </a:p>
      </dsp:txBody>
      <dsp:txXfrm>
        <a:off x="439197" y="3737150"/>
        <a:ext cx="5756799"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9106" name="Rectangle 2"/>
          <p:cNvSpPr>
            <a:spLocks noGrp="1" noChangeArrowheads="1"/>
          </p:cNvSpPr>
          <p:nvPr>
            <p:ph type="hdr" sz="quarter"/>
          </p:nvPr>
        </p:nvSpPr>
        <p:spPr bwMode="auto">
          <a:xfrm>
            <a:off x="0" y="0"/>
            <a:ext cx="2878138"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101" tIns="44550" rIns="89101" bIns="44550" numCol="1" anchor="t" anchorCtr="0" compatLnSpc="1">
            <a:prstTxWarp prst="textNoShape">
              <a:avLst/>
            </a:prstTxWarp>
          </a:bodyPr>
          <a:lstStyle>
            <a:lvl1pPr defTabSz="889000" eaLnBrk="1" hangingPunct="1">
              <a:defRPr sz="1200"/>
            </a:lvl1pPr>
          </a:lstStyle>
          <a:p>
            <a:endParaRPr lang="en-GB"/>
          </a:p>
        </p:txBody>
      </p:sp>
      <p:sp>
        <p:nvSpPr>
          <p:cNvPr id="559107" name="Rectangle 3"/>
          <p:cNvSpPr>
            <a:spLocks noGrp="1" noChangeArrowheads="1"/>
          </p:cNvSpPr>
          <p:nvPr>
            <p:ph type="dt" sz="quarter" idx="1"/>
          </p:nvPr>
        </p:nvSpPr>
        <p:spPr bwMode="auto">
          <a:xfrm>
            <a:off x="3762375" y="0"/>
            <a:ext cx="29527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101" tIns="44550" rIns="89101" bIns="44550" numCol="1" anchor="t" anchorCtr="0" compatLnSpc="1">
            <a:prstTxWarp prst="textNoShape">
              <a:avLst/>
            </a:prstTxWarp>
          </a:bodyPr>
          <a:lstStyle>
            <a:lvl1pPr algn="r" defTabSz="889000" eaLnBrk="1" hangingPunct="1">
              <a:defRPr sz="1200"/>
            </a:lvl1pPr>
          </a:lstStyle>
          <a:p>
            <a:endParaRPr lang="en-GB"/>
          </a:p>
        </p:txBody>
      </p:sp>
      <p:sp>
        <p:nvSpPr>
          <p:cNvPr id="559108" name="Rectangle 4"/>
          <p:cNvSpPr>
            <a:spLocks noGrp="1" noChangeArrowheads="1"/>
          </p:cNvSpPr>
          <p:nvPr>
            <p:ph type="ftr" sz="quarter" idx="2"/>
          </p:nvPr>
        </p:nvSpPr>
        <p:spPr bwMode="auto">
          <a:xfrm>
            <a:off x="0" y="9323388"/>
            <a:ext cx="2878138"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101" tIns="44550" rIns="89101" bIns="44550" numCol="1" anchor="b" anchorCtr="0" compatLnSpc="1">
            <a:prstTxWarp prst="textNoShape">
              <a:avLst/>
            </a:prstTxWarp>
          </a:bodyPr>
          <a:lstStyle>
            <a:lvl1pPr defTabSz="889000" eaLnBrk="1" hangingPunct="1">
              <a:defRPr sz="1200"/>
            </a:lvl1pPr>
          </a:lstStyle>
          <a:p>
            <a:endParaRPr lang="en-GB"/>
          </a:p>
        </p:txBody>
      </p:sp>
      <p:sp>
        <p:nvSpPr>
          <p:cNvPr id="559109" name="Rectangle 5"/>
          <p:cNvSpPr>
            <a:spLocks noGrp="1" noChangeArrowheads="1"/>
          </p:cNvSpPr>
          <p:nvPr>
            <p:ph type="sldNum" sz="quarter" idx="3"/>
          </p:nvPr>
        </p:nvSpPr>
        <p:spPr bwMode="auto">
          <a:xfrm>
            <a:off x="3762375" y="9323388"/>
            <a:ext cx="295275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101" tIns="44550" rIns="89101" bIns="44550" numCol="1" anchor="b" anchorCtr="0" compatLnSpc="1">
            <a:prstTxWarp prst="textNoShape">
              <a:avLst/>
            </a:prstTxWarp>
          </a:bodyPr>
          <a:lstStyle>
            <a:lvl1pPr algn="r" defTabSz="889000" eaLnBrk="1" hangingPunct="1">
              <a:defRPr sz="1200"/>
            </a:lvl1pPr>
          </a:lstStyle>
          <a:p>
            <a:fld id="{9EF235D0-0245-4327-BF3D-769CFC0D3145}" type="slidenum">
              <a:rPr lang="en-GB"/>
              <a:pPr/>
              <a:t>‹Nº›</a:t>
            </a:fld>
            <a:endParaRPr lang="en-GB"/>
          </a:p>
        </p:txBody>
      </p:sp>
    </p:spTree>
    <p:extLst>
      <p:ext uri="{BB962C8B-B14F-4D97-AF65-F5344CB8AC3E}">
        <p14:creationId xmlns:p14="http://schemas.microsoft.com/office/powerpoint/2010/main" val="1986064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019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9" rIns="94475" bIns="47239" numCol="1" anchor="t" anchorCtr="0" compatLnSpc="1">
            <a:prstTxWarp prst="textNoShape">
              <a:avLst/>
            </a:prstTxWarp>
          </a:bodyPr>
          <a:lstStyle>
            <a:lvl1pPr defTabSz="942975" eaLnBrk="1" hangingPunct="1">
              <a:defRPr sz="1300"/>
            </a:lvl1pPr>
          </a:lstStyle>
          <a:p>
            <a:endParaRPr lang="en-GB"/>
          </a:p>
        </p:txBody>
      </p:sp>
      <p:sp>
        <p:nvSpPr>
          <p:cNvPr id="6147" name="Rectangle 3"/>
          <p:cNvSpPr>
            <a:spLocks noGrp="1" noChangeArrowheads="1"/>
          </p:cNvSpPr>
          <p:nvPr>
            <p:ph type="dt" idx="1"/>
          </p:nvPr>
        </p:nvSpPr>
        <p:spPr bwMode="auto">
          <a:xfrm>
            <a:off x="3797300" y="0"/>
            <a:ext cx="29019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9" rIns="94475" bIns="47239" numCol="1" anchor="t" anchorCtr="0" compatLnSpc="1">
            <a:prstTxWarp prst="textNoShape">
              <a:avLst/>
            </a:prstTxWarp>
          </a:bodyPr>
          <a:lstStyle>
            <a:lvl1pPr algn="r" defTabSz="942975" eaLnBrk="1" hangingPunct="1">
              <a:defRPr sz="1300"/>
            </a:lvl1pPr>
          </a:lstStyle>
          <a:p>
            <a:endParaRPr lang="en-GB"/>
          </a:p>
        </p:txBody>
      </p:sp>
      <p:sp>
        <p:nvSpPr>
          <p:cNvPr id="6148" name="Rectangle 4"/>
          <p:cNvSpPr>
            <a:spLocks noGrp="1" noRot="1" noChangeAspect="1" noChangeArrowheads="1" noTextEdit="1"/>
          </p:cNvSpPr>
          <p:nvPr>
            <p:ph type="sldImg" idx="2"/>
          </p:nvPr>
        </p:nvSpPr>
        <p:spPr bwMode="auto">
          <a:xfrm>
            <a:off x="890588" y="738188"/>
            <a:ext cx="4919662" cy="36893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893763" y="4672013"/>
            <a:ext cx="4911725" cy="442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9" rIns="94475" bIns="47239" numCol="1" anchor="t" anchorCtr="0" compatLnSpc="1">
            <a:prstTxWarp prst="textNoShape">
              <a:avLst/>
            </a:prstTxWarp>
          </a:bodyPr>
          <a:lstStyle/>
          <a:p>
            <a:pPr lvl="0"/>
            <a:r>
              <a:rPr lang="en-GB" smtClean="0"/>
              <a:t>Klicken Sie, um die Formate des Vorlagentextes zu bearbeiten</a:t>
            </a:r>
          </a:p>
          <a:p>
            <a:pPr lvl="1"/>
            <a:r>
              <a:rPr lang="en-GB" smtClean="0"/>
              <a:t>Zweite Ebene</a:t>
            </a:r>
          </a:p>
          <a:p>
            <a:pPr lvl="2"/>
            <a:r>
              <a:rPr lang="en-GB" smtClean="0"/>
              <a:t>Dritte Ebene</a:t>
            </a:r>
          </a:p>
          <a:p>
            <a:pPr lvl="3"/>
            <a:r>
              <a:rPr lang="en-GB" smtClean="0"/>
              <a:t>Vierte Ebene</a:t>
            </a:r>
          </a:p>
          <a:p>
            <a:pPr lvl="4"/>
            <a:r>
              <a:rPr lang="en-GB" smtClean="0"/>
              <a:t>Fünfte Ebene</a:t>
            </a:r>
          </a:p>
        </p:txBody>
      </p:sp>
      <p:sp>
        <p:nvSpPr>
          <p:cNvPr id="6150" name="Rectangle 6"/>
          <p:cNvSpPr>
            <a:spLocks noGrp="1" noChangeArrowheads="1"/>
          </p:cNvSpPr>
          <p:nvPr>
            <p:ph type="ftr" sz="quarter" idx="4"/>
          </p:nvPr>
        </p:nvSpPr>
        <p:spPr bwMode="auto">
          <a:xfrm>
            <a:off x="0" y="9345613"/>
            <a:ext cx="29019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9" rIns="94475" bIns="47239" numCol="1" anchor="b" anchorCtr="0" compatLnSpc="1">
            <a:prstTxWarp prst="textNoShape">
              <a:avLst/>
            </a:prstTxWarp>
          </a:bodyPr>
          <a:lstStyle>
            <a:lvl1pPr defTabSz="942975" eaLnBrk="1" hangingPunct="1">
              <a:defRPr sz="1300"/>
            </a:lvl1pPr>
          </a:lstStyle>
          <a:p>
            <a:endParaRPr lang="en-GB"/>
          </a:p>
        </p:txBody>
      </p:sp>
      <p:sp>
        <p:nvSpPr>
          <p:cNvPr id="6151" name="Rectangle 7"/>
          <p:cNvSpPr>
            <a:spLocks noGrp="1" noChangeArrowheads="1"/>
          </p:cNvSpPr>
          <p:nvPr>
            <p:ph type="sldNum" sz="quarter" idx="5"/>
          </p:nvPr>
        </p:nvSpPr>
        <p:spPr bwMode="auto">
          <a:xfrm>
            <a:off x="3797300" y="9345613"/>
            <a:ext cx="29019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9" rIns="94475" bIns="47239" numCol="1" anchor="b" anchorCtr="0" compatLnSpc="1">
            <a:prstTxWarp prst="textNoShape">
              <a:avLst/>
            </a:prstTxWarp>
          </a:bodyPr>
          <a:lstStyle>
            <a:lvl1pPr algn="r" defTabSz="942975" eaLnBrk="1" hangingPunct="1">
              <a:defRPr sz="1300"/>
            </a:lvl1pPr>
          </a:lstStyle>
          <a:p>
            <a:fld id="{904B10C8-8878-4955-BC42-F024B764A54C}" type="slidenum">
              <a:rPr lang="en-GB"/>
              <a:pPr/>
              <a:t>‹Nº›</a:t>
            </a:fld>
            <a:endParaRPr lang="en-GB"/>
          </a:p>
        </p:txBody>
      </p:sp>
    </p:spTree>
    <p:extLst>
      <p:ext uri="{BB962C8B-B14F-4D97-AF65-F5344CB8AC3E}">
        <p14:creationId xmlns:p14="http://schemas.microsoft.com/office/powerpoint/2010/main" val="25915155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3AA93-E369-4716-81E2-99117A1D8692}" type="slidenum">
              <a:rPr lang="en-GB"/>
              <a:pPr/>
              <a:t>1</a:t>
            </a:fld>
            <a:endParaRPr lang="en-GB"/>
          </a:p>
        </p:txBody>
      </p:sp>
      <p:sp>
        <p:nvSpPr>
          <p:cNvPr id="1077250" name="Rectangle 2"/>
          <p:cNvSpPr>
            <a:spLocks noGrp="1" noChangeArrowheads="1"/>
          </p:cNvSpPr>
          <p:nvPr>
            <p:ph type="body" idx="1"/>
          </p:nvPr>
        </p:nvSpPr>
        <p:spPr>
          <a:xfrm>
            <a:off x="242888" y="5253038"/>
            <a:ext cx="6283325" cy="4051300"/>
          </a:xfrm>
        </p:spPr>
        <p:txBody>
          <a:bodyPr lIns="89384" tIns="44694" rIns="89384" bIns="44694"/>
          <a:lstStyle/>
          <a:p>
            <a:endParaRPr lang="en-GB" dirty="0"/>
          </a:p>
        </p:txBody>
      </p:sp>
      <p:sp>
        <p:nvSpPr>
          <p:cNvPr id="1077251" name="Rectangle 3"/>
          <p:cNvSpPr>
            <a:spLocks noGrp="1" noRot="1" noChangeAspect="1" noChangeArrowheads="1" noTextEdit="1"/>
          </p:cNvSpPr>
          <p:nvPr>
            <p:ph type="sldImg"/>
          </p:nvPr>
        </p:nvSpPr>
        <p:spPr>
          <a:xfrm>
            <a:off x="1588" y="0"/>
            <a:ext cx="6696075" cy="5022850"/>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3D794A-A14B-4219-9141-56860C7CA2B5}" type="slidenum">
              <a:rPr lang="en-GB"/>
              <a:pPr/>
              <a:t>10</a:t>
            </a:fld>
            <a:endParaRPr lang="en-GB"/>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3D794A-A14B-4219-9141-56860C7CA2B5}" type="slidenum">
              <a:rPr lang="en-GB"/>
              <a:pPr/>
              <a:t>11</a:t>
            </a:fld>
            <a:endParaRPr lang="en-GB"/>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3D794A-A14B-4219-9141-56860C7CA2B5}" type="slidenum">
              <a:rPr lang="en-GB"/>
              <a:pPr/>
              <a:t>12</a:t>
            </a:fld>
            <a:endParaRPr lang="en-GB"/>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3D794A-A14B-4219-9141-56860C7CA2B5}" type="slidenum">
              <a:rPr lang="en-GB"/>
              <a:pPr/>
              <a:t>13</a:t>
            </a:fld>
            <a:endParaRPr lang="en-GB"/>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590B8D-E01B-406D-955A-51F411E4068F}" type="slidenum">
              <a:rPr lang="en-GB"/>
              <a:pPr/>
              <a:t>14</a:t>
            </a:fld>
            <a:endParaRPr lang="en-GB"/>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590B8D-E01B-406D-955A-51F411E4068F}" type="slidenum">
              <a:rPr lang="en-GB"/>
              <a:pPr/>
              <a:t>15</a:t>
            </a:fld>
            <a:endParaRPr lang="en-GB"/>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3D794A-A14B-4219-9141-56860C7CA2B5}" type="slidenum">
              <a:rPr lang="en-GB"/>
              <a:pPr/>
              <a:t>16</a:t>
            </a:fld>
            <a:endParaRPr lang="en-GB"/>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032B1B-A447-4560-9528-00BA27A61686}" type="slidenum">
              <a:rPr lang="en-GB"/>
              <a:pPr/>
              <a:t>2</a:t>
            </a:fld>
            <a:endParaRPr lang="en-GB"/>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3D794A-A14B-4219-9141-56860C7CA2B5}" type="slidenum">
              <a:rPr lang="en-GB"/>
              <a:pPr/>
              <a:t>3</a:t>
            </a:fld>
            <a:endParaRPr lang="en-GB"/>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3D794A-A14B-4219-9141-56860C7CA2B5}" type="slidenum">
              <a:rPr lang="en-GB"/>
              <a:pPr/>
              <a:t>4</a:t>
            </a:fld>
            <a:endParaRPr lang="en-GB"/>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3D794A-A14B-4219-9141-56860C7CA2B5}" type="slidenum">
              <a:rPr lang="en-GB"/>
              <a:pPr/>
              <a:t>5</a:t>
            </a:fld>
            <a:endParaRPr lang="en-GB"/>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3D794A-A14B-4219-9141-56860C7CA2B5}" type="slidenum">
              <a:rPr lang="en-GB"/>
              <a:pPr/>
              <a:t>6</a:t>
            </a:fld>
            <a:endParaRPr lang="en-GB"/>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3D794A-A14B-4219-9141-56860C7CA2B5}" type="slidenum">
              <a:rPr lang="en-GB"/>
              <a:pPr/>
              <a:t>7</a:t>
            </a:fld>
            <a:endParaRPr lang="en-GB"/>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3D794A-A14B-4219-9141-56860C7CA2B5}" type="slidenum">
              <a:rPr lang="en-GB"/>
              <a:pPr/>
              <a:t>8</a:t>
            </a:fld>
            <a:endParaRPr lang="en-GB"/>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3D794A-A14B-4219-9141-56860C7CA2B5}" type="slidenum">
              <a:rPr lang="en-GB"/>
              <a:pPr/>
              <a:t>9</a:t>
            </a:fld>
            <a:endParaRPr lang="en-GB"/>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1075202" name="Picture 2" descr="Hintergr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1075204" name="Rectangle 4"/>
          <p:cNvSpPr>
            <a:spLocks noGrp="1" noChangeArrowheads="1"/>
          </p:cNvSpPr>
          <p:nvPr>
            <p:ph type="ctrTitle" sz="quarter"/>
          </p:nvPr>
        </p:nvSpPr>
        <p:spPr>
          <a:xfrm>
            <a:off x="727075" y="947643"/>
            <a:ext cx="6757988" cy="1143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rIns="91440" anchor="b"/>
          <a:lstStyle>
            <a:lvl1pPr>
              <a:defRPr sz="2800">
                <a:latin typeface="Cambria" pitchFamily="18" charset="0"/>
              </a:defRPr>
            </a:lvl1pPr>
          </a:lstStyle>
          <a:p>
            <a:pPr lvl="0"/>
            <a:r>
              <a:rPr lang="en-US" noProof="0" smtClean="0"/>
              <a:t>Click to edit Master title style</a:t>
            </a:r>
            <a:endParaRPr lang="de-DE" noProof="0" smtClean="0"/>
          </a:p>
        </p:txBody>
      </p:sp>
      <p:sp>
        <p:nvSpPr>
          <p:cNvPr id="1075205" name="Rectangle 5"/>
          <p:cNvSpPr>
            <a:spLocks noGrp="1" noChangeArrowheads="1"/>
          </p:cNvSpPr>
          <p:nvPr>
            <p:ph type="subTitle" sz="quarter" idx="1"/>
          </p:nvPr>
        </p:nvSpPr>
        <p:spPr>
          <a:xfrm>
            <a:off x="727075" y="2258918"/>
            <a:ext cx="6764338" cy="773113"/>
          </a:xfrm>
        </p:spPr>
        <p:txBody>
          <a:bodyPr lIns="91440" rIns="91440"/>
          <a:lstStyle>
            <a:lvl1pPr marL="0" indent="0">
              <a:buFont typeface="Wingdings" pitchFamily="2" charset="2"/>
              <a:buNone/>
              <a:defRPr sz="2200" b="1">
                <a:latin typeface="Cambria" pitchFamily="18" charset="0"/>
              </a:defRPr>
            </a:lvl1pPr>
          </a:lstStyle>
          <a:p>
            <a:pPr lvl="0"/>
            <a:r>
              <a:rPr lang="en-US" noProof="0" dirty="0" smtClean="0"/>
              <a:t>Click to edit Master text styles</a:t>
            </a:r>
          </a:p>
        </p:txBody>
      </p:sp>
      <p:pic>
        <p:nvPicPr>
          <p:cNvPr id="107213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3085708"/>
            <a:ext cx="9151938" cy="212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pie de página"/>
          <p:cNvSpPr>
            <a:spLocks noGrp="1"/>
          </p:cNvSpPr>
          <p:nvPr>
            <p:ph type="ftr" sz="quarter" idx="10"/>
          </p:nvPr>
        </p:nvSpPr>
        <p:spPr/>
        <p:txBody>
          <a:bodyPr/>
          <a:lstStyle>
            <a:lvl1pPr>
              <a:defRPr/>
            </a:lvl1pPr>
          </a:lstStyle>
          <a:p>
            <a:r>
              <a:rPr lang="de-DE"/>
              <a:t>Page </a:t>
            </a:r>
            <a:fld id="{37ABD275-B6C6-4A26-9F17-201414B1B0CB}" type="slidenum">
              <a:rPr lang="de-DE" sz="1400" b="1"/>
              <a:pPr/>
              <a:t>‹Nº›</a:t>
            </a:fld>
            <a:endParaRPr lang="de-DE" sz="1400" b="1"/>
          </a:p>
        </p:txBody>
      </p:sp>
    </p:spTree>
    <p:extLst>
      <p:ext uri="{BB962C8B-B14F-4D97-AF65-F5344CB8AC3E}">
        <p14:creationId xmlns:p14="http://schemas.microsoft.com/office/powerpoint/2010/main" val="3892351377"/>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05600" y="230188"/>
            <a:ext cx="2100263" cy="5659437"/>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03225" y="230188"/>
            <a:ext cx="6149975" cy="565943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pie de página"/>
          <p:cNvSpPr>
            <a:spLocks noGrp="1"/>
          </p:cNvSpPr>
          <p:nvPr>
            <p:ph type="ftr" sz="quarter" idx="10"/>
          </p:nvPr>
        </p:nvSpPr>
        <p:spPr/>
        <p:txBody>
          <a:bodyPr/>
          <a:lstStyle>
            <a:lvl1pPr>
              <a:defRPr/>
            </a:lvl1pPr>
          </a:lstStyle>
          <a:p>
            <a:r>
              <a:rPr lang="de-DE"/>
              <a:t>Page </a:t>
            </a:r>
            <a:fld id="{0899DDDE-74FA-46B9-9A6B-B0809DB83044}" type="slidenum">
              <a:rPr lang="de-DE" sz="1400" b="1"/>
              <a:pPr/>
              <a:t>‹Nº›</a:t>
            </a:fld>
            <a:endParaRPr lang="de-DE" sz="1400" b="1"/>
          </a:p>
        </p:txBody>
      </p:sp>
    </p:spTree>
    <p:extLst>
      <p:ext uri="{BB962C8B-B14F-4D97-AF65-F5344CB8AC3E}">
        <p14:creationId xmlns:p14="http://schemas.microsoft.com/office/powerpoint/2010/main" val="3101272518"/>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pie de página"/>
          <p:cNvSpPr>
            <a:spLocks noGrp="1"/>
          </p:cNvSpPr>
          <p:nvPr>
            <p:ph type="ftr" sz="quarter" idx="10"/>
          </p:nvPr>
        </p:nvSpPr>
        <p:spPr/>
        <p:txBody>
          <a:bodyPr/>
          <a:lstStyle>
            <a:lvl1pPr>
              <a:defRPr/>
            </a:lvl1pPr>
          </a:lstStyle>
          <a:p>
            <a:r>
              <a:rPr lang="de-DE" dirty="0" smtClean="0"/>
              <a:t>Página </a:t>
            </a:r>
            <a:fld id="{9F69BB28-1C30-4F87-BE6E-4CCD4818EAD3}" type="slidenum">
              <a:rPr lang="de-DE" sz="1400" b="1" smtClean="0"/>
              <a:pPr/>
              <a:t>‹Nº›</a:t>
            </a:fld>
            <a:endParaRPr lang="de-DE" sz="1400" b="1" dirty="0"/>
          </a:p>
        </p:txBody>
      </p:sp>
    </p:spTree>
    <p:extLst>
      <p:ext uri="{BB962C8B-B14F-4D97-AF65-F5344CB8AC3E}">
        <p14:creationId xmlns:p14="http://schemas.microsoft.com/office/powerpoint/2010/main" val="4200313097"/>
      </p:ext>
    </p:extLst>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pie de página"/>
          <p:cNvSpPr>
            <a:spLocks noGrp="1"/>
          </p:cNvSpPr>
          <p:nvPr>
            <p:ph type="ftr" sz="quarter" idx="10"/>
          </p:nvPr>
        </p:nvSpPr>
        <p:spPr/>
        <p:txBody>
          <a:bodyPr/>
          <a:lstStyle>
            <a:lvl1pPr>
              <a:defRPr/>
            </a:lvl1pPr>
          </a:lstStyle>
          <a:p>
            <a:r>
              <a:rPr lang="de-DE"/>
              <a:t>Page </a:t>
            </a:r>
            <a:fld id="{A6B4E60E-4CEC-4C3A-ABD3-B176CB8A5176}" type="slidenum">
              <a:rPr lang="de-DE" sz="1400" b="1"/>
              <a:pPr/>
              <a:t>‹Nº›</a:t>
            </a:fld>
            <a:endParaRPr lang="de-DE" sz="1400" b="1"/>
          </a:p>
        </p:txBody>
      </p:sp>
    </p:spTree>
    <p:extLst>
      <p:ext uri="{BB962C8B-B14F-4D97-AF65-F5344CB8AC3E}">
        <p14:creationId xmlns:p14="http://schemas.microsoft.com/office/powerpoint/2010/main" val="2234127338"/>
      </p:ext>
    </p:extLst>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07988" y="1090613"/>
            <a:ext cx="4122737" cy="4799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83125" y="1090613"/>
            <a:ext cx="4122738" cy="4799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pie de página"/>
          <p:cNvSpPr>
            <a:spLocks noGrp="1"/>
          </p:cNvSpPr>
          <p:nvPr>
            <p:ph type="ftr" sz="quarter" idx="10"/>
          </p:nvPr>
        </p:nvSpPr>
        <p:spPr/>
        <p:txBody>
          <a:bodyPr/>
          <a:lstStyle>
            <a:lvl1pPr>
              <a:defRPr/>
            </a:lvl1pPr>
          </a:lstStyle>
          <a:p>
            <a:r>
              <a:rPr lang="de-DE"/>
              <a:t>Page </a:t>
            </a:r>
            <a:fld id="{1DC01F35-EAE6-4397-A39C-5F74DC39D8E1}" type="slidenum">
              <a:rPr lang="de-DE" sz="1400" b="1"/>
              <a:pPr/>
              <a:t>‹Nº›</a:t>
            </a:fld>
            <a:endParaRPr lang="de-DE" sz="1400" b="1"/>
          </a:p>
        </p:txBody>
      </p:sp>
    </p:spTree>
    <p:extLst>
      <p:ext uri="{BB962C8B-B14F-4D97-AF65-F5344CB8AC3E}">
        <p14:creationId xmlns:p14="http://schemas.microsoft.com/office/powerpoint/2010/main" val="478026912"/>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pie de página"/>
          <p:cNvSpPr>
            <a:spLocks noGrp="1"/>
          </p:cNvSpPr>
          <p:nvPr>
            <p:ph type="ftr" sz="quarter" idx="10"/>
          </p:nvPr>
        </p:nvSpPr>
        <p:spPr/>
        <p:txBody>
          <a:bodyPr/>
          <a:lstStyle>
            <a:lvl1pPr>
              <a:defRPr/>
            </a:lvl1pPr>
          </a:lstStyle>
          <a:p>
            <a:r>
              <a:rPr lang="de-DE"/>
              <a:t>Page </a:t>
            </a:r>
            <a:fld id="{910E0B8E-6F4B-4BA1-AA3D-473409F8937B}" type="slidenum">
              <a:rPr lang="de-DE" sz="1400" b="1"/>
              <a:pPr/>
              <a:t>‹Nº›</a:t>
            </a:fld>
            <a:endParaRPr lang="de-DE" sz="1400" b="1"/>
          </a:p>
        </p:txBody>
      </p:sp>
    </p:spTree>
    <p:extLst>
      <p:ext uri="{BB962C8B-B14F-4D97-AF65-F5344CB8AC3E}">
        <p14:creationId xmlns:p14="http://schemas.microsoft.com/office/powerpoint/2010/main" val="1291518498"/>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pie de página"/>
          <p:cNvSpPr>
            <a:spLocks noGrp="1"/>
          </p:cNvSpPr>
          <p:nvPr>
            <p:ph type="ftr" sz="quarter" idx="10"/>
          </p:nvPr>
        </p:nvSpPr>
        <p:spPr/>
        <p:txBody>
          <a:bodyPr/>
          <a:lstStyle>
            <a:lvl1pPr>
              <a:defRPr/>
            </a:lvl1pPr>
          </a:lstStyle>
          <a:p>
            <a:r>
              <a:rPr lang="de-DE"/>
              <a:t>Page </a:t>
            </a:r>
            <a:fld id="{ACEEF542-58CC-456A-ADE5-50CA3C32D933}" type="slidenum">
              <a:rPr lang="de-DE" sz="1400" b="1"/>
              <a:pPr/>
              <a:t>‹Nº›</a:t>
            </a:fld>
            <a:endParaRPr lang="de-DE" sz="1400" b="1"/>
          </a:p>
        </p:txBody>
      </p:sp>
    </p:spTree>
    <p:extLst>
      <p:ext uri="{BB962C8B-B14F-4D97-AF65-F5344CB8AC3E}">
        <p14:creationId xmlns:p14="http://schemas.microsoft.com/office/powerpoint/2010/main" val="2297794735"/>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pie de página"/>
          <p:cNvSpPr>
            <a:spLocks noGrp="1"/>
          </p:cNvSpPr>
          <p:nvPr>
            <p:ph type="ftr" sz="quarter" idx="10"/>
          </p:nvPr>
        </p:nvSpPr>
        <p:spPr/>
        <p:txBody>
          <a:bodyPr/>
          <a:lstStyle>
            <a:lvl1pPr>
              <a:defRPr/>
            </a:lvl1pPr>
          </a:lstStyle>
          <a:p>
            <a:r>
              <a:rPr lang="de-DE"/>
              <a:t>Page </a:t>
            </a:r>
            <a:fld id="{5B7092C7-5BA7-43E5-BDDC-9FFFF5E32E60}" type="slidenum">
              <a:rPr lang="de-DE" sz="1400" b="1"/>
              <a:pPr/>
              <a:t>‹Nº›</a:t>
            </a:fld>
            <a:endParaRPr lang="de-DE" sz="1400" b="1"/>
          </a:p>
        </p:txBody>
      </p:sp>
    </p:spTree>
    <p:extLst>
      <p:ext uri="{BB962C8B-B14F-4D97-AF65-F5344CB8AC3E}">
        <p14:creationId xmlns:p14="http://schemas.microsoft.com/office/powerpoint/2010/main" val="3450075330"/>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pie de página"/>
          <p:cNvSpPr>
            <a:spLocks noGrp="1"/>
          </p:cNvSpPr>
          <p:nvPr>
            <p:ph type="ftr" sz="quarter" idx="10"/>
          </p:nvPr>
        </p:nvSpPr>
        <p:spPr/>
        <p:txBody>
          <a:bodyPr/>
          <a:lstStyle>
            <a:lvl1pPr>
              <a:defRPr/>
            </a:lvl1pPr>
          </a:lstStyle>
          <a:p>
            <a:r>
              <a:rPr lang="de-DE"/>
              <a:t>Page </a:t>
            </a:r>
            <a:fld id="{3D6E3D8B-391E-4FE8-AB2B-4037BCE27275}" type="slidenum">
              <a:rPr lang="de-DE" sz="1400" b="1"/>
              <a:pPr/>
              <a:t>‹Nº›</a:t>
            </a:fld>
            <a:endParaRPr lang="de-DE" sz="1400" b="1"/>
          </a:p>
        </p:txBody>
      </p:sp>
    </p:spTree>
    <p:extLst>
      <p:ext uri="{BB962C8B-B14F-4D97-AF65-F5344CB8AC3E}">
        <p14:creationId xmlns:p14="http://schemas.microsoft.com/office/powerpoint/2010/main" val="3891123201"/>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pie de página"/>
          <p:cNvSpPr>
            <a:spLocks noGrp="1"/>
          </p:cNvSpPr>
          <p:nvPr>
            <p:ph type="ftr" sz="quarter" idx="10"/>
          </p:nvPr>
        </p:nvSpPr>
        <p:spPr/>
        <p:txBody>
          <a:bodyPr/>
          <a:lstStyle>
            <a:lvl1pPr>
              <a:defRPr/>
            </a:lvl1pPr>
          </a:lstStyle>
          <a:p>
            <a:r>
              <a:rPr lang="de-DE"/>
              <a:t>Page </a:t>
            </a:r>
            <a:fld id="{77B563CA-5A20-4DD6-B93E-5F8E5CB3DD8A}" type="slidenum">
              <a:rPr lang="de-DE" sz="1400" b="1"/>
              <a:pPr/>
              <a:t>‹Nº›</a:t>
            </a:fld>
            <a:endParaRPr lang="de-DE" sz="1400" b="1"/>
          </a:p>
        </p:txBody>
      </p:sp>
    </p:spTree>
    <p:extLst>
      <p:ext uri="{BB962C8B-B14F-4D97-AF65-F5344CB8AC3E}">
        <p14:creationId xmlns:p14="http://schemas.microsoft.com/office/powerpoint/2010/main" val="1510732422"/>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74189" name="Rectangle 13"/>
          <p:cNvSpPr>
            <a:spLocks noChangeArrowheads="1"/>
          </p:cNvSpPr>
          <p:nvPr userDrawn="1"/>
        </p:nvSpPr>
        <p:spPr bwMode="auto">
          <a:xfrm>
            <a:off x="0" y="1003300"/>
            <a:ext cx="9144000" cy="5346700"/>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pic>
        <p:nvPicPr>
          <p:cNvPr id="1074181" name="Picture 5" descr="Hintergrund"/>
          <p:cNvPicPr>
            <a:picLocks noChangeAspect="1" noChangeArrowheads="1"/>
          </p:cNvPicPr>
          <p:nvPr userDrawn="1"/>
        </p:nvPicPr>
        <p:blipFill>
          <a:blip r:embed="rId13">
            <a:extLst>
              <a:ext uri="{28A0092B-C50C-407E-A947-70E740481C1C}">
                <a14:useLocalDpi xmlns:a14="http://schemas.microsoft.com/office/drawing/2010/main" val="0"/>
              </a:ext>
            </a:extLst>
          </a:blip>
          <a:srcRect b="92570"/>
          <a:stretch>
            <a:fillRect/>
          </a:stretch>
        </p:blipFill>
        <p:spPr bwMode="auto">
          <a:xfrm>
            <a:off x="0" y="6362700"/>
            <a:ext cx="9144000" cy="509588"/>
          </a:xfrm>
          <a:prstGeom prst="rect">
            <a:avLst/>
          </a:prstGeom>
          <a:noFill/>
          <a:extLst>
            <a:ext uri="{909E8E84-426E-40DD-AFC4-6F175D3DCCD1}">
              <a14:hiddenFill xmlns:a14="http://schemas.microsoft.com/office/drawing/2010/main">
                <a:solidFill>
                  <a:srgbClr val="FFFFFF"/>
                </a:solidFill>
              </a14:hiddenFill>
            </a:ext>
          </a:extLst>
        </p:spPr>
      </p:pic>
      <p:sp>
        <p:nvSpPr>
          <p:cNvPr id="1074178" name="Rectangle 2"/>
          <p:cNvSpPr>
            <a:spLocks noGrp="1" noChangeArrowheads="1"/>
          </p:cNvSpPr>
          <p:nvPr>
            <p:ph type="title"/>
          </p:nvPr>
        </p:nvSpPr>
        <p:spPr bwMode="auto">
          <a:xfrm>
            <a:off x="403225" y="230188"/>
            <a:ext cx="5945188"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vert="horz" wrap="square" lIns="0" tIns="45720" rIns="0" bIns="45720" numCol="1" anchor="ctr" anchorCtr="0" compatLnSpc="1">
            <a:prstTxWarp prst="textNoShape">
              <a:avLst/>
            </a:prstTxWarp>
          </a:bodyPr>
          <a:lstStyle/>
          <a:p>
            <a:pPr lvl="0"/>
            <a:r>
              <a:rPr lang="en-US" smtClean="0"/>
              <a:t>Click to edit Master title style</a:t>
            </a:r>
            <a:endParaRPr lang="de-DE" smtClean="0"/>
          </a:p>
        </p:txBody>
      </p:sp>
      <p:sp>
        <p:nvSpPr>
          <p:cNvPr id="1074179" name="Rectangle 3"/>
          <p:cNvSpPr>
            <a:spLocks noGrp="1" noChangeArrowheads="1"/>
          </p:cNvSpPr>
          <p:nvPr>
            <p:ph type="body" idx="1"/>
          </p:nvPr>
        </p:nvSpPr>
        <p:spPr bwMode="auto">
          <a:xfrm>
            <a:off x="407988" y="1090613"/>
            <a:ext cx="8397875" cy="479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4180" name="Rectangle 4"/>
          <p:cNvSpPr>
            <a:spLocks noGrp="1" noChangeArrowheads="1"/>
          </p:cNvSpPr>
          <p:nvPr>
            <p:ph type="ftr" sz="quarter" idx="3"/>
          </p:nvPr>
        </p:nvSpPr>
        <p:spPr bwMode="auto">
          <a:xfrm>
            <a:off x="8045450" y="6464300"/>
            <a:ext cx="10668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solidFill>
                  <a:schemeClr val="bg1"/>
                </a:solidFill>
              </a:defRPr>
            </a:lvl1pPr>
          </a:lstStyle>
          <a:p>
            <a:r>
              <a:rPr lang="de-DE" dirty="0" smtClean="0"/>
              <a:t>Página </a:t>
            </a:r>
            <a:fld id="{95CF6D6D-DC7F-47F2-A919-2BE470D73D42}" type="slidenum">
              <a:rPr lang="de-DE" sz="1400" b="1" smtClean="0"/>
              <a:pPr/>
              <a:t>‹Nº›</a:t>
            </a:fld>
            <a:endParaRPr lang="de-DE" sz="1400" b="1" dirty="0"/>
          </a:p>
        </p:txBody>
      </p:sp>
      <p:pic>
        <p:nvPicPr>
          <p:cNvPr id="1074182" name="Picture 6" descr="schatten"/>
          <p:cNvPicPr>
            <a:picLocks noChangeAspect="1" noChangeArrowheads="1"/>
          </p:cNvPicPr>
          <p:nvPr userDrawn="1"/>
        </p:nvPicPr>
        <p:blipFill>
          <a:blip r:embed="rId14">
            <a:lum bright="36000"/>
            <a:extLst>
              <a:ext uri="{28A0092B-C50C-407E-A947-70E740481C1C}">
                <a14:useLocalDpi xmlns:a14="http://schemas.microsoft.com/office/drawing/2010/main" val="0"/>
              </a:ext>
            </a:extLst>
          </a:blip>
          <a:srcRect/>
          <a:stretch>
            <a:fillRect/>
          </a:stretch>
        </p:blipFill>
        <p:spPr bwMode="auto">
          <a:xfrm>
            <a:off x="0" y="6243638"/>
            <a:ext cx="9144000" cy="1206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ransition spd="med">
    <p:wipe dir="r"/>
  </p:transition>
  <p:timing>
    <p:tnLst>
      <p:par>
        <p:cTn id="1" dur="indefinite" restart="never" nodeType="tmRoot"/>
      </p:par>
    </p:tnLst>
  </p:timing>
  <p:hf sldNum="0" hdr="0" dt="0"/>
  <p:txStyles>
    <p:titleStyle>
      <a:lvl1pPr algn="l" rtl="0" fontAlgn="base">
        <a:spcBef>
          <a:spcPct val="0"/>
        </a:spcBef>
        <a:spcAft>
          <a:spcPct val="0"/>
        </a:spcAft>
        <a:defRPr sz="2200" b="1">
          <a:solidFill>
            <a:schemeClr val="tx1"/>
          </a:solidFill>
          <a:latin typeface="Cambria" pitchFamily="18" charset="0"/>
          <a:ea typeface="+mj-ea"/>
          <a:cs typeface="+mj-cs"/>
        </a:defRPr>
      </a:lvl1pPr>
      <a:lvl2pPr algn="l" rtl="0" fontAlgn="base">
        <a:spcBef>
          <a:spcPct val="0"/>
        </a:spcBef>
        <a:spcAft>
          <a:spcPct val="0"/>
        </a:spcAft>
        <a:defRPr sz="2200" b="1">
          <a:solidFill>
            <a:schemeClr val="tx1"/>
          </a:solidFill>
          <a:latin typeface="Arial" charset="0"/>
        </a:defRPr>
      </a:lvl2pPr>
      <a:lvl3pPr algn="l" rtl="0" fontAlgn="base">
        <a:spcBef>
          <a:spcPct val="0"/>
        </a:spcBef>
        <a:spcAft>
          <a:spcPct val="0"/>
        </a:spcAft>
        <a:defRPr sz="2200" b="1">
          <a:solidFill>
            <a:schemeClr val="tx1"/>
          </a:solidFill>
          <a:latin typeface="Arial" charset="0"/>
        </a:defRPr>
      </a:lvl3pPr>
      <a:lvl4pPr algn="l" rtl="0" fontAlgn="base">
        <a:spcBef>
          <a:spcPct val="0"/>
        </a:spcBef>
        <a:spcAft>
          <a:spcPct val="0"/>
        </a:spcAft>
        <a:defRPr sz="2200" b="1">
          <a:solidFill>
            <a:schemeClr val="tx1"/>
          </a:solidFill>
          <a:latin typeface="Arial" charset="0"/>
        </a:defRPr>
      </a:lvl4pPr>
      <a:lvl5pPr algn="l" rtl="0" fontAlgn="base">
        <a:spcBef>
          <a:spcPct val="0"/>
        </a:spcBef>
        <a:spcAft>
          <a:spcPct val="0"/>
        </a:spcAft>
        <a:defRPr sz="2200" b="1">
          <a:solidFill>
            <a:schemeClr val="tx1"/>
          </a:solidFill>
          <a:latin typeface="Arial" charset="0"/>
        </a:defRPr>
      </a:lvl5pPr>
      <a:lvl6pPr marL="457200" algn="l" rtl="0" fontAlgn="base">
        <a:spcBef>
          <a:spcPct val="0"/>
        </a:spcBef>
        <a:spcAft>
          <a:spcPct val="0"/>
        </a:spcAft>
        <a:defRPr sz="2200" b="1">
          <a:solidFill>
            <a:schemeClr val="tx1"/>
          </a:solidFill>
          <a:latin typeface="Arial" charset="0"/>
        </a:defRPr>
      </a:lvl6pPr>
      <a:lvl7pPr marL="914400" algn="l" rtl="0" fontAlgn="base">
        <a:spcBef>
          <a:spcPct val="0"/>
        </a:spcBef>
        <a:spcAft>
          <a:spcPct val="0"/>
        </a:spcAft>
        <a:defRPr sz="2200" b="1">
          <a:solidFill>
            <a:schemeClr val="tx1"/>
          </a:solidFill>
          <a:latin typeface="Arial" charset="0"/>
        </a:defRPr>
      </a:lvl7pPr>
      <a:lvl8pPr marL="1371600" algn="l" rtl="0" fontAlgn="base">
        <a:spcBef>
          <a:spcPct val="0"/>
        </a:spcBef>
        <a:spcAft>
          <a:spcPct val="0"/>
        </a:spcAft>
        <a:defRPr sz="2200" b="1">
          <a:solidFill>
            <a:schemeClr val="tx1"/>
          </a:solidFill>
          <a:latin typeface="Arial" charset="0"/>
        </a:defRPr>
      </a:lvl8pPr>
      <a:lvl9pPr marL="1828800" algn="l" rtl="0" fontAlgn="base">
        <a:spcBef>
          <a:spcPct val="0"/>
        </a:spcBef>
        <a:spcAft>
          <a:spcPct val="0"/>
        </a:spcAft>
        <a:defRPr sz="2200" b="1">
          <a:solidFill>
            <a:schemeClr val="tx1"/>
          </a:solidFill>
          <a:latin typeface="Arial" charset="0"/>
        </a:defRPr>
      </a:lvl9pPr>
    </p:titleStyle>
    <p:bodyStyle>
      <a:lvl1pPr marL="190500" indent="-190500" algn="l" rtl="0" fontAlgn="base">
        <a:spcBef>
          <a:spcPct val="20000"/>
        </a:spcBef>
        <a:spcAft>
          <a:spcPct val="0"/>
        </a:spcAft>
        <a:buClr>
          <a:schemeClr val="accent1"/>
        </a:buClr>
        <a:buFont typeface="Wingdings" pitchFamily="2" charset="2"/>
        <a:buChar char="§"/>
        <a:defRPr sz="2000">
          <a:solidFill>
            <a:schemeClr val="tx1"/>
          </a:solidFill>
          <a:latin typeface="Cambria" pitchFamily="18" charset="0"/>
          <a:ea typeface="+mn-ea"/>
          <a:cs typeface="+mn-cs"/>
        </a:defRPr>
      </a:lvl1pPr>
      <a:lvl2pPr marL="381000" indent="-188913" algn="l" rtl="0" fontAlgn="base">
        <a:spcBef>
          <a:spcPct val="20000"/>
        </a:spcBef>
        <a:spcAft>
          <a:spcPct val="0"/>
        </a:spcAft>
        <a:buClr>
          <a:schemeClr val="accent1"/>
        </a:buClr>
        <a:buChar char="-"/>
        <a:defRPr>
          <a:solidFill>
            <a:schemeClr val="tx1"/>
          </a:solidFill>
          <a:latin typeface="Cambria" pitchFamily="18" charset="0"/>
        </a:defRPr>
      </a:lvl2pPr>
      <a:lvl3pPr marL="561975" indent="-179388" algn="l" rtl="0" fontAlgn="base">
        <a:spcBef>
          <a:spcPct val="20000"/>
        </a:spcBef>
        <a:spcAft>
          <a:spcPct val="0"/>
        </a:spcAft>
        <a:buClr>
          <a:schemeClr val="accent1"/>
        </a:buClr>
        <a:buChar char="-"/>
        <a:defRPr>
          <a:solidFill>
            <a:schemeClr val="tx1"/>
          </a:solidFill>
          <a:latin typeface="Cambria" pitchFamily="18" charset="0"/>
        </a:defRPr>
      </a:lvl3pPr>
      <a:lvl4pPr marL="752475" indent="-188913" algn="l" rtl="0" fontAlgn="base">
        <a:spcBef>
          <a:spcPct val="20000"/>
        </a:spcBef>
        <a:spcAft>
          <a:spcPct val="0"/>
        </a:spcAft>
        <a:buClr>
          <a:schemeClr val="accent1"/>
        </a:buClr>
        <a:buChar char="-"/>
        <a:defRPr>
          <a:solidFill>
            <a:schemeClr val="tx1"/>
          </a:solidFill>
          <a:latin typeface="Cambria" pitchFamily="18" charset="0"/>
        </a:defRPr>
      </a:lvl4pPr>
      <a:lvl5pPr marL="962025" indent="-207963" algn="l" rtl="0" fontAlgn="base">
        <a:spcBef>
          <a:spcPct val="20000"/>
        </a:spcBef>
        <a:spcAft>
          <a:spcPct val="0"/>
        </a:spcAft>
        <a:buClr>
          <a:schemeClr val="accent1"/>
        </a:buClr>
        <a:buFont typeface="Wingdings" pitchFamily="2" charset="2"/>
        <a:buChar char="§"/>
        <a:defRPr>
          <a:solidFill>
            <a:schemeClr val="tx1"/>
          </a:solidFill>
          <a:latin typeface="Cambria" pitchFamily="18" charset="0"/>
        </a:defRPr>
      </a:lvl5pPr>
      <a:lvl6pPr marL="1419225" indent="-207963" algn="l" rtl="0" fontAlgn="base">
        <a:spcBef>
          <a:spcPct val="20000"/>
        </a:spcBef>
        <a:spcAft>
          <a:spcPct val="0"/>
        </a:spcAft>
        <a:buClr>
          <a:schemeClr val="accent1"/>
        </a:buClr>
        <a:buFont typeface="Wingdings" pitchFamily="2" charset="2"/>
        <a:buChar char="§"/>
        <a:defRPr>
          <a:solidFill>
            <a:schemeClr val="tx1"/>
          </a:solidFill>
          <a:latin typeface="+mn-lt"/>
        </a:defRPr>
      </a:lvl6pPr>
      <a:lvl7pPr marL="1876425" indent="-207963" algn="l" rtl="0" fontAlgn="base">
        <a:spcBef>
          <a:spcPct val="20000"/>
        </a:spcBef>
        <a:spcAft>
          <a:spcPct val="0"/>
        </a:spcAft>
        <a:buClr>
          <a:schemeClr val="accent1"/>
        </a:buClr>
        <a:buFont typeface="Wingdings" pitchFamily="2" charset="2"/>
        <a:buChar char="§"/>
        <a:defRPr>
          <a:solidFill>
            <a:schemeClr val="tx1"/>
          </a:solidFill>
          <a:latin typeface="+mn-lt"/>
        </a:defRPr>
      </a:lvl7pPr>
      <a:lvl8pPr marL="2333625" indent="-207963" algn="l" rtl="0" fontAlgn="base">
        <a:spcBef>
          <a:spcPct val="20000"/>
        </a:spcBef>
        <a:spcAft>
          <a:spcPct val="0"/>
        </a:spcAft>
        <a:buClr>
          <a:schemeClr val="accent1"/>
        </a:buClr>
        <a:buFont typeface="Wingdings" pitchFamily="2" charset="2"/>
        <a:buChar char="§"/>
        <a:defRPr>
          <a:solidFill>
            <a:schemeClr val="tx1"/>
          </a:solidFill>
          <a:latin typeface="+mn-lt"/>
        </a:defRPr>
      </a:lvl8pPr>
      <a:lvl9pPr marL="2790825" indent="-207963" algn="l" rtl="0" fontAlgn="base">
        <a:spcBef>
          <a:spcPct val="20000"/>
        </a:spcBef>
        <a:spcAft>
          <a:spcPct val="0"/>
        </a:spcAft>
        <a:buClr>
          <a:schemeClr val="accent1"/>
        </a:buClr>
        <a:buFont typeface="Wingdings" pitchFamily="2" charset="2"/>
        <a:buChar char="§"/>
        <a:defRPr>
          <a:solidFill>
            <a:schemeClr val="tx1"/>
          </a:solidFill>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www.ppt-vorlagen.d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http://www.ppt-vorlagen.d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INSTALACION%20Y%20CONFIGURACI&#211;N%20DE%20UN%20SERVIDOR%20DHCP.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6226" name="Rectangle 2"/>
          <p:cNvSpPr>
            <a:spLocks noGrp="1" noChangeArrowheads="1"/>
          </p:cNvSpPr>
          <p:nvPr>
            <p:ph type="ctrTitle"/>
          </p:nvPr>
        </p:nvSpPr>
        <p:spPr>
          <a:xfrm>
            <a:off x="727075" y="1135761"/>
            <a:ext cx="6757988" cy="1143000"/>
          </a:xfrm>
        </p:spPr>
        <p:txBody>
          <a:bodyPr/>
          <a:lstStyle/>
          <a:p>
            <a:r>
              <a:rPr lang="de-DE" sz="5400" dirty="0" smtClean="0"/>
              <a:t>Servidor DHCP</a:t>
            </a:r>
            <a:endParaRPr lang="de-DE" sz="5400" dirty="0"/>
          </a:p>
        </p:txBody>
      </p:sp>
      <p:sp>
        <p:nvSpPr>
          <p:cNvPr id="1076227" name="Rectangle 3"/>
          <p:cNvSpPr>
            <a:spLocks noGrp="1" noChangeArrowheads="1"/>
          </p:cNvSpPr>
          <p:nvPr>
            <p:ph type="subTitle" idx="1"/>
          </p:nvPr>
        </p:nvSpPr>
        <p:spPr>
          <a:xfrm>
            <a:off x="727075" y="2297795"/>
            <a:ext cx="6764338" cy="702830"/>
          </a:xfrm>
        </p:spPr>
        <p:txBody>
          <a:bodyPr/>
          <a:lstStyle/>
          <a:p>
            <a:r>
              <a:rPr lang="de-DE" dirty="0" smtClean="0"/>
              <a:t>Instalación &amp; Configuración de un servidor DHCP en Windows y Ubuntu Linux</a:t>
            </a:r>
            <a:endParaRPr lang="de-DE" dirty="0"/>
          </a:p>
        </p:txBody>
      </p:sp>
      <p:sp>
        <p:nvSpPr>
          <p:cNvPr id="4" name="Rectangle 3"/>
          <p:cNvSpPr txBox="1">
            <a:spLocks noChangeArrowheads="1"/>
          </p:cNvSpPr>
          <p:nvPr/>
        </p:nvSpPr>
        <p:spPr bwMode="auto">
          <a:xfrm>
            <a:off x="0" y="5281257"/>
            <a:ext cx="9118242" cy="1576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accent1"/>
              </a:buClr>
              <a:buFont typeface="Wingdings" pitchFamily="2" charset="2"/>
              <a:buNone/>
              <a:defRPr sz="2200" b="1">
                <a:solidFill>
                  <a:schemeClr val="tx1"/>
                </a:solidFill>
                <a:latin typeface="Cambria" pitchFamily="18" charset="0"/>
                <a:ea typeface="+mn-ea"/>
                <a:cs typeface="+mn-cs"/>
              </a:defRPr>
            </a:lvl1pPr>
            <a:lvl2pPr marL="381000" indent="-188913" algn="l" rtl="0" fontAlgn="base">
              <a:spcBef>
                <a:spcPct val="20000"/>
              </a:spcBef>
              <a:spcAft>
                <a:spcPct val="0"/>
              </a:spcAft>
              <a:buClr>
                <a:schemeClr val="accent1"/>
              </a:buClr>
              <a:buChar char="-"/>
              <a:defRPr>
                <a:solidFill>
                  <a:schemeClr val="tx1"/>
                </a:solidFill>
                <a:latin typeface="Cambria" pitchFamily="18" charset="0"/>
              </a:defRPr>
            </a:lvl2pPr>
            <a:lvl3pPr marL="561975" indent="-179388" algn="l" rtl="0" fontAlgn="base">
              <a:spcBef>
                <a:spcPct val="20000"/>
              </a:spcBef>
              <a:spcAft>
                <a:spcPct val="0"/>
              </a:spcAft>
              <a:buClr>
                <a:schemeClr val="accent1"/>
              </a:buClr>
              <a:buChar char="-"/>
              <a:defRPr>
                <a:solidFill>
                  <a:schemeClr val="tx1"/>
                </a:solidFill>
                <a:latin typeface="Cambria" pitchFamily="18" charset="0"/>
              </a:defRPr>
            </a:lvl3pPr>
            <a:lvl4pPr marL="752475" indent="-188913" algn="l" rtl="0" fontAlgn="base">
              <a:spcBef>
                <a:spcPct val="20000"/>
              </a:spcBef>
              <a:spcAft>
                <a:spcPct val="0"/>
              </a:spcAft>
              <a:buClr>
                <a:schemeClr val="accent1"/>
              </a:buClr>
              <a:buChar char="-"/>
              <a:defRPr>
                <a:solidFill>
                  <a:schemeClr val="tx1"/>
                </a:solidFill>
                <a:latin typeface="Cambria" pitchFamily="18" charset="0"/>
              </a:defRPr>
            </a:lvl4pPr>
            <a:lvl5pPr marL="962025" indent="-207963" algn="l" rtl="0" fontAlgn="base">
              <a:spcBef>
                <a:spcPct val="20000"/>
              </a:spcBef>
              <a:spcAft>
                <a:spcPct val="0"/>
              </a:spcAft>
              <a:buClr>
                <a:schemeClr val="accent1"/>
              </a:buClr>
              <a:buFont typeface="Wingdings" pitchFamily="2" charset="2"/>
              <a:buChar char="§"/>
              <a:defRPr>
                <a:solidFill>
                  <a:schemeClr val="tx1"/>
                </a:solidFill>
                <a:latin typeface="Cambria" pitchFamily="18" charset="0"/>
              </a:defRPr>
            </a:lvl5pPr>
            <a:lvl6pPr marL="1419225" indent="-207963" algn="l" rtl="0" fontAlgn="base">
              <a:spcBef>
                <a:spcPct val="20000"/>
              </a:spcBef>
              <a:spcAft>
                <a:spcPct val="0"/>
              </a:spcAft>
              <a:buClr>
                <a:schemeClr val="accent1"/>
              </a:buClr>
              <a:buFont typeface="Wingdings" pitchFamily="2" charset="2"/>
              <a:buChar char="§"/>
              <a:defRPr>
                <a:solidFill>
                  <a:schemeClr val="tx1"/>
                </a:solidFill>
                <a:latin typeface="+mn-lt"/>
              </a:defRPr>
            </a:lvl6pPr>
            <a:lvl7pPr marL="1876425" indent="-207963" algn="l" rtl="0" fontAlgn="base">
              <a:spcBef>
                <a:spcPct val="20000"/>
              </a:spcBef>
              <a:spcAft>
                <a:spcPct val="0"/>
              </a:spcAft>
              <a:buClr>
                <a:schemeClr val="accent1"/>
              </a:buClr>
              <a:buFont typeface="Wingdings" pitchFamily="2" charset="2"/>
              <a:buChar char="§"/>
              <a:defRPr>
                <a:solidFill>
                  <a:schemeClr val="tx1"/>
                </a:solidFill>
                <a:latin typeface="+mn-lt"/>
              </a:defRPr>
            </a:lvl7pPr>
            <a:lvl8pPr marL="2333625" indent="-207963" algn="l" rtl="0" fontAlgn="base">
              <a:spcBef>
                <a:spcPct val="20000"/>
              </a:spcBef>
              <a:spcAft>
                <a:spcPct val="0"/>
              </a:spcAft>
              <a:buClr>
                <a:schemeClr val="accent1"/>
              </a:buClr>
              <a:buFont typeface="Wingdings" pitchFamily="2" charset="2"/>
              <a:buChar char="§"/>
              <a:defRPr>
                <a:solidFill>
                  <a:schemeClr val="tx1"/>
                </a:solidFill>
                <a:latin typeface="+mn-lt"/>
              </a:defRPr>
            </a:lvl8pPr>
            <a:lvl9pPr marL="2790825" indent="-207963" algn="l" rtl="0" fontAlgn="base">
              <a:spcBef>
                <a:spcPct val="20000"/>
              </a:spcBef>
              <a:spcAft>
                <a:spcPct val="0"/>
              </a:spcAft>
              <a:buClr>
                <a:schemeClr val="accent1"/>
              </a:buClr>
              <a:buFont typeface="Wingdings" pitchFamily="2" charset="2"/>
              <a:buChar char="§"/>
              <a:defRPr>
                <a:solidFill>
                  <a:schemeClr val="tx1"/>
                </a:solidFill>
                <a:latin typeface="+mn-lt"/>
              </a:defRPr>
            </a:lvl9pPr>
          </a:lstStyle>
          <a:p>
            <a:pPr algn="ctr"/>
            <a:r>
              <a:rPr lang="de-DE" sz="1600" dirty="0" smtClean="0"/>
              <a:t>Héctor Jaime Usma Montaño				   Moisés Jhónatan Rentería Campaña</a:t>
            </a:r>
          </a:p>
          <a:p>
            <a:pPr algn="ctr"/>
            <a:r>
              <a:rPr lang="es-CO" sz="1600" dirty="0" smtClean="0"/>
              <a:t>E-mail: hjusmam@uqvirtual.edu.co   		                 E-mail: mjrenteriac@uqvirtual.edu.co	</a:t>
            </a:r>
            <a:r>
              <a:rPr lang="de-DE" sz="1600" dirty="0" smtClean="0"/>
              <a:t>Redes de Computadores II</a:t>
            </a:r>
          </a:p>
          <a:p>
            <a:pPr algn="ctr"/>
            <a:r>
              <a:rPr lang="de-DE" sz="1600" dirty="0" smtClean="0"/>
              <a:t>Programa de Ingenieria de Sistemas y Computacion</a:t>
            </a:r>
          </a:p>
          <a:p>
            <a:pPr algn="ctr"/>
            <a:r>
              <a:rPr lang="de-DE" sz="1600" dirty="0" smtClean="0"/>
              <a:t>Universidad del Quindio. 2011</a:t>
            </a:r>
            <a:endParaRPr lang="de-DE" sz="1600" dirty="0"/>
          </a:p>
        </p:txBody>
      </p:sp>
      <p:pic>
        <p:nvPicPr>
          <p:cNvPr id="1073154" name="Picture 2" descr="D:\ASOESIS\LOGOS\UNIQUINDIO\uq.gif"/>
          <p:cNvPicPr>
            <a:picLocks noChangeAspect="1" noChangeArrowheads="1"/>
          </p:cNvPicPr>
          <p:nvPr/>
        </p:nvPicPr>
        <p:blipFill rotWithShape="1">
          <a:blip r:embed="rId3">
            <a:extLst>
              <a:ext uri="{28A0092B-C50C-407E-A947-70E740481C1C}">
                <a14:useLocalDpi xmlns:a14="http://schemas.microsoft.com/office/drawing/2010/main" val="0"/>
              </a:ext>
            </a:extLst>
          </a:blip>
          <a:srcRect l="14394" r="9848"/>
          <a:stretch/>
        </p:blipFill>
        <p:spPr bwMode="auto">
          <a:xfrm>
            <a:off x="8037588" y="108919"/>
            <a:ext cx="967609" cy="1123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pie de página"/>
          <p:cNvSpPr>
            <a:spLocks noGrp="1"/>
          </p:cNvSpPr>
          <p:nvPr>
            <p:ph type="ftr" sz="quarter" idx="10"/>
          </p:nvPr>
        </p:nvSpPr>
        <p:spPr/>
        <p:txBody>
          <a:bodyPr/>
          <a:lstStyle/>
          <a:p>
            <a:r>
              <a:rPr lang="de-DE"/>
              <a:t>Page </a:t>
            </a:r>
            <a:fld id="{5E0C328F-4CFD-4F49-8790-F218FDE559BA}" type="slidenum">
              <a:rPr lang="de-DE" sz="1400" b="1"/>
              <a:pPr/>
              <a:t>10</a:t>
            </a:fld>
            <a:endParaRPr lang="de-DE" sz="1400" b="1"/>
          </a:p>
        </p:txBody>
      </p:sp>
      <p:sp>
        <p:nvSpPr>
          <p:cNvPr id="1059848" name="Rectangle 8"/>
          <p:cNvSpPr>
            <a:spLocks noGrp="1" noChangeArrowheads="1"/>
          </p:cNvSpPr>
          <p:nvPr>
            <p:ph type="title"/>
          </p:nvPr>
        </p:nvSpPr>
        <p:spPr/>
        <p:txBody>
          <a:bodyPr/>
          <a:lstStyle/>
          <a:p>
            <a:pPr lvl="0">
              <a:defRPr/>
            </a:pPr>
            <a:r>
              <a:rPr lang="de-DE" sz="3600" dirty="0" smtClean="0"/>
              <a:t>¿Como funciona?</a:t>
            </a:r>
            <a:endParaRPr lang="de-DE" sz="3600" dirty="0"/>
          </a:p>
        </p:txBody>
      </p:sp>
      <p:graphicFrame>
        <p:nvGraphicFramePr>
          <p:cNvPr id="3" name="2 Tabla"/>
          <p:cNvGraphicFramePr>
            <a:graphicFrameLocks noGrp="1"/>
          </p:cNvGraphicFramePr>
          <p:nvPr>
            <p:extLst>
              <p:ext uri="{D42A27DB-BD31-4B8C-83A1-F6EECF244321}">
                <p14:modId xmlns:p14="http://schemas.microsoft.com/office/powerpoint/2010/main" val="1181230148"/>
              </p:ext>
            </p:extLst>
          </p:nvPr>
        </p:nvGraphicFramePr>
        <p:xfrm>
          <a:off x="326263" y="1565356"/>
          <a:ext cx="8547280" cy="4686398"/>
        </p:xfrm>
        <a:graphic>
          <a:graphicData uri="http://schemas.openxmlformats.org/drawingml/2006/table">
            <a:tbl>
              <a:tblPr firstRow="1" bandRow="1">
                <a:tableStyleId>{5C22544A-7EE6-4342-B048-85BDC9FD1C3A}</a:tableStyleId>
              </a:tblPr>
              <a:tblGrid>
                <a:gridCol w="2017692"/>
                <a:gridCol w="6529588"/>
              </a:tblGrid>
              <a:tr h="472538">
                <a:tc>
                  <a:txBody>
                    <a:bodyPr/>
                    <a:lstStyle/>
                    <a:p>
                      <a:pPr algn="ctr"/>
                      <a:r>
                        <a:rPr lang="es-CO" sz="2000" dirty="0" smtClean="0">
                          <a:latin typeface="Cambria" pitchFamily="18" charset="0"/>
                        </a:rPr>
                        <a:t>NOMBRE</a:t>
                      </a:r>
                      <a:endParaRPr lang="es-CO" sz="2000" dirty="0">
                        <a:latin typeface="Cambria" pitchFamily="18" charset="0"/>
                      </a:endParaRPr>
                    </a:p>
                  </a:txBody>
                  <a:tcPr/>
                </a:tc>
                <a:tc>
                  <a:txBody>
                    <a:bodyPr/>
                    <a:lstStyle/>
                    <a:p>
                      <a:pPr algn="ctr"/>
                      <a:r>
                        <a:rPr lang="es-CO" sz="2000" dirty="0" smtClean="0">
                          <a:latin typeface="Cambria" pitchFamily="18" charset="0"/>
                        </a:rPr>
                        <a:t>DESCRIPCIÓN </a:t>
                      </a:r>
                      <a:endParaRPr lang="es-CO" sz="2000" dirty="0">
                        <a:latin typeface="Cambria" pitchFamily="18" charset="0"/>
                      </a:endParaRPr>
                    </a:p>
                  </a:txBody>
                  <a:tcPr/>
                </a:tc>
              </a:tr>
              <a:tr h="0">
                <a:tc>
                  <a:txBody>
                    <a:bodyPr/>
                    <a:lstStyle/>
                    <a:p>
                      <a:pPr>
                        <a:lnSpc>
                          <a:spcPts val="1500"/>
                        </a:lnSpc>
                        <a:spcAft>
                          <a:spcPts val="0"/>
                        </a:spcAft>
                      </a:pPr>
                      <a:r>
                        <a:rPr lang="es-CO" sz="1800" b="1" dirty="0" smtClean="0">
                          <a:solidFill>
                            <a:srgbClr val="303030"/>
                          </a:solidFill>
                          <a:effectLst/>
                          <a:latin typeface="Cambria"/>
                          <a:ea typeface="Calibri"/>
                          <a:cs typeface="Arial"/>
                        </a:rPr>
                        <a:t>*DHCP </a:t>
                      </a:r>
                      <a:r>
                        <a:rPr lang="es-CO" sz="1800" b="1" dirty="0" err="1" smtClean="0">
                          <a:solidFill>
                            <a:srgbClr val="303030"/>
                          </a:solidFill>
                          <a:effectLst/>
                          <a:latin typeface="Cambria"/>
                          <a:ea typeface="Calibri"/>
                          <a:cs typeface="Arial"/>
                        </a:rPr>
                        <a:t>Discover</a:t>
                      </a:r>
                      <a:r>
                        <a:rPr lang="es-CO" sz="1800" dirty="0" smtClean="0">
                          <a:solidFill>
                            <a:srgbClr val="303030"/>
                          </a:solidFill>
                          <a:effectLst/>
                          <a:latin typeface="Cambria"/>
                          <a:ea typeface="Calibri"/>
                          <a:cs typeface="Arial"/>
                        </a:rPr>
                        <a:t>:</a:t>
                      </a:r>
                      <a:endParaRPr lang="es-CO" sz="1800" dirty="0">
                        <a:latin typeface="Cambria"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CO" sz="1800" dirty="0" smtClean="0">
                          <a:solidFill>
                            <a:srgbClr val="303030"/>
                          </a:solidFill>
                          <a:effectLst/>
                          <a:latin typeface="Cambria"/>
                          <a:ea typeface="Calibri"/>
                          <a:cs typeface="Arial"/>
                        </a:rPr>
                        <a:t>Para ubicar servidores DHCP disponibles</a:t>
                      </a:r>
                      <a:r>
                        <a:rPr lang="es-CO" sz="1800" dirty="0" smtClean="0">
                          <a:solidFill>
                            <a:schemeClr val="dk1"/>
                          </a:solidFill>
                          <a:effectLst/>
                          <a:latin typeface="Cambria" pitchFamily="18" charset="0"/>
                          <a:ea typeface="+mn-ea"/>
                          <a:cs typeface="+mn-cs"/>
                        </a:rPr>
                        <a:t>.</a:t>
                      </a:r>
                      <a:endParaRPr lang="es-CO" sz="2000" dirty="0" smtClean="0">
                        <a:effectLst/>
                        <a:latin typeface="Calibri"/>
                        <a:ea typeface="Calibri"/>
                        <a:cs typeface="Times New Roman"/>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800" b="1" dirty="0" smtClean="0">
                          <a:solidFill>
                            <a:srgbClr val="303030"/>
                          </a:solidFill>
                          <a:effectLst/>
                          <a:latin typeface="Cambria"/>
                          <a:ea typeface="Calibri"/>
                          <a:cs typeface="Arial"/>
                        </a:rPr>
                        <a:t>*DHCP </a:t>
                      </a:r>
                      <a:r>
                        <a:rPr lang="es-CO" sz="1800" b="1" dirty="0" err="1" smtClean="0">
                          <a:solidFill>
                            <a:srgbClr val="303030"/>
                          </a:solidFill>
                          <a:effectLst/>
                          <a:latin typeface="Cambria"/>
                          <a:ea typeface="Calibri"/>
                          <a:cs typeface="Arial"/>
                        </a:rPr>
                        <a:t>Offer</a:t>
                      </a:r>
                      <a:r>
                        <a:rPr lang="es-CO" sz="1800" dirty="0" smtClean="0">
                          <a:solidFill>
                            <a:srgbClr val="303030"/>
                          </a:solidFill>
                          <a:effectLst/>
                          <a:latin typeface="Cambria"/>
                          <a:ea typeface="Calibri"/>
                          <a:cs typeface="Arial"/>
                        </a:rPr>
                        <a:t>:</a:t>
                      </a:r>
                      <a:endParaRPr lang="es-CO" sz="2000" dirty="0" smtClean="0">
                        <a:effectLst/>
                        <a:latin typeface="Calibri"/>
                        <a:ea typeface="Calibri"/>
                        <a:cs typeface="Times New Roman"/>
                      </a:endParaRPr>
                    </a:p>
                  </a:txBody>
                  <a:tcPr/>
                </a:tc>
                <a:tc>
                  <a:txBody>
                    <a:bodyPr/>
                    <a:lstStyle/>
                    <a:p>
                      <a:pPr algn="just"/>
                      <a:r>
                        <a:rPr lang="es-CO" sz="1800" dirty="0" smtClean="0">
                          <a:solidFill>
                            <a:srgbClr val="303030"/>
                          </a:solidFill>
                          <a:effectLst/>
                          <a:latin typeface="Cambria"/>
                          <a:ea typeface="Calibri"/>
                          <a:cs typeface="Arial"/>
                        </a:rPr>
                        <a:t>Respuesta del servidor a un paquete DHCPDISCOVER, que contiene los parámetros iniciales.</a:t>
                      </a:r>
                      <a:endParaRPr lang="es-CO" sz="1800" dirty="0">
                        <a:latin typeface="Cambria" pitchFamily="18"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800" b="1" dirty="0" smtClean="0">
                          <a:solidFill>
                            <a:srgbClr val="303030"/>
                          </a:solidFill>
                          <a:effectLst/>
                          <a:latin typeface="Cambria"/>
                          <a:ea typeface="Calibri"/>
                          <a:cs typeface="Arial"/>
                        </a:rPr>
                        <a:t>*DHCP </a:t>
                      </a:r>
                      <a:r>
                        <a:rPr lang="es-CO" sz="1800" b="1" dirty="0" err="1" smtClean="0">
                          <a:solidFill>
                            <a:srgbClr val="303030"/>
                          </a:solidFill>
                          <a:effectLst/>
                          <a:latin typeface="Cambria"/>
                          <a:ea typeface="Calibri"/>
                          <a:cs typeface="Arial"/>
                        </a:rPr>
                        <a:t>Request</a:t>
                      </a:r>
                      <a:r>
                        <a:rPr lang="es-CO" sz="1800" dirty="0" smtClean="0">
                          <a:solidFill>
                            <a:srgbClr val="303030"/>
                          </a:solidFill>
                          <a:effectLst/>
                          <a:latin typeface="Cambria"/>
                          <a:ea typeface="Calibri"/>
                          <a:cs typeface="Arial"/>
                        </a:rPr>
                        <a:t>:</a:t>
                      </a:r>
                      <a:endParaRPr lang="es-CO" sz="1800" dirty="0">
                        <a:latin typeface="Cambria" pitchFamily="18" charset="0"/>
                      </a:endParaRPr>
                    </a:p>
                  </a:txBody>
                  <a:tcPr/>
                </a:tc>
                <a:tc>
                  <a:txBody>
                    <a:bodyPr/>
                    <a:lstStyle/>
                    <a:p>
                      <a:pPr algn="just"/>
                      <a:r>
                        <a:rPr lang="es-CO" sz="1800" dirty="0" smtClean="0">
                          <a:solidFill>
                            <a:srgbClr val="303030"/>
                          </a:solidFill>
                          <a:effectLst/>
                          <a:latin typeface="Cambria"/>
                          <a:ea typeface="Calibri"/>
                          <a:cs typeface="Arial"/>
                        </a:rPr>
                        <a:t>Solicitudes varias del cliente, por ejemplo, para extender su </a:t>
                      </a:r>
                      <a:r>
                        <a:rPr lang="es-CO" sz="1800" dirty="0" smtClean="0">
                          <a:effectLst/>
                          <a:latin typeface="Cambria"/>
                          <a:ea typeface="Calibri"/>
                          <a:cs typeface="Arial"/>
                        </a:rPr>
                        <a:t>concesión.</a:t>
                      </a:r>
                      <a:endParaRPr lang="es-CO" sz="1800" dirty="0">
                        <a:latin typeface="Cambria" pitchFamily="18"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800" b="1" dirty="0" smtClean="0">
                          <a:solidFill>
                            <a:srgbClr val="303030"/>
                          </a:solidFill>
                          <a:effectLst/>
                          <a:latin typeface="Cambria"/>
                          <a:ea typeface="Calibri"/>
                          <a:cs typeface="Arial"/>
                        </a:rPr>
                        <a:t>*DHCP </a:t>
                      </a:r>
                      <a:r>
                        <a:rPr lang="es-CO" sz="1800" b="1" dirty="0" err="1" smtClean="0">
                          <a:solidFill>
                            <a:srgbClr val="303030"/>
                          </a:solidFill>
                          <a:effectLst/>
                          <a:latin typeface="Cambria"/>
                          <a:ea typeface="Calibri"/>
                          <a:cs typeface="Arial"/>
                        </a:rPr>
                        <a:t>Ack</a:t>
                      </a:r>
                      <a:r>
                        <a:rPr lang="es-CO" sz="1800" dirty="0" smtClean="0">
                          <a:solidFill>
                            <a:srgbClr val="303030"/>
                          </a:solidFill>
                          <a:effectLst/>
                          <a:latin typeface="Cambria"/>
                          <a:ea typeface="Calibri"/>
                          <a:cs typeface="Arial"/>
                        </a:rPr>
                        <a:t>:</a:t>
                      </a:r>
                      <a:endParaRPr lang="es-CO" sz="1800" dirty="0">
                        <a:latin typeface="Cambria" pitchFamily="18" charset="0"/>
                      </a:endParaRPr>
                    </a:p>
                  </a:txBody>
                  <a:tcPr/>
                </a:tc>
                <a:tc>
                  <a:txBody>
                    <a:bodyPr/>
                    <a:lstStyle/>
                    <a:p>
                      <a:pPr algn="just"/>
                      <a:r>
                        <a:rPr lang="es-CO" sz="1800" dirty="0" smtClean="0">
                          <a:solidFill>
                            <a:srgbClr val="303030"/>
                          </a:solidFill>
                          <a:effectLst/>
                          <a:latin typeface="Cambria"/>
                          <a:ea typeface="Calibri"/>
                          <a:cs typeface="Arial"/>
                        </a:rPr>
                        <a:t>Respuesta del servidor que contiene los parámetros y la dirección IP del cliente.</a:t>
                      </a:r>
                      <a:endParaRPr lang="es-CO" sz="1800" dirty="0">
                        <a:latin typeface="Cambria" pitchFamily="18"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800" b="1" dirty="0" smtClean="0">
                          <a:solidFill>
                            <a:srgbClr val="303030"/>
                          </a:solidFill>
                          <a:effectLst/>
                          <a:latin typeface="Cambria"/>
                          <a:ea typeface="Calibri"/>
                          <a:cs typeface="Arial"/>
                        </a:rPr>
                        <a:t>DHCP </a:t>
                      </a:r>
                      <a:r>
                        <a:rPr lang="es-CO" sz="1800" b="1" dirty="0" err="1" smtClean="0">
                          <a:solidFill>
                            <a:srgbClr val="303030"/>
                          </a:solidFill>
                          <a:effectLst/>
                          <a:latin typeface="Cambria"/>
                          <a:ea typeface="Calibri"/>
                          <a:cs typeface="Arial"/>
                        </a:rPr>
                        <a:t>Nak</a:t>
                      </a:r>
                      <a:r>
                        <a:rPr lang="es-CO" sz="1800" dirty="0" smtClean="0">
                          <a:solidFill>
                            <a:srgbClr val="303030"/>
                          </a:solidFill>
                          <a:effectLst/>
                          <a:latin typeface="Cambria"/>
                          <a:ea typeface="Calibri"/>
                          <a:cs typeface="Arial"/>
                        </a:rPr>
                        <a:t>:</a:t>
                      </a:r>
                      <a:endParaRPr lang="es-CO" sz="1800" dirty="0">
                        <a:latin typeface="Cambria"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CO" sz="1800" dirty="0" smtClean="0">
                          <a:solidFill>
                            <a:srgbClr val="303030"/>
                          </a:solidFill>
                          <a:effectLst/>
                          <a:latin typeface="Cambria"/>
                          <a:ea typeface="Calibri"/>
                          <a:cs typeface="Arial"/>
                        </a:rPr>
                        <a:t>Respuesta del servidor para indicarle al cliente que su concesión ha vencido o si el cliente anuncia una configuración de red errónea</a:t>
                      </a:r>
                      <a:r>
                        <a:rPr lang="es-CO" sz="1800" dirty="0" smtClean="0">
                          <a:solidFill>
                            <a:schemeClr val="dk1"/>
                          </a:solidFill>
                          <a:effectLst/>
                          <a:latin typeface="Cambria" pitchFamily="18" charset="0"/>
                          <a:ea typeface="+mn-ea"/>
                          <a:cs typeface="+mn-cs"/>
                        </a:rPr>
                        <a:t>.</a:t>
                      </a:r>
                      <a:endParaRPr lang="es-CO" sz="2000" dirty="0" smtClean="0">
                        <a:effectLst/>
                        <a:latin typeface="Calibri"/>
                        <a:ea typeface="Calibri"/>
                        <a:cs typeface="Times New Roman"/>
                      </a:endParaRPr>
                    </a:p>
                  </a:txBody>
                  <a:tcPr/>
                </a:tc>
              </a:tr>
              <a:tr h="0">
                <a:tc>
                  <a:txBody>
                    <a:bodyPr/>
                    <a:lstStyle/>
                    <a:p>
                      <a:pPr>
                        <a:lnSpc>
                          <a:spcPts val="1500"/>
                        </a:lnSpc>
                        <a:spcAft>
                          <a:spcPts val="0"/>
                        </a:spcAft>
                      </a:pPr>
                      <a:r>
                        <a:rPr lang="es-CO" sz="1800" b="1" dirty="0" smtClean="0">
                          <a:solidFill>
                            <a:srgbClr val="303030"/>
                          </a:solidFill>
                          <a:effectLst/>
                          <a:latin typeface="Cambria"/>
                          <a:ea typeface="Calibri"/>
                          <a:cs typeface="Arial"/>
                        </a:rPr>
                        <a:t>DHCP Decline</a:t>
                      </a:r>
                      <a:r>
                        <a:rPr lang="es-CO" sz="1800" dirty="0" smtClean="0">
                          <a:solidFill>
                            <a:srgbClr val="303030"/>
                          </a:solidFill>
                          <a:effectLst/>
                          <a:latin typeface="Cambria"/>
                          <a:ea typeface="Calibri"/>
                          <a:cs typeface="Arial"/>
                        </a:rPr>
                        <a:t>:</a:t>
                      </a:r>
                      <a:endParaRPr lang="es-CO" sz="2000" dirty="0" smtClean="0">
                        <a:effectLst/>
                        <a:latin typeface="Calibri"/>
                        <a:ea typeface="Calibri"/>
                        <a:cs typeface="Times New Roman"/>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CO" sz="1800" dirty="0" smtClean="0">
                          <a:solidFill>
                            <a:srgbClr val="303030"/>
                          </a:solidFill>
                          <a:effectLst/>
                          <a:latin typeface="Cambria"/>
                          <a:ea typeface="Calibri"/>
                          <a:cs typeface="Arial"/>
                        </a:rPr>
                        <a:t>El cliente le anuncia al servidor que la dirección ya está en uso.</a:t>
                      </a:r>
                      <a:endParaRPr lang="es-CO" sz="2000" dirty="0" smtClean="0">
                        <a:effectLst/>
                        <a:latin typeface="Calibri"/>
                        <a:ea typeface="Calibri"/>
                        <a:cs typeface="Times New Roman"/>
                      </a:endParaRPr>
                    </a:p>
                  </a:txBody>
                  <a:tcPr/>
                </a:tc>
              </a:tr>
              <a:tr h="0">
                <a:tc>
                  <a:txBody>
                    <a:bodyPr/>
                    <a:lstStyle/>
                    <a:p>
                      <a:pPr>
                        <a:lnSpc>
                          <a:spcPts val="1500"/>
                        </a:lnSpc>
                        <a:spcAft>
                          <a:spcPts val="0"/>
                        </a:spcAft>
                      </a:pPr>
                      <a:r>
                        <a:rPr lang="es-CO" sz="1800" b="1" dirty="0" smtClean="0">
                          <a:solidFill>
                            <a:srgbClr val="303030"/>
                          </a:solidFill>
                          <a:effectLst/>
                          <a:latin typeface="Cambria"/>
                          <a:ea typeface="Calibri"/>
                          <a:cs typeface="Arial"/>
                        </a:rPr>
                        <a:t>DHCP </a:t>
                      </a:r>
                      <a:r>
                        <a:rPr lang="es-CO" sz="1800" b="1" dirty="0" err="1" smtClean="0">
                          <a:solidFill>
                            <a:srgbClr val="303030"/>
                          </a:solidFill>
                          <a:effectLst/>
                          <a:latin typeface="Cambria"/>
                          <a:ea typeface="Calibri"/>
                          <a:cs typeface="Arial"/>
                        </a:rPr>
                        <a:t>Release</a:t>
                      </a:r>
                      <a:r>
                        <a:rPr lang="es-CO" sz="1800" b="1" dirty="0" smtClean="0">
                          <a:solidFill>
                            <a:srgbClr val="303030"/>
                          </a:solidFill>
                          <a:effectLst/>
                          <a:latin typeface="Cambria"/>
                          <a:ea typeface="Calibri"/>
                          <a:cs typeface="Arial"/>
                        </a:rPr>
                        <a:t>:</a:t>
                      </a:r>
                      <a:endParaRPr lang="es-CO" sz="2000" dirty="0" smtClean="0">
                        <a:effectLst/>
                        <a:latin typeface="Calibri"/>
                        <a:ea typeface="Calibri"/>
                        <a:cs typeface="Times New Roman"/>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CO" sz="1800" dirty="0" smtClean="0">
                          <a:solidFill>
                            <a:srgbClr val="303030"/>
                          </a:solidFill>
                          <a:effectLst/>
                          <a:latin typeface="Cambria"/>
                          <a:ea typeface="Calibri"/>
                          <a:cs typeface="Arial"/>
                        </a:rPr>
                        <a:t>El cliente libera su dirección IP.</a:t>
                      </a:r>
                      <a:endParaRPr lang="es-CO" sz="2000" dirty="0" smtClean="0">
                        <a:effectLst/>
                        <a:latin typeface="Calibri"/>
                        <a:ea typeface="Calibri"/>
                        <a:cs typeface="Times New Roman"/>
                      </a:endParaRPr>
                    </a:p>
                  </a:txBody>
                  <a:tcPr/>
                </a:tc>
              </a:tr>
              <a:tr h="0">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s-CO" sz="1800" b="1" dirty="0" smtClean="0">
                          <a:solidFill>
                            <a:srgbClr val="303030"/>
                          </a:solidFill>
                          <a:effectLst/>
                          <a:latin typeface="Cambria"/>
                          <a:ea typeface="Calibri"/>
                          <a:cs typeface="Arial"/>
                        </a:rPr>
                        <a:t>DHCP </a:t>
                      </a:r>
                      <a:r>
                        <a:rPr lang="es-CO" sz="1800" b="1" dirty="0" err="1" smtClean="0">
                          <a:solidFill>
                            <a:srgbClr val="303030"/>
                          </a:solidFill>
                          <a:effectLst/>
                          <a:latin typeface="Cambria"/>
                          <a:ea typeface="Calibri"/>
                          <a:cs typeface="Arial"/>
                        </a:rPr>
                        <a:t>Inform</a:t>
                      </a:r>
                      <a:r>
                        <a:rPr lang="es-CO" sz="1800" dirty="0" smtClean="0">
                          <a:solidFill>
                            <a:srgbClr val="303030"/>
                          </a:solidFill>
                          <a:effectLst/>
                          <a:latin typeface="Cambria"/>
                          <a:ea typeface="Calibri"/>
                          <a:cs typeface="Arial"/>
                        </a:rPr>
                        <a:t>:</a:t>
                      </a:r>
                      <a:endParaRPr lang="es-CO" sz="1800" dirty="0" smtClean="0">
                        <a:effectLst/>
                        <a:latin typeface="Calibri"/>
                        <a:ea typeface="Calibri"/>
                        <a:cs typeface="Times New Roman"/>
                      </a:endParaRPr>
                    </a:p>
                  </a:txBody>
                  <a:tcPr/>
                </a:tc>
                <a:tc>
                  <a:txBody>
                    <a:bodyPr/>
                    <a:lstStyle/>
                    <a:p>
                      <a:pPr marL="0" marR="0" indent="0" algn="just" defTabSz="914400" rtl="0" eaLnBrk="1" fontAlgn="auto" latinLnBrk="0" hangingPunct="1">
                        <a:lnSpc>
                          <a:spcPts val="1500"/>
                        </a:lnSpc>
                        <a:spcBef>
                          <a:spcPts val="0"/>
                        </a:spcBef>
                        <a:spcAft>
                          <a:spcPts val="0"/>
                        </a:spcAft>
                        <a:buClrTx/>
                        <a:buSzTx/>
                        <a:buFontTx/>
                        <a:buNone/>
                        <a:tabLst/>
                        <a:defRPr/>
                      </a:pPr>
                      <a:r>
                        <a:rPr lang="es-CO" sz="1800" dirty="0" smtClean="0">
                          <a:solidFill>
                            <a:srgbClr val="303030"/>
                          </a:solidFill>
                          <a:effectLst/>
                          <a:latin typeface="Cambria"/>
                          <a:ea typeface="Calibri"/>
                          <a:cs typeface="Arial"/>
                        </a:rPr>
                        <a:t>El cliente solicita parámetros locales, ya tiene su dirección IP</a:t>
                      </a:r>
                      <a:endParaRPr lang="es-CO" sz="2000" dirty="0" smtClean="0">
                        <a:effectLst/>
                        <a:latin typeface="Calibri"/>
                        <a:ea typeface="Calibri"/>
                        <a:cs typeface="Times New Roman"/>
                      </a:endParaRPr>
                    </a:p>
                  </a:txBody>
                  <a:tcPr/>
                </a:tc>
              </a:tr>
            </a:tbl>
          </a:graphicData>
        </a:graphic>
      </p:graphicFrame>
      <p:sp>
        <p:nvSpPr>
          <p:cNvPr id="4" name="3 CuadroTexto"/>
          <p:cNvSpPr txBox="1"/>
          <p:nvPr/>
        </p:nvSpPr>
        <p:spPr>
          <a:xfrm>
            <a:off x="167426" y="6409317"/>
            <a:ext cx="4391908" cy="369332"/>
          </a:xfrm>
          <a:prstGeom prst="rect">
            <a:avLst/>
          </a:prstGeom>
          <a:noFill/>
        </p:spPr>
        <p:txBody>
          <a:bodyPr wrap="none" rtlCol="0">
            <a:spAutoFit/>
          </a:bodyPr>
          <a:lstStyle/>
          <a:p>
            <a:r>
              <a:rPr lang="es-CO" b="1" dirty="0" smtClean="0">
                <a:solidFill>
                  <a:srgbClr val="303030"/>
                </a:solidFill>
                <a:latin typeface="Cambria"/>
                <a:ea typeface="Calibri"/>
                <a:cs typeface="Arial"/>
              </a:rPr>
              <a:t>* Paquetes de comunicación principales</a:t>
            </a:r>
            <a:endParaRPr lang="es-CO" dirty="0"/>
          </a:p>
        </p:txBody>
      </p:sp>
      <p:sp>
        <p:nvSpPr>
          <p:cNvPr id="7" name="6 Rectángulo"/>
          <p:cNvSpPr/>
          <p:nvPr/>
        </p:nvSpPr>
        <p:spPr>
          <a:xfrm>
            <a:off x="360850" y="1017968"/>
            <a:ext cx="2703689" cy="523220"/>
          </a:xfrm>
          <a:prstGeom prst="rect">
            <a:avLst/>
          </a:prstGeom>
        </p:spPr>
        <p:txBody>
          <a:bodyPr wrap="none">
            <a:spAutoFit/>
          </a:bodyPr>
          <a:lstStyle/>
          <a:p>
            <a:pPr marL="0" indent="0" algn="just">
              <a:buNone/>
            </a:pPr>
            <a:r>
              <a:rPr lang="es-CO" sz="2800" b="1" dirty="0" smtClean="0">
                <a:latin typeface="Cambria" pitchFamily="18" charset="0"/>
              </a:rPr>
              <a:t>Paquetes DHCP</a:t>
            </a:r>
          </a:p>
        </p:txBody>
      </p:sp>
    </p:spTree>
    <p:extLst>
      <p:ext uri="{BB962C8B-B14F-4D97-AF65-F5344CB8AC3E}">
        <p14:creationId xmlns:p14="http://schemas.microsoft.com/office/powerpoint/2010/main" val="891490468"/>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pie de página"/>
          <p:cNvSpPr>
            <a:spLocks noGrp="1"/>
          </p:cNvSpPr>
          <p:nvPr>
            <p:ph type="ftr" sz="quarter" idx="10"/>
          </p:nvPr>
        </p:nvSpPr>
        <p:spPr/>
        <p:txBody>
          <a:bodyPr/>
          <a:lstStyle/>
          <a:p>
            <a:r>
              <a:rPr lang="de-DE"/>
              <a:t>Page </a:t>
            </a:r>
            <a:fld id="{5E0C328F-4CFD-4F49-8790-F218FDE559BA}" type="slidenum">
              <a:rPr lang="de-DE" sz="1400" b="1"/>
              <a:pPr/>
              <a:t>11</a:t>
            </a:fld>
            <a:endParaRPr lang="de-DE" sz="1400" b="1"/>
          </a:p>
        </p:txBody>
      </p:sp>
      <p:sp>
        <p:nvSpPr>
          <p:cNvPr id="1059848" name="Rectangle 8"/>
          <p:cNvSpPr>
            <a:spLocks noGrp="1" noChangeArrowheads="1"/>
          </p:cNvSpPr>
          <p:nvPr>
            <p:ph type="title"/>
          </p:nvPr>
        </p:nvSpPr>
        <p:spPr/>
        <p:txBody>
          <a:bodyPr/>
          <a:lstStyle/>
          <a:p>
            <a:r>
              <a:rPr lang="de-DE" sz="3600" dirty="0" smtClean="0"/>
              <a:t>¿Como funciona?</a:t>
            </a:r>
            <a:endParaRPr lang="de-DE" sz="3600" dirty="0"/>
          </a:p>
        </p:txBody>
      </p:sp>
      <p:pic>
        <p:nvPicPr>
          <p:cNvPr id="6" name="5 Imagen" descr="D:\MJH_ESCRITORIO\DHCP\Diagrama.jpg"/>
          <p:cNvPicPr/>
          <p:nvPr/>
        </p:nvPicPr>
        <p:blipFill rotWithShape="1">
          <a:blip r:embed="rId3">
            <a:extLst>
              <a:ext uri="{28A0092B-C50C-407E-A947-70E740481C1C}">
                <a14:useLocalDpi xmlns:a14="http://schemas.microsoft.com/office/drawing/2010/main" val="0"/>
              </a:ext>
            </a:extLst>
          </a:blip>
          <a:srcRect l="5821" t="2742" r="8409" b="7123"/>
          <a:stretch/>
        </p:blipFill>
        <p:spPr bwMode="auto">
          <a:xfrm>
            <a:off x="1236373" y="1023610"/>
            <a:ext cx="6645497" cy="564764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36287330"/>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pie de página"/>
          <p:cNvSpPr>
            <a:spLocks noGrp="1"/>
          </p:cNvSpPr>
          <p:nvPr>
            <p:ph type="ftr" sz="quarter" idx="10"/>
          </p:nvPr>
        </p:nvSpPr>
        <p:spPr/>
        <p:txBody>
          <a:bodyPr/>
          <a:lstStyle/>
          <a:p>
            <a:r>
              <a:rPr lang="de-DE"/>
              <a:t>Page </a:t>
            </a:r>
            <a:fld id="{5E0C328F-4CFD-4F49-8790-F218FDE559BA}" type="slidenum">
              <a:rPr lang="de-DE" sz="1400" b="1"/>
              <a:pPr/>
              <a:t>12</a:t>
            </a:fld>
            <a:endParaRPr lang="de-DE" sz="1400" b="1"/>
          </a:p>
        </p:txBody>
      </p:sp>
      <p:sp>
        <p:nvSpPr>
          <p:cNvPr id="1059848" name="Rectangle 8"/>
          <p:cNvSpPr>
            <a:spLocks noGrp="1" noChangeArrowheads="1"/>
          </p:cNvSpPr>
          <p:nvPr>
            <p:ph type="title"/>
          </p:nvPr>
        </p:nvSpPr>
        <p:spPr/>
        <p:txBody>
          <a:bodyPr/>
          <a:lstStyle/>
          <a:p>
            <a:r>
              <a:rPr lang="de-DE" sz="3600" dirty="0" smtClean="0"/>
              <a:t>Conclusiones</a:t>
            </a:r>
            <a:endParaRPr lang="de-DE" sz="3600" dirty="0"/>
          </a:p>
        </p:txBody>
      </p:sp>
      <p:sp>
        <p:nvSpPr>
          <p:cNvPr id="2" name="1 Marcador de contenido"/>
          <p:cNvSpPr>
            <a:spLocks noGrp="1"/>
          </p:cNvSpPr>
          <p:nvPr>
            <p:ph idx="1"/>
          </p:nvPr>
        </p:nvSpPr>
        <p:spPr>
          <a:xfrm>
            <a:off x="407988" y="1090612"/>
            <a:ext cx="8397875" cy="5155641"/>
          </a:xfrm>
        </p:spPr>
        <p:txBody>
          <a:bodyPr/>
          <a:lstStyle/>
          <a:p>
            <a:pPr algn="just"/>
            <a:r>
              <a:rPr lang="es-CO" sz="2400" dirty="0" smtClean="0"/>
              <a:t>Las </a:t>
            </a:r>
            <a:r>
              <a:rPr lang="es-CO" sz="2400" dirty="0"/>
              <a:t>direcciones IP se asignan con una fecha de inicio y de vencimiento para su </a:t>
            </a:r>
            <a:r>
              <a:rPr lang="es-CO" sz="2400" dirty="0" smtClean="0"/>
              <a:t>validez con el fin de </a:t>
            </a:r>
            <a:r>
              <a:rPr lang="es-CO" sz="2400" dirty="0"/>
              <a:t>optimizar los recursos de </a:t>
            </a:r>
            <a:r>
              <a:rPr lang="es-CO" sz="2400" dirty="0" smtClean="0"/>
              <a:t>red (</a:t>
            </a:r>
            <a:r>
              <a:rPr lang="es-CO" sz="2400" b="1" dirty="0" smtClean="0"/>
              <a:t>concesión</a:t>
            </a:r>
            <a:r>
              <a:rPr lang="es-CO" sz="2400" dirty="0"/>
              <a:t>)</a:t>
            </a:r>
            <a:r>
              <a:rPr lang="es-CO" sz="2400" dirty="0" smtClean="0"/>
              <a:t>. </a:t>
            </a:r>
          </a:p>
          <a:p>
            <a:pPr algn="just"/>
            <a:endParaRPr lang="es-CO" sz="2400" dirty="0"/>
          </a:p>
          <a:p>
            <a:pPr algn="just"/>
            <a:r>
              <a:rPr lang="es-CO" sz="2400" dirty="0"/>
              <a:t>Esta es la efectividad de DHCP: se puede </a:t>
            </a:r>
            <a:r>
              <a:rPr lang="es-CO" sz="2400" b="1" dirty="0"/>
              <a:t>optimizar la asignación de direcciones IP </a:t>
            </a:r>
            <a:r>
              <a:rPr lang="es-CO" sz="2400" dirty="0"/>
              <a:t>planificando la duración de las concesiones. El problema es que </a:t>
            </a:r>
            <a:r>
              <a:rPr lang="es-CO" sz="2400" b="1" dirty="0"/>
              <a:t>si no se liberan direcciones</a:t>
            </a:r>
            <a:r>
              <a:rPr lang="es-CO" sz="2400" dirty="0"/>
              <a:t>, en un momento determinado </a:t>
            </a:r>
            <a:r>
              <a:rPr lang="es-CO" sz="2400" b="1" dirty="0"/>
              <a:t>no se podrá cumplir con nuevas solicitudes DHCP </a:t>
            </a:r>
            <a:r>
              <a:rPr lang="es-CO" sz="2400" dirty="0"/>
              <a:t>debido a que faltarán direcciones que puedan distribuirse.</a:t>
            </a:r>
          </a:p>
          <a:p>
            <a:pPr algn="just"/>
            <a:endParaRPr lang="es-CO" sz="2400" dirty="0"/>
          </a:p>
        </p:txBody>
      </p:sp>
    </p:spTree>
    <p:extLst>
      <p:ext uri="{BB962C8B-B14F-4D97-AF65-F5344CB8AC3E}">
        <p14:creationId xmlns:p14="http://schemas.microsoft.com/office/powerpoint/2010/main" val="2084256446"/>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pie de página"/>
          <p:cNvSpPr>
            <a:spLocks noGrp="1"/>
          </p:cNvSpPr>
          <p:nvPr>
            <p:ph type="ftr" sz="quarter" idx="10"/>
          </p:nvPr>
        </p:nvSpPr>
        <p:spPr/>
        <p:txBody>
          <a:bodyPr/>
          <a:lstStyle/>
          <a:p>
            <a:r>
              <a:rPr lang="de-DE"/>
              <a:t>Page </a:t>
            </a:r>
            <a:fld id="{5E0C328F-4CFD-4F49-8790-F218FDE559BA}" type="slidenum">
              <a:rPr lang="de-DE" sz="1400" b="1"/>
              <a:pPr/>
              <a:t>13</a:t>
            </a:fld>
            <a:endParaRPr lang="de-DE" sz="1400" b="1"/>
          </a:p>
        </p:txBody>
      </p:sp>
      <p:sp>
        <p:nvSpPr>
          <p:cNvPr id="1059848" name="Rectangle 8"/>
          <p:cNvSpPr>
            <a:spLocks noGrp="1" noChangeArrowheads="1"/>
          </p:cNvSpPr>
          <p:nvPr>
            <p:ph type="title"/>
          </p:nvPr>
        </p:nvSpPr>
        <p:spPr/>
        <p:txBody>
          <a:bodyPr/>
          <a:lstStyle/>
          <a:p>
            <a:r>
              <a:rPr lang="de-DE" sz="3600" dirty="0" smtClean="0"/>
              <a:t>Conclusiones</a:t>
            </a:r>
            <a:endParaRPr lang="de-DE" sz="3600" dirty="0"/>
          </a:p>
        </p:txBody>
      </p:sp>
      <p:sp>
        <p:nvSpPr>
          <p:cNvPr id="2" name="1 Marcador de contenido"/>
          <p:cNvSpPr>
            <a:spLocks noGrp="1"/>
          </p:cNvSpPr>
          <p:nvPr>
            <p:ph idx="1"/>
          </p:nvPr>
        </p:nvSpPr>
        <p:spPr>
          <a:xfrm>
            <a:off x="407988" y="1090612"/>
            <a:ext cx="8397875" cy="5155641"/>
          </a:xfrm>
        </p:spPr>
        <p:txBody>
          <a:bodyPr/>
          <a:lstStyle/>
          <a:p>
            <a:pPr algn="just"/>
            <a:r>
              <a:rPr lang="es-CO" sz="2400" dirty="0" smtClean="0"/>
              <a:t>En </a:t>
            </a:r>
            <a:r>
              <a:rPr lang="es-CO" sz="2400" dirty="0"/>
              <a:t>una red en la cual muchos equipos se conectan y desconectan permanentemente (redes de escuelas o de oficinas de ventas</a:t>
            </a:r>
            <a:r>
              <a:rPr lang="es-CO" sz="2400" dirty="0" smtClean="0"/>
              <a:t>,), </a:t>
            </a:r>
            <a:r>
              <a:rPr lang="es-CO" sz="2400" b="1" dirty="0" smtClean="0"/>
              <a:t>se aconseja </a:t>
            </a:r>
            <a:r>
              <a:rPr lang="es-CO" sz="2400" b="1" dirty="0"/>
              <a:t>ofrecer concesiones por períodos cortos.</a:t>
            </a:r>
            <a:r>
              <a:rPr lang="es-CO" sz="2400" dirty="0"/>
              <a:t> En cambio, para una red compuesta principalmente por equipos fijos que se reinician rara vez, las concesiones por períodos largos son más que suficientes. </a:t>
            </a:r>
          </a:p>
        </p:txBody>
      </p:sp>
    </p:spTree>
    <p:extLst>
      <p:ext uri="{BB962C8B-B14F-4D97-AF65-F5344CB8AC3E}">
        <p14:creationId xmlns:p14="http://schemas.microsoft.com/office/powerpoint/2010/main" val="1362152134"/>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Marcador de pie de página"/>
          <p:cNvSpPr>
            <a:spLocks noGrp="1"/>
          </p:cNvSpPr>
          <p:nvPr>
            <p:ph type="ftr" sz="quarter" idx="10"/>
          </p:nvPr>
        </p:nvSpPr>
        <p:spPr/>
        <p:txBody>
          <a:bodyPr/>
          <a:lstStyle/>
          <a:p>
            <a:r>
              <a:rPr lang="de-DE"/>
              <a:t>Page </a:t>
            </a:r>
            <a:fld id="{B6E06713-5A1C-44C3-A006-ACCA25A8F958}" type="slidenum">
              <a:rPr lang="de-DE" sz="1400" b="1"/>
              <a:pPr/>
              <a:t>14</a:t>
            </a:fld>
            <a:endParaRPr lang="de-DE" sz="1400" b="1"/>
          </a:p>
        </p:txBody>
      </p:sp>
      <p:pic>
        <p:nvPicPr>
          <p:cNvPr id="1073179" name="Picture 27" descr="Hintergru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1073171" name="Rectangle 19"/>
          <p:cNvSpPr>
            <a:spLocks noChangeArrowheads="1"/>
          </p:cNvSpPr>
          <p:nvPr/>
        </p:nvSpPr>
        <p:spPr bwMode="auto">
          <a:xfrm>
            <a:off x="1294863" y="4745909"/>
            <a:ext cx="6478073" cy="1006475"/>
          </a:xfrm>
          <a:prstGeom prst="rect">
            <a:avLst/>
          </a:prstGeom>
          <a:noFill/>
          <a:ln>
            <a:noFill/>
          </a:ln>
          <a:extLst>
            <a:ext uri="{909E8E84-426E-40DD-AFC4-6F175D3DCCD1}">
              <a14:hiddenFill xmlns:a14="http://schemas.microsoft.com/office/drawing/2010/main">
                <a:gradFill rotWithShape="1">
                  <a:gsLst>
                    <a:gs pos="0">
                      <a:schemeClr val="folHlink"/>
                    </a:gs>
                    <a:gs pos="100000">
                      <a:schemeClr val="folHlink">
                        <a:gamma/>
                        <a:tint val="0"/>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lIns="90000" tIns="90000" rIns="72000" bIns="90000"/>
          <a:lstStyle/>
          <a:p>
            <a:pPr marL="177800" indent="-177800" algn="ctr" defTabSz="801688" eaLnBrk="1" hangingPunct="1">
              <a:spcBef>
                <a:spcPct val="20000"/>
              </a:spcBef>
              <a:buClr>
                <a:schemeClr val="accent1"/>
              </a:buClr>
              <a:buFont typeface="Wingdings" pitchFamily="2" charset="2"/>
              <a:buNone/>
            </a:pPr>
            <a:r>
              <a:rPr lang="de-DE" sz="6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¿PREGUNTAS?</a:t>
            </a:r>
            <a:endParaRPr lang="de-DE"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73178" name="Rectangle 26">
            <a:hlinkClick r:id="rId4"/>
          </p:cNvPr>
          <p:cNvSpPr>
            <a:spLocks noChangeArrowheads="1"/>
          </p:cNvSpPr>
          <p:nvPr/>
        </p:nvSpPr>
        <p:spPr bwMode="auto">
          <a:xfrm>
            <a:off x="4533900" y="5100638"/>
            <a:ext cx="20669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pic>
        <p:nvPicPr>
          <p:cNvPr id="107520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7836" y="1300772"/>
            <a:ext cx="2269526" cy="3236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2422928"/>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Marcador de pie de página"/>
          <p:cNvSpPr>
            <a:spLocks noGrp="1"/>
          </p:cNvSpPr>
          <p:nvPr>
            <p:ph type="ftr" sz="quarter" idx="10"/>
          </p:nvPr>
        </p:nvSpPr>
        <p:spPr/>
        <p:txBody>
          <a:bodyPr/>
          <a:lstStyle/>
          <a:p>
            <a:r>
              <a:rPr lang="de-DE"/>
              <a:t>Page </a:t>
            </a:r>
            <a:fld id="{B6E06713-5A1C-44C3-A006-ACCA25A8F958}" type="slidenum">
              <a:rPr lang="de-DE" sz="1400" b="1"/>
              <a:pPr/>
              <a:t>15</a:t>
            </a:fld>
            <a:endParaRPr lang="de-DE" sz="1400" b="1"/>
          </a:p>
        </p:txBody>
      </p:sp>
      <p:pic>
        <p:nvPicPr>
          <p:cNvPr id="1073179" name="Picture 27" descr="Hintergru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1073171" name="Rectangle 19"/>
          <p:cNvSpPr>
            <a:spLocks noChangeArrowheads="1"/>
          </p:cNvSpPr>
          <p:nvPr/>
        </p:nvSpPr>
        <p:spPr bwMode="auto">
          <a:xfrm>
            <a:off x="1777285" y="2746323"/>
            <a:ext cx="6014433" cy="1006475"/>
          </a:xfrm>
          <a:prstGeom prst="rect">
            <a:avLst/>
          </a:prstGeom>
          <a:noFill/>
          <a:ln>
            <a:noFill/>
          </a:ln>
          <a:extLst>
            <a:ext uri="{909E8E84-426E-40DD-AFC4-6F175D3DCCD1}">
              <a14:hiddenFill xmlns:a14="http://schemas.microsoft.com/office/drawing/2010/main">
                <a:gradFill rotWithShape="1">
                  <a:gsLst>
                    <a:gs pos="0">
                      <a:schemeClr val="folHlink"/>
                    </a:gs>
                    <a:gs pos="100000">
                      <a:schemeClr val="folHlink">
                        <a:gamma/>
                        <a:tint val="0"/>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lIns="90000" tIns="90000" rIns="72000" bIns="90000"/>
          <a:lstStyle/>
          <a:p>
            <a:pPr marL="177800" indent="-177800" algn="ctr" defTabSz="801688" eaLnBrk="1" hangingPunct="1">
              <a:spcBef>
                <a:spcPct val="20000"/>
              </a:spcBef>
              <a:buClr>
                <a:schemeClr val="accent1"/>
              </a:buClr>
              <a:buFont typeface="Wingdings" pitchFamily="2" charset="2"/>
              <a:buNone/>
            </a:pPr>
            <a:r>
              <a:rPr lang="de-DE" sz="6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¡¡GRACIAS!!</a:t>
            </a:r>
            <a:endParaRPr lang="de-DE"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73178" name="Rectangle 26">
            <a:hlinkClick r:id="rId4"/>
          </p:cNvPr>
          <p:cNvSpPr>
            <a:spLocks noChangeArrowheads="1"/>
          </p:cNvSpPr>
          <p:nvPr/>
        </p:nvSpPr>
        <p:spPr bwMode="auto">
          <a:xfrm>
            <a:off x="4533900" y="5100638"/>
            <a:ext cx="20669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pie de página"/>
          <p:cNvSpPr>
            <a:spLocks noGrp="1"/>
          </p:cNvSpPr>
          <p:nvPr>
            <p:ph type="ftr" sz="quarter" idx="10"/>
          </p:nvPr>
        </p:nvSpPr>
        <p:spPr/>
        <p:txBody>
          <a:bodyPr/>
          <a:lstStyle/>
          <a:p>
            <a:r>
              <a:rPr lang="de-DE"/>
              <a:t>Page </a:t>
            </a:r>
            <a:fld id="{5E0C328F-4CFD-4F49-8790-F218FDE559BA}" type="slidenum">
              <a:rPr lang="de-DE" sz="1400" b="1"/>
              <a:pPr/>
              <a:t>16</a:t>
            </a:fld>
            <a:endParaRPr lang="de-DE" sz="1400" b="1"/>
          </a:p>
        </p:txBody>
      </p:sp>
      <p:sp>
        <p:nvSpPr>
          <p:cNvPr id="1059848" name="Rectangle 8"/>
          <p:cNvSpPr>
            <a:spLocks noGrp="1" noChangeArrowheads="1"/>
          </p:cNvSpPr>
          <p:nvPr>
            <p:ph type="title"/>
          </p:nvPr>
        </p:nvSpPr>
        <p:spPr>
          <a:xfrm>
            <a:off x="403225" y="230188"/>
            <a:ext cx="5945188" cy="600075"/>
          </a:xfrm>
        </p:spPr>
        <p:txBody>
          <a:bodyPr/>
          <a:lstStyle/>
          <a:p>
            <a:r>
              <a:rPr lang="de-DE" sz="3600" dirty="0" smtClean="0"/>
              <a:t>Montar Servidor DHCP</a:t>
            </a:r>
            <a:endParaRPr lang="de-DE" sz="3600" dirty="0"/>
          </a:p>
        </p:txBody>
      </p:sp>
      <p:sp>
        <p:nvSpPr>
          <p:cNvPr id="2" name="1 Marcador de contenido"/>
          <p:cNvSpPr>
            <a:spLocks noGrp="1"/>
          </p:cNvSpPr>
          <p:nvPr>
            <p:ph idx="1"/>
          </p:nvPr>
        </p:nvSpPr>
        <p:spPr>
          <a:xfrm>
            <a:off x="407988" y="1090613"/>
            <a:ext cx="8397875" cy="1081087"/>
          </a:xfrm>
        </p:spPr>
        <p:txBody>
          <a:bodyPr/>
          <a:lstStyle/>
          <a:p>
            <a:pPr marL="0" indent="0" algn="just">
              <a:buNone/>
            </a:pPr>
            <a:r>
              <a:rPr lang="es-CO" dirty="0" smtClean="0"/>
              <a:t>En esta practica se realizará la configuración en dos </a:t>
            </a:r>
            <a:r>
              <a:rPr lang="es-CO" dirty="0"/>
              <a:t>S</a:t>
            </a:r>
            <a:r>
              <a:rPr lang="es-CO" dirty="0" smtClean="0"/>
              <a:t>istemas Operativos en el Windows usando la versión server; Windows Server 2008, y en GNU/Linux </a:t>
            </a:r>
            <a:r>
              <a:rPr lang="es-CO" dirty="0"/>
              <a:t>Ubuntu con </a:t>
            </a:r>
            <a:r>
              <a:rPr lang="es-CO" dirty="0" smtClean="0"/>
              <a:t>su distribución </a:t>
            </a:r>
            <a:r>
              <a:rPr lang="es-CO" dirty="0" smtClean="0"/>
              <a:t>v10.10</a:t>
            </a:r>
            <a:r>
              <a:rPr lang="es-CO" dirty="0" smtClean="0"/>
              <a:t>.</a:t>
            </a:r>
          </a:p>
          <a:p>
            <a:pPr marL="0" indent="0" algn="just">
              <a:buNone/>
            </a:pPr>
            <a:endParaRPr lang="es-CO" dirty="0"/>
          </a:p>
          <a:p>
            <a:pPr algn="just"/>
            <a:endParaRPr lang="es-CO" dirty="0" smtClean="0"/>
          </a:p>
          <a:p>
            <a:endParaRPr lang="es-CO" dirty="0"/>
          </a:p>
        </p:txBody>
      </p:sp>
      <p:sp>
        <p:nvSpPr>
          <p:cNvPr id="7" name="6 Rectángulo">
            <a:hlinkClick r:id="rId3" action="ppaction://hlinkfile"/>
          </p:cNvPr>
          <p:cNvSpPr/>
          <p:nvPr/>
        </p:nvSpPr>
        <p:spPr>
          <a:xfrm>
            <a:off x="2501145" y="6349068"/>
            <a:ext cx="4141711" cy="523220"/>
          </a:xfrm>
          <a:prstGeom prst="rect">
            <a:avLst/>
          </a:prstGeom>
        </p:spPr>
        <p:txBody>
          <a:bodyPr wrap="none">
            <a:spAutoFit/>
          </a:bodyPr>
          <a:lstStyle/>
          <a:p>
            <a:pPr marL="0" indent="0" algn="ctr">
              <a:buNone/>
            </a:pPr>
            <a:r>
              <a:rPr lang="es-CO" sz="2800" b="1" dirty="0">
                <a:latin typeface="Cambria" pitchFamily="18" charset="0"/>
              </a:rPr>
              <a:t>Ver Tutorial Paso a Paso</a:t>
            </a:r>
          </a:p>
        </p:txBody>
      </p:sp>
      <p:grpSp>
        <p:nvGrpSpPr>
          <p:cNvPr id="11" name="10 Grupo"/>
          <p:cNvGrpSpPr/>
          <p:nvPr/>
        </p:nvGrpSpPr>
        <p:grpSpPr>
          <a:xfrm>
            <a:off x="4984825" y="3665010"/>
            <a:ext cx="2499591" cy="2393024"/>
            <a:chOff x="5611377" y="3779308"/>
            <a:chExt cx="2499591" cy="2393024"/>
          </a:xfrm>
        </p:grpSpPr>
        <p:pic>
          <p:nvPicPr>
            <p:cNvPr id="10803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1377" y="3779308"/>
              <a:ext cx="2499591" cy="161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5885832" y="5526001"/>
              <a:ext cx="2142638" cy="646331"/>
            </a:xfrm>
            <a:prstGeom prst="rect">
              <a:avLst/>
            </a:prstGeom>
          </p:spPr>
          <p:txBody>
            <a:bodyPr wrap="none">
              <a:spAutoFit/>
            </a:bodyPr>
            <a:lstStyle/>
            <a:p>
              <a:pPr marL="0" indent="0" algn="ctr">
                <a:buNone/>
              </a:pPr>
              <a:r>
                <a:rPr lang="es-CO" b="1" dirty="0">
                  <a:latin typeface="Cambria" pitchFamily="18" charset="0"/>
                </a:rPr>
                <a:t>Ver Video tutorial </a:t>
              </a:r>
              <a:endParaRPr lang="es-CO" b="1" dirty="0" smtClean="0">
                <a:latin typeface="Cambria" pitchFamily="18" charset="0"/>
              </a:endParaRPr>
            </a:p>
            <a:p>
              <a:pPr marL="0" indent="0" algn="ctr">
                <a:buNone/>
              </a:pPr>
              <a:r>
                <a:rPr lang="es-CO" b="1" dirty="0" smtClean="0">
                  <a:latin typeface="Cambria" pitchFamily="18" charset="0"/>
                </a:rPr>
                <a:t>Ubuntu  v10.10</a:t>
              </a:r>
              <a:endParaRPr lang="es-CO" b="1" dirty="0">
                <a:latin typeface="Cambria" pitchFamily="18" charset="0"/>
              </a:endParaRPr>
            </a:p>
          </p:txBody>
        </p:sp>
      </p:grpSp>
      <p:grpSp>
        <p:nvGrpSpPr>
          <p:cNvPr id="10" name="9 Grupo"/>
          <p:cNvGrpSpPr/>
          <p:nvPr/>
        </p:nvGrpSpPr>
        <p:grpSpPr>
          <a:xfrm>
            <a:off x="1536928" y="3665010"/>
            <a:ext cx="2555058" cy="2390467"/>
            <a:chOff x="1479078" y="2628918"/>
            <a:chExt cx="2555058" cy="2390467"/>
          </a:xfrm>
        </p:grpSpPr>
        <p:pic>
          <p:nvPicPr>
            <p:cNvPr id="10803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6931" y="2628918"/>
              <a:ext cx="2439347"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1479078" y="4373054"/>
              <a:ext cx="2555058" cy="646331"/>
            </a:xfrm>
            <a:prstGeom prst="rect">
              <a:avLst/>
            </a:prstGeom>
          </p:spPr>
          <p:txBody>
            <a:bodyPr wrap="none">
              <a:spAutoFit/>
            </a:bodyPr>
            <a:lstStyle/>
            <a:p>
              <a:pPr marL="0" indent="0" algn="ctr">
                <a:buNone/>
              </a:pPr>
              <a:r>
                <a:rPr lang="es-CO" b="1" dirty="0">
                  <a:latin typeface="Cambria" pitchFamily="18" charset="0"/>
                </a:rPr>
                <a:t>Ver </a:t>
              </a:r>
              <a:r>
                <a:rPr lang="es-CO" b="1" dirty="0" smtClean="0">
                  <a:latin typeface="Cambria" pitchFamily="18" charset="0"/>
                </a:rPr>
                <a:t>Video tutorial </a:t>
              </a:r>
            </a:p>
            <a:p>
              <a:pPr marL="0" indent="0" algn="ctr">
                <a:buNone/>
              </a:pPr>
              <a:r>
                <a:rPr lang="es-CO" b="1" dirty="0" smtClean="0">
                  <a:latin typeface="Cambria" pitchFamily="18" charset="0"/>
                </a:rPr>
                <a:t>Windows Server 2008</a:t>
              </a:r>
              <a:endParaRPr lang="es-CO" b="1" dirty="0">
                <a:latin typeface="Cambria" pitchFamily="18" charset="0"/>
              </a:endParaRPr>
            </a:p>
          </p:txBody>
        </p:sp>
      </p:grpSp>
      <p:sp>
        <p:nvSpPr>
          <p:cNvPr id="12" name="11 Rectángulo"/>
          <p:cNvSpPr/>
          <p:nvPr/>
        </p:nvSpPr>
        <p:spPr>
          <a:xfrm>
            <a:off x="2346886" y="2707897"/>
            <a:ext cx="4404603" cy="523220"/>
          </a:xfrm>
          <a:prstGeom prst="rect">
            <a:avLst/>
          </a:prstGeom>
        </p:spPr>
        <p:txBody>
          <a:bodyPr wrap="none">
            <a:spAutoFit/>
          </a:bodyPr>
          <a:lstStyle/>
          <a:p>
            <a:pPr marL="0" indent="0" algn="ctr">
              <a:buNone/>
            </a:pPr>
            <a:r>
              <a:rPr lang="es-CO" sz="2800" b="1" dirty="0">
                <a:latin typeface="Cambria" pitchFamily="18" charset="0"/>
              </a:rPr>
              <a:t>Practica Servidores DCHP</a:t>
            </a:r>
          </a:p>
        </p:txBody>
      </p:sp>
    </p:spTree>
    <p:extLst>
      <p:ext uri="{BB962C8B-B14F-4D97-AF65-F5344CB8AC3E}">
        <p14:creationId xmlns:p14="http://schemas.microsoft.com/office/powerpoint/2010/main" val="413888994"/>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pie de página"/>
          <p:cNvSpPr>
            <a:spLocks noGrp="1"/>
          </p:cNvSpPr>
          <p:nvPr>
            <p:ph type="ftr" sz="quarter" idx="10"/>
          </p:nvPr>
        </p:nvSpPr>
        <p:spPr/>
        <p:txBody>
          <a:bodyPr/>
          <a:lstStyle/>
          <a:p>
            <a:r>
              <a:rPr lang="de-DE"/>
              <a:t>Page </a:t>
            </a:r>
            <a:fld id="{9505C29F-E1D6-4A4B-ABD1-2213EC1FD889}" type="slidenum">
              <a:rPr lang="de-DE" sz="1400" b="1"/>
              <a:pPr/>
              <a:t>2</a:t>
            </a:fld>
            <a:endParaRPr lang="de-DE" sz="1400" b="1"/>
          </a:p>
        </p:txBody>
      </p:sp>
      <p:pic>
        <p:nvPicPr>
          <p:cNvPr id="1081348" name="Picture 4" descr="Hintergrund"/>
          <p:cNvPicPr>
            <a:picLocks noChangeAspect="1" noChangeArrowheads="1"/>
          </p:cNvPicPr>
          <p:nvPr/>
        </p:nvPicPr>
        <p:blipFill>
          <a:blip r:embed="rId3">
            <a:extLst>
              <a:ext uri="{28A0092B-C50C-407E-A947-70E740481C1C}">
                <a14:useLocalDpi xmlns:a14="http://schemas.microsoft.com/office/drawing/2010/main" val="0"/>
              </a:ext>
            </a:extLst>
          </a:blip>
          <a:srcRect b="7220"/>
          <a:stretch>
            <a:fillRect/>
          </a:stretch>
        </p:blipFill>
        <p:spPr bwMode="auto">
          <a:xfrm>
            <a:off x="0" y="0"/>
            <a:ext cx="9144000" cy="6364288"/>
          </a:xfrm>
          <a:prstGeom prst="rect">
            <a:avLst/>
          </a:prstGeom>
          <a:noFill/>
          <a:extLst>
            <a:ext uri="{909E8E84-426E-40DD-AFC4-6F175D3DCCD1}">
              <a14:hiddenFill xmlns:a14="http://schemas.microsoft.com/office/drawing/2010/main">
                <a:solidFill>
                  <a:srgbClr val="FFFFFF"/>
                </a:solidFill>
              </a14:hiddenFill>
            </a:ext>
          </a:extLst>
        </p:spPr>
      </p:pic>
      <p:pic>
        <p:nvPicPr>
          <p:cNvPr id="1081350" name="Picture 6" descr="schatten"/>
          <p:cNvPicPr>
            <a:picLocks noChangeAspect="1" noChangeArrowheads="1"/>
          </p:cNvPicPr>
          <p:nvPr/>
        </p:nvPicPr>
        <p:blipFill>
          <a:blip r:embed="rId4">
            <a:lum bright="36000"/>
            <a:extLst>
              <a:ext uri="{28A0092B-C50C-407E-A947-70E740481C1C}">
                <a14:useLocalDpi xmlns:a14="http://schemas.microsoft.com/office/drawing/2010/main" val="0"/>
              </a:ext>
            </a:extLst>
          </a:blip>
          <a:srcRect/>
          <a:stretch>
            <a:fillRect/>
          </a:stretch>
        </p:blipFill>
        <p:spPr bwMode="auto">
          <a:xfrm>
            <a:off x="0" y="6243638"/>
            <a:ext cx="9144000" cy="1206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8"/>
          <p:cNvSpPr>
            <a:spLocks noGrp="1" noChangeArrowheads="1"/>
          </p:cNvSpPr>
          <p:nvPr>
            <p:ph type="title"/>
          </p:nvPr>
        </p:nvSpPr>
        <p:spPr>
          <a:xfrm>
            <a:off x="403225" y="230188"/>
            <a:ext cx="5945188" cy="600075"/>
          </a:xfrm>
        </p:spPr>
        <p:txBody>
          <a:bodyPr/>
          <a:lstStyle/>
          <a:p>
            <a:r>
              <a:rPr lang="de-DE" sz="3600" dirty="0" smtClean="0"/>
              <a:t>Temario</a:t>
            </a:r>
            <a:endParaRPr lang="de-DE" sz="3600" dirty="0"/>
          </a:p>
        </p:txBody>
      </p:sp>
      <p:graphicFrame>
        <p:nvGraphicFramePr>
          <p:cNvPr id="2" name="1 Diagrama"/>
          <p:cNvGraphicFramePr/>
          <p:nvPr>
            <p:extLst>
              <p:ext uri="{D42A27DB-BD31-4B8C-83A1-F6EECF244321}">
                <p14:modId xmlns:p14="http://schemas.microsoft.com/office/powerpoint/2010/main" val="333672517"/>
              </p:ext>
            </p:extLst>
          </p:nvPr>
        </p:nvGraphicFramePr>
        <p:xfrm>
          <a:off x="399245" y="1223493"/>
          <a:ext cx="8293993" cy="502014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pie de página"/>
          <p:cNvSpPr>
            <a:spLocks noGrp="1"/>
          </p:cNvSpPr>
          <p:nvPr>
            <p:ph type="ftr" sz="quarter" idx="10"/>
          </p:nvPr>
        </p:nvSpPr>
        <p:spPr/>
        <p:txBody>
          <a:bodyPr/>
          <a:lstStyle/>
          <a:p>
            <a:r>
              <a:rPr lang="de-DE"/>
              <a:t>Page </a:t>
            </a:r>
            <a:fld id="{5E0C328F-4CFD-4F49-8790-F218FDE559BA}" type="slidenum">
              <a:rPr lang="de-DE" sz="1400" b="1"/>
              <a:pPr/>
              <a:t>3</a:t>
            </a:fld>
            <a:endParaRPr lang="de-DE" sz="1400" b="1"/>
          </a:p>
        </p:txBody>
      </p:sp>
      <p:sp>
        <p:nvSpPr>
          <p:cNvPr id="1059848" name="Rectangle 8"/>
          <p:cNvSpPr>
            <a:spLocks noGrp="1" noChangeArrowheads="1"/>
          </p:cNvSpPr>
          <p:nvPr>
            <p:ph type="title"/>
          </p:nvPr>
        </p:nvSpPr>
        <p:spPr/>
        <p:txBody>
          <a:bodyPr/>
          <a:lstStyle/>
          <a:p>
            <a:r>
              <a:rPr lang="de-DE" sz="3600" dirty="0" smtClean="0"/>
              <a:t>¿Qué es DCHP?</a:t>
            </a:r>
            <a:endParaRPr lang="de-DE" sz="3600" dirty="0"/>
          </a:p>
        </p:txBody>
      </p:sp>
      <p:sp>
        <p:nvSpPr>
          <p:cNvPr id="2" name="1 Marcador de contenido"/>
          <p:cNvSpPr>
            <a:spLocks noGrp="1"/>
          </p:cNvSpPr>
          <p:nvPr>
            <p:ph idx="1"/>
          </p:nvPr>
        </p:nvSpPr>
        <p:spPr>
          <a:xfrm>
            <a:off x="407988" y="1090612"/>
            <a:ext cx="8397875" cy="5024437"/>
          </a:xfrm>
        </p:spPr>
        <p:txBody>
          <a:bodyPr/>
          <a:lstStyle/>
          <a:p>
            <a:pPr marL="0" indent="0" algn="just">
              <a:buNone/>
            </a:pPr>
            <a:endParaRPr lang="es-CO" sz="2400" dirty="0" smtClean="0"/>
          </a:p>
          <a:p>
            <a:pPr marL="0" indent="0" algn="just">
              <a:buNone/>
            </a:pPr>
            <a:r>
              <a:rPr lang="es-CO" sz="2400" dirty="0" smtClean="0"/>
              <a:t>Es </a:t>
            </a:r>
            <a:r>
              <a:rPr lang="es-CO" sz="2400" dirty="0"/>
              <a:t>un protocolo que permite que un equipo conectado a una red pueda obtener su configuración </a:t>
            </a:r>
            <a:r>
              <a:rPr lang="es-CO" sz="2400" dirty="0" smtClean="0"/>
              <a:t>IP</a:t>
            </a:r>
            <a:r>
              <a:rPr lang="es-CO" sz="2400" dirty="0" smtClean="0"/>
              <a:t> </a:t>
            </a:r>
            <a:r>
              <a:rPr lang="es-CO" sz="2400" dirty="0"/>
              <a:t>en forma </a:t>
            </a:r>
            <a:r>
              <a:rPr lang="es-CO" sz="2400" b="1" i="1" dirty="0" smtClean="0"/>
              <a:t>dinámica</a:t>
            </a:r>
            <a:r>
              <a:rPr lang="es-CO" sz="2400" dirty="0" smtClean="0"/>
              <a:t>. Sólo </a:t>
            </a:r>
            <a:r>
              <a:rPr lang="es-CO" sz="2400" dirty="0"/>
              <a:t>tiene que especificarle al equipo, mediante DHCP, que encuentre una dirección IP de manera </a:t>
            </a:r>
            <a:r>
              <a:rPr lang="es-CO" sz="2400" dirty="0" smtClean="0"/>
              <a:t>automática, enviando un mensaje </a:t>
            </a:r>
            <a:r>
              <a:rPr lang="es-CO" sz="2400" dirty="0" err="1" smtClean="0"/>
              <a:t>broadcast</a:t>
            </a:r>
            <a:r>
              <a:rPr lang="es-CO" sz="2400" dirty="0" smtClean="0"/>
              <a:t> a la red local en la que se encuentra. </a:t>
            </a:r>
            <a:r>
              <a:rPr lang="es-CO" sz="2400" dirty="0"/>
              <a:t>El objetivo principal es simplificar la administración de la </a:t>
            </a:r>
            <a:r>
              <a:rPr lang="es-CO" sz="2400" dirty="0" smtClean="0"/>
              <a:t>red, algo útil para grandes redes con n cantidad de hosts.</a:t>
            </a:r>
          </a:p>
          <a:p>
            <a:pPr marL="0" indent="0" algn="just">
              <a:buNone/>
            </a:pPr>
            <a:endParaRPr lang="es-CO" sz="2400" dirty="0"/>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pie de página"/>
          <p:cNvSpPr>
            <a:spLocks noGrp="1"/>
          </p:cNvSpPr>
          <p:nvPr>
            <p:ph type="ftr" sz="quarter" idx="10"/>
          </p:nvPr>
        </p:nvSpPr>
        <p:spPr/>
        <p:txBody>
          <a:bodyPr/>
          <a:lstStyle/>
          <a:p>
            <a:r>
              <a:rPr lang="de-DE"/>
              <a:t>Page </a:t>
            </a:r>
            <a:fld id="{5E0C328F-4CFD-4F49-8790-F218FDE559BA}" type="slidenum">
              <a:rPr lang="de-DE" sz="1400" b="1"/>
              <a:pPr/>
              <a:t>4</a:t>
            </a:fld>
            <a:endParaRPr lang="de-DE" sz="1400" b="1"/>
          </a:p>
        </p:txBody>
      </p:sp>
      <p:sp>
        <p:nvSpPr>
          <p:cNvPr id="1059848" name="Rectangle 8"/>
          <p:cNvSpPr>
            <a:spLocks noGrp="1" noChangeArrowheads="1"/>
          </p:cNvSpPr>
          <p:nvPr>
            <p:ph type="title"/>
          </p:nvPr>
        </p:nvSpPr>
        <p:spPr/>
        <p:txBody>
          <a:bodyPr/>
          <a:lstStyle/>
          <a:p>
            <a:r>
              <a:rPr lang="de-DE" sz="3600" dirty="0" smtClean="0"/>
              <a:t>¿Qué es DCHP?</a:t>
            </a:r>
            <a:endParaRPr lang="de-DE" sz="3600" dirty="0"/>
          </a:p>
        </p:txBody>
      </p:sp>
      <p:sp>
        <p:nvSpPr>
          <p:cNvPr id="2" name="1 Marcador de contenido"/>
          <p:cNvSpPr>
            <a:spLocks noGrp="1"/>
          </p:cNvSpPr>
          <p:nvPr>
            <p:ph idx="1"/>
          </p:nvPr>
        </p:nvSpPr>
        <p:spPr>
          <a:xfrm>
            <a:off x="407988" y="1090612"/>
            <a:ext cx="8397875" cy="5024437"/>
          </a:xfrm>
        </p:spPr>
        <p:txBody>
          <a:bodyPr/>
          <a:lstStyle/>
          <a:p>
            <a:pPr marL="0" indent="0" algn="just">
              <a:buNone/>
            </a:pPr>
            <a:endParaRPr lang="es-CO" sz="2400" dirty="0" smtClean="0"/>
          </a:p>
          <a:p>
            <a:pPr marL="0" indent="0" algn="just">
              <a:buNone/>
            </a:pPr>
            <a:r>
              <a:rPr lang="es-CO" sz="2400" dirty="0" smtClean="0"/>
              <a:t>Fue </a:t>
            </a:r>
            <a:r>
              <a:rPr lang="es-CO" sz="2400" dirty="0"/>
              <a:t>diseñado originalmente como un complemento de </a:t>
            </a:r>
            <a:r>
              <a:rPr lang="es-CO" sz="2400" b="1" dirty="0" smtClean="0"/>
              <a:t>BOOTP*</a:t>
            </a:r>
            <a:r>
              <a:rPr lang="es-CO" sz="2400" dirty="0" smtClean="0"/>
              <a:t> </a:t>
            </a:r>
            <a:r>
              <a:rPr lang="es-CO" sz="2400" dirty="0"/>
              <a:t>(</a:t>
            </a:r>
            <a:r>
              <a:rPr lang="es-CO" sz="2400" dirty="0" err="1"/>
              <a:t>Bootstrap</a:t>
            </a:r>
            <a:r>
              <a:rPr lang="es-CO" sz="2400" dirty="0"/>
              <a:t> </a:t>
            </a:r>
            <a:r>
              <a:rPr lang="es-CO" sz="2400" dirty="0" err="1"/>
              <a:t>Protocol</a:t>
            </a:r>
            <a:r>
              <a:rPr lang="es-CO" sz="2400" dirty="0"/>
              <a:t>) que se utiliza, por ejemplo, al instalar una máquina en una red (en realidad se puede instalar completamente una computadora, y es mucho más rápido que hacerlo a mano). Esta última posibilidad es muy interesante para el </a:t>
            </a:r>
            <a:r>
              <a:rPr lang="es-CO" sz="2400" dirty="0" smtClean="0"/>
              <a:t>mantenimiento </a:t>
            </a:r>
            <a:r>
              <a:rPr lang="es-CO" sz="2400" dirty="0"/>
              <a:t>de la maquinaria de grandes parques</a:t>
            </a:r>
            <a:r>
              <a:rPr lang="es-CO" sz="2400" dirty="0" smtClean="0"/>
              <a:t>.</a:t>
            </a:r>
          </a:p>
          <a:p>
            <a:pPr marL="0" indent="0" algn="just">
              <a:buNone/>
            </a:pPr>
            <a:endParaRPr lang="es-CO" sz="2400" dirty="0" smtClean="0"/>
          </a:p>
          <a:p>
            <a:pPr marL="0" indent="0" algn="r">
              <a:buNone/>
            </a:pPr>
            <a:r>
              <a:rPr lang="es-CO" sz="1800" i="1" dirty="0" smtClean="0"/>
              <a:t>				*«</a:t>
            </a:r>
            <a:r>
              <a:rPr lang="es-CO" sz="1800" b="1" i="1" dirty="0" smtClean="0"/>
              <a:t>BOOTP,</a:t>
            </a:r>
            <a:r>
              <a:rPr lang="es-CO" sz="1800" i="1" dirty="0" smtClean="0"/>
              <a:t> es un protocolo de red utilizado por un cliente de red para obtener una dirección IP de un servidor de configuración. </a:t>
            </a:r>
            <a:r>
              <a:rPr lang="es-CO" sz="1800" i="1" dirty="0"/>
              <a:t>Es </a:t>
            </a:r>
            <a:r>
              <a:rPr lang="es-CO" sz="1800" i="1" dirty="0" smtClean="0"/>
              <a:t>el protocolo </a:t>
            </a:r>
            <a:r>
              <a:rPr lang="es-CO" sz="1800" i="1" dirty="0"/>
              <a:t>que </a:t>
            </a:r>
            <a:r>
              <a:rPr lang="es-CO" sz="1800" i="1" dirty="0" smtClean="0"/>
              <a:t>asigna a </a:t>
            </a:r>
            <a:r>
              <a:rPr lang="es-CO" sz="1800" i="1" dirty="0"/>
              <a:t>un ordenador una dirección de IP, </a:t>
            </a:r>
          </a:p>
          <a:p>
            <a:pPr marL="0" indent="0" algn="r">
              <a:buNone/>
            </a:pPr>
            <a:r>
              <a:rPr lang="es-CO" sz="1800" i="1" dirty="0"/>
              <a:t>Gateway y </a:t>
            </a:r>
            <a:r>
              <a:rPr lang="es-CO" sz="1800" i="1" dirty="0" err="1"/>
              <a:t>Netmask</a:t>
            </a:r>
            <a:r>
              <a:rPr lang="es-CO" sz="1800" i="1" dirty="0"/>
              <a:t> al conectarse a </a:t>
            </a:r>
            <a:r>
              <a:rPr lang="es-CO" sz="1800" i="1" dirty="0" smtClean="0"/>
              <a:t>Internet. Definido en el </a:t>
            </a:r>
            <a:r>
              <a:rPr lang="es-CO" sz="1800" b="1" i="1" dirty="0" smtClean="0"/>
              <a:t>RFC 951</a:t>
            </a:r>
            <a:r>
              <a:rPr lang="es-CO" sz="1800" i="1" dirty="0" smtClean="0"/>
              <a:t>.. BOOTP usa el </a:t>
            </a:r>
            <a:r>
              <a:rPr lang="es-CO" sz="1800" b="1" i="1" dirty="0" smtClean="0"/>
              <a:t>protocolo UDP </a:t>
            </a:r>
            <a:r>
              <a:rPr lang="es-CO" sz="1800" i="1" dirty="0" smtClean="0"/>
              <a:t>como medio de transporte en  IPv4. »</a:t>
            </a:r>
          </a:p>
        </p:txBody>
      </p:sp>
    </p:spTree>
    <p:extLst>
      <p:ext uri="{BB962C8B-B14F-4D97-AF65-F5344CB8AC3E}">
        <p14:creationId xmlns:p14="http://schemas.microsoft.com/office/powerpoint/2010/main" val="3655802129"/>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pie de página"/>
          <p:cNvSpPr>
            <a:spLocks noGrp="1"/>
          </p:cNvSpPr>
          <p:nvPr>
            <p:ph type="ftr" sz="quarter" idx="10"/>
          </p:nvPr>
        </p:nvSpPr>
        <p:spPr/>
        <p:txBody>
          <a:bodyPr/>
          <a:lstStyle/>
          <a:p>
            <a:r>
              <a:rPr lang="de-DE"/>
              <a:t>Page </a:t>
            </a:r>
            <a:fld id="{5E0C328F-4CFD-4F49-8790-F218FDE559BA}" type="slidenum">
              <a:rPr lang="de-DE" sz="1400" b="1"/>
              <a:pPr/>
              <a:t>5</a:t>
            </a:fld>
            <a:endParaRPr lang="de-DE" sz="1400" b="1"/>
          </a:p>
        </p:txBody>
      </p:sp>
      <p:sp>
        <p:nvSpPr>
          <p:cNvPr id="1059848" name="Rectangle 8"/>
          <p:cNvSpPr>
            <a:spLocks noGrp="1" noChangeArrowheads="1"/>
          </p:cNvSpPr>
          <p:nvPr>
            <p:ph type="title"/>
          </p:nvPr>
        </p:nvSpPr>
        <p:spPr/>
        <p:txBody>
          <a:bodyPr/>
          <a:lstStyle/>
          <a:p>
            <a:r>
              <a:rPr lang="de-DE" sz="3600" dirty="0" smtClean="0"/>
              <a:t>¿Qué es DCHP?</a:t>
            </a:r>
            <a:endParaRPr lang="de-DE" sz="3600" dirty="0"/>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3255195713"/>
              </p:ext>
            </p:extLst>
          </p:nvPr>
        </p:nvGraphicFramePr>
        <p:xfrm>
          <a:off x="407988" y="1090613"/>
          <a:ext cx="8397876" cy="4668520"/>
        </p:xfrm>
        <a:graphic>
          <a:graphicData uri="http://schemas.openxmlformats.org/drawingml/2006/table">
            <a:tbl>
              <a:tblPr firstRow="1" bandRow="1">
                <a:tableStyleId>{5C22544A-7EE6-4342-B048-85BDC9FD1C3A}</a:tableStyleId>
              </a:tblPr>
              <a:tblGrid>
                <a:gridCol w="4198938"/>
                <a:gridCol w="4198938"/>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dirty="0" smtClean="0">
                          <a:latin typeface="Cambria" pitchFamily="18" charset="0"/>
                        </a:rPr>
                        <a:t>BOOTP</a:t>
                      </a:r>
                    </a:p>
                  </a:txBody>
                  <a:tcPr/>
                </a:tc>
                <a:tc>
                  <a:txBody>
                    <a:bodyPr/>
                    <a:lstStyle/>
                    <a:p>
                      <a:r>
                        <a:rPr lang="es-CO" dirty="0" smtClean="0">
                          <a:latin typeface="Cambria" pitchFamily="18" charset="0"/>
                        </a:rPr>
                        <a:t>DHCP</a:t>
                      </a:r>
                      <a:endParaRPr lang="es-CO" dirty="0">
                        <a:latin typeface="Cambria" pitchFamily="18" charset="0"/>
                      </a:endParaRPr>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CO" sz="1800" dirty="0" smtClean="0">
                          <a:latin typeface="Cambria" pitchFamily="18" charset="0"/>
                        </a:rPr>
                        <a:t>BOOTP diseñado</a:t>
                      </a:r>
                      <a:r>
                        <a:rPr lang="es-CO" sz="1800" baseline="0" dirty="0" smtClean="0">
                          <a:latin typeface="Cambria" pitchFamily="18" charset="0"/>
                        </a:rPr>
                        <a:t> para poder </a:t>
                      </a:r>
                      <a:r>
                        <a:rPr lang="es-CO" sz="1800" b="1" baseline="0" dirty="0" smtClean="0">
                          <a:latin typeface="Cambria" pitchFamily="18" charset="0"/>
                        </a:rPr>
                        <a:t>asignar direcciones IP </a:t>
                      </a:r>
                      <a:r>
                        <a:rPr lang="es-CO" sz="1800" baseline="0" dirty="0" smtClean="0">
                          <a:latin typeface="Cambria" pitchFamily="18" charset="0"/>
                        </a:rPr>
                        <a:t>a hosts clientes de forma dinámica. </a:t>
                      </a:r>
                      <a:endParaRPr lang="es-CO" sz="1800" dirty="0" smtClean="0">
                        <a:latin typeface="Cambria"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CO" sz="1800" dirty="0" smtClean="0">
                          <a:latin typeface="Cambria" pitchFamily="18" charset="0"/>
                        </a:rPr>
                        <a:t>DHCP se diseñó para </a:t>
                      </a:r>
                      <a:r>
                        <a:rPr lang="es-CO" sz="1800" b="1" dirty="0" smtClean="0">
                          <a:latin typeface="Cambria" pitchFamily="18" charset="0"/>
                        </a:rPr>
                        <a:t>sustituir a los antiguos BOOTP</a:t>
                      </a:r>
                      <a:r>
                        <a:rPr lang="es-CO" sz="1800" dirty="0" smtClean="0">
                          <a:latin typeface="Cambria" pitchFamily="18" charset="0"/>
                        </a:rPr>
                        <a:t>. </a:t>
                      </a:r>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CO" sz="1800" dirty="0" smtClean="0">
                          <a:latin typeface="Cambria" pitchFamily="18" charset="0"/>
                        </a:rPr>
                        <a:t>BOOTP sólo puede proporcionar una dirección IP a un host mientras se está </a:t>
                      </a:r>
                      <a:r>
                        <a:rPr lang="es-CO" sz="1800" smtClean="0">
                          <a:latin typeface="Cambria" pitchFamily="18" charset="0"/>
                        </a:rPr>
                        <a:t>iniciando</a:t>
                      </a:r>
                      <a:r>
                        <a:rPr lang="es-CO" sz="1800" smtClean="0">
                          <a:latin typeface="Cambria" pitchFamily="18" charset="0"/>
                        </a:rPr>
                        <a:t>.</a:t>
                      </a:r>
                      <a:endParaRPr lang="es-CO" sz="1800" dirty="0" smtClean="0">
                        <a:latin typeface="Cambria" pitchFamily="18" charset="0"/>
                      </a:endParaRPr>
                    </a:p>
                  </a:txBody>
                  <a:tcPr/>
                </a:tc>
                <a:tc>
                  <a:txBody>
                    <a:bodyPr/>
                    <a:lstStyle/>
                    <a:p>
                      <a:pPr algn="just"/>
                      <a:r>
                        <a:rPr lang="es-CO" sz="1800" dirty="0" smtClean="0">
                          <a:latin typeface="Cambria" pitchFamily="18" charset="0"/>
                        </a:rPr>
                        <a:t>DHCP puede proporcionar una dirección IP cuando el sistema operativo ya está cargado.</a:t>
                      </a:r>
                      <a:endParaRPr lang="es-CO" dirty="0">
                        <a:latin typeface="Cambria" pitchFamily="18" charset="0"/>
                      </a:endParaRPr>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CO" sz="1800" dirty="0" smtClean="0">
                          <a:latin typeface="Cambria" pitchFamily="18" charset="0"/>
                        </a:rPr>
                        <a:t>BOOTP se utiliza para configurar y arrancar sin disco, host o clientes.</a:t>
                      </a:r>
                    </a:p>
                  </a:txBody>
                  <a:tcPr/>
                </a:tc>
                <a:tc>
                  <a:txBody>
                    <a:bodyPr/>
                    <a:lstStyle/>
                    <a:p>
                      <a:pPr algn="just"/>
                      <a:r>
                        <a:rPr lang="es-CO" sz="1800" dirty="0" smtClean="0">
                          <a:latin typeface="Cambria" pitchFamily="18" charset="0"/>
                        </a:rPr>
                        <a:t>DHCP se utiliza principalmente para proporcionar adecuadamente las direcciones IP a las computadoras.</a:t>
                      </a:r>
                      <a:endParaRPr lang="es-CO" dirty="0">
                        <a:latin typeface="Cambria" pitchFamily="18" charset="0"/>
                      </a:endParaRPr>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CO" sz="1800" dirty="0" smtClean="0">
                          <a:latin typeface="Cambria" pitchFamily="18" charset="0"/>
                        </a:rPr>
                        <a:t>BOOTP tiene un contrato de 30 días en la dirección IP por defecto.</a:t>
                      </a:r>
                    </a:p>
                  </a:txBody>
                  <a:tcPr/>
                </a:tc>
                <a:tc>
                  <a:txBody>
                    <a:bodyPr/>
                    <a:lstStyle/>
                    <a:p>
                      <a:pPr algn="just"/>
                      <a:r>
                        <a:rPr lang="es-CO" sz="1800" dirty="0" smtClean="0">
                          <a:latin typeface="Cambria" pitchFamily="18" charset="0"/>
                        </a:rPr>
                        <a:t>DHCP sólo establece 8 días por defecto. </a:t>
                      </a:r>
                      <a:endParaRPr lang="es-CO" dirty="0">
                        <a:latin typeface="Cambria" pitchFamily="18" charset="0"/>
                      </a:endParaRPr>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CO" sz="1800" dirty="0" smtClean="0">
                          <a:latin typeface="Cambria" pitchFamily="18" charset="0"/>
                        </a:rPr>
                        <a:t>BOOTP requiere un reinicio del sistema para enlazar sus acuerdos de concesión. </a:t>
                      </a:r>
                      <a:endParaRPr lang="es-CO" dirty="0">
                        <a:latin typeface="Cambria" pitchFamily="18" charset="0"/>
                      </a:endParaRPr>
                    </a:p>
                  </a:txBody>
                  <a:tcPr/>
                </a:tc>
                <a:tc>
                  <a:txBody>
                    <a:bodyPr/>
                    <a:lstStyle/>
                    <a:p>
                      <a:pPr algn="just"/>
                      <a:r>
                        <a:rPr lang="es-CO" sz="1800" dirty="0" smtClean="0">
                          <a:latin typeface="Cambria" pitchFamily="18" charset="0"/>
                        </a:rPr>
                        <a:t>DHCP de forma automática puede volver a enlazar o renovar sus acuerdos de concesión.</a:t>
                      </a:r>
                      <a:endParaRPr lang="es-CO" dirty="0">
                        <a:latin typeface="Cambria" pitchFamily="18" charset="0"/>
                      </a:endParaRPr>
                    </a:p>
                  </a:txBody>
                  <a:tcPr/>
                </a:tc>
              </a:tr>
            </a:tbl>
          </a:graphicData>
        </a:graphic>
      </p:graphicFrame>
    </p:spTree>
    <p:extLst>
      <p:ext uri="{BB962C8B-B14F-4D97-AF65-F5344CB8AC3E}">
        <p14:creationId xmlns:p14="http://schemas.microsoft.com/office/powerpoint/2010/main" val="3655802129"/>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pie de página"/>
          <p:cNvSpPr>
            <a:spLocks noGrp="1"/>
          </p:cNvSpPr>
          <p:nvPr>
            <p:ph type="ftr" sz="quarter" idx="10"/>
          </p:nvPr>
        </p:nvSpPr>
        <p:spPr/>
        <p:txBody>
          <a:bodyPr/>
          <a:lstStyle/>
          <a:p>
            <a:r>
              <a:rPr lang="de-DE"/>
              <a:t>Page </a:t>
            </a:r>
            <a:fld id="{5E0C328F-4CFD-4F49-8790-F218FDE559BA}" type="slidenum">
              <a:rPr lang="de-DE" sz="1400" b="1"/>
              <a:pPr/>
              <a:t>6</a:t>
            </a:fld>
            <a:endParaRPr lang="de-DE" sz="1400" b="1"/>
          </a:p>
        </p:txBody>
      </p:sp>
      <p:sp>
        <p:nvSpPr>
          <p:cNvPr id="1059848" name="Rectangle 8"/>
          <p:cNvSpPr>
            <a:spLocks noGrp="1" noChangeArrowheads="1"/>
          </p:cNvSpPr>
          <p:nvPr>
            <p:ph type="title"/>
          </p:nvPr>
        </p:nvSpPr>
        <p:spPr/>
        <p:txBody>
          <a:bodyPr/>
          <a:lstStyle/>
          <a:p>
            <a:r>
              <a:rPr lang="de-DE" sz="3600" dirty="0" smtClean="0"/>
              <a:t>¿Para que sirve?</a:t>
            </a:r>
            <a:endParaRPr lang="de-DE" sz="3600" dirty="0"/>
          </a:p>
        </p:txBody>
      </p:sp>
      <p:sp>
        <p:nvSpPr>
          <p:cNvPr id="2" name="1 Marcador de contenido"/>
          <p:cNvSpPr>
            <a:spLocks noGrp="1"/>
          </p:cNvSpPr>
          <p:nvPr>
            <p:ph idx="1"/>
          </p:nvPr>
        </p:nvSpPr>
        <p:spPr>
          <a:xfrm>
            <a:off x="407988" y="1090612"/>
            <a:ext cx="8397875" cy="5348287"/>
          </a:xfrm>
        </p:spPr>
        <p:txBody>
          <a:bodyPr/>
          <a:lstStyle/>
          <a:p>
            <a:pPr algn="just"/>
            <a:r>
              <a:rPr lang="es-CO" sz="2400" dirty="0" smtClean="0"/>
              <a:t>Distribuir </a:t>
            </a:r>
            <a:r>
              <a:rPr lang="es-CO" sz="2400" dirty="0"/>
              <a:t>direcciones IP en una </a:t>
            </a:r>
            <a:r>
              <a:rPr lang="es-CO" sz="2400" dirty="0" smtClean="0"/>
              <a:t>red. </a:t>
            </a:r>
          </a:p>
          <a:p>
            <a:pPr algn="just"/>
            <a:endParaRPr lang="es-CO" sz="2400" dirty="0"/>
          </a:p>
          <a:p>
            <a:pPr algn="just"/>
            <a:r>
              <a:rPr lang="es-CO" sz="2400" dirty="0"/>
              <a:t>Un servidor DHCP puede devolver información BOOTP o la configuración específica a un determinado host.</a:t>
            </a:r>
          </a:p>
          <a:p>
            <a:pPr algn="just"/>
            <a:endParaRPr lang="es-CO" sz="2400" dirty="0" smtClean="0"/>
          </a:p>
          <a:p>
            <a:pPr algn="just"/>
            <a:r>
              <a:rPr lang="es-CO" sz="2400" dirty="0" smtClean="0"/>
              <a:t>DHCP puede proporcionar una dirección IP cuando el sistema operativo ya está cargado.</a:t>
            </a:r>
          </a:p>
          <a:p>
            <a:pPr algn="just">
              <a:buNone/>
            </a:pPr>
            <a:endParaRPr lang="es-CO" sz="2400" dirty="0"/>
          </a:p>
          <a:p>
            <a:pPr algn="just"/>
            <a:r>
              <a:rPr lang="es-CO" sz="2400" dirty="0" smtClean="0"/>
              <a:t>Ejemplo: Cuando una </a:t>
            </a:r>
            <a:r>
              <a:rPr lang="es-CO" sz="2400" dirty="0"/>
              <a:t>computadora portátil se configura para utilizar </a:t>
            </a:r>
            <a:r>
              <a:rPr lang="es-CO" sz="2400" b="1" dirty="0"/>
              <a:t>DHCP</a:t>
            </a:r>
            <a:r>
              <a:rPr lang="es-CO" sz="2400" dirty="0"/>
              <a:t>, a ésta le será asignada una dirección IP y otros parámetros de red necesarios para unirse a cada Red de Área Local donde se localice</a:t>
            </a:r>
            <a:r>
              <a:rPr lang="es-CO" sz="2400" dirty="0" smtClean="0"/>
              <a:t>.</a:t>
            </a:r>
            <a:endParaRPr lang="es-CO" sz="2400" dirty="0"/>
          </a:p>
        </p:txBody>
      </p:sp>
    </p:spTree>
    <p:extLst>
      <p:ext uri="{BB962C8B-B14F-4D97-AF65-F5344CB8AC3E}">
        <p14:creationId xmlns:p14="http://schemas.microsoft.com/office/powerpoint/2010/main" val="959375995"/>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pie de página"/>
          <p:cNvSpPr>
            <a:spLocks noGrp="1"/>
          </p:cNvSpPr>
          <p:nvPr>
            <p:ph type="ftr" sz="quarter" idx="10"/>
          </p:nvPr>
        </p:nvSpPr>
        <p:spPr/>
        <p:txBody>
          <a:bodyPr/>
          <a:lstStyle/>
          <a:p>
            <a:r>
              <a:rPr lang="de-DE"/>
              <a:t>Page </a:t>
            </a:r>
            <a:fld id="{5E0C328F-4CFD-4F49-8790-F218FDE559BA}" type="slidenum">
              <a:rPr lang="de-DE" sz="1400" b="1"/>
              <a:pPr/>
              <a:t>7</a:t>
            </a:fld>
            <a:endParaRPr lang="de-DE" sz="1400" b="1"/>
          </a:p>
        </p:txBody>
      </p:sp>
      <p:sp>
        <p:nvSpPr>
          <p:cNvPr id="1059848" name="Rectangle 8"/>
          <p:cNvSpPr>
            <a:spLocks noGrp="1" noChangeArrowheads="1"/>
          </p:cNvSpPr>
          <p:nvPr>
            <p:ph type="title"/>
          </p:nvPr>
        </p:nvSpPr>
        <p:spPr/>
        <p:txBody>
          <a:bodyPr/>
          <a:lstStyle/>
          <a:p>
            <a:r>
              <a:rPr lang="de-DE" sz="3600" dirty="0" smtClean="0"/>
              <a:t>¿Como funciona?</a:t>
            </a:r>
            <a:endParaRPr lang="de-DE" sz="3600" dirty="0"/>
          </a:p>
        </p:txBody>
      </p:sp>
      <p:sp>
        <p:nvSpPr>
          <p:cNvPr id="2" name="1 Marcador de contenido"/>
          <p:cNvSpPr>
            <a:spLocks noGrp="1"/>
          </p:cNvSpPr>
          <p:nvPr>
            <p:ph idx="1"/>
          </p:nvPr>
        </p:nvSpPr>
        <p:spPr>
          <a:xfrm>
            <a:off x="407988" y="1090613"/>
            <a:ext cx="8491313" cy="5297308"/>
          </a:xfrm>
        </p:spPr>
        <p:txBody>
          <a:bodyPr/>
          <a:lstStyle/>
          <a:p>
            <a:pPr marL="0" indent="0" algn="just">
              <a:buNone/>
            </a:pPr>
            <a:endParaRPr lang="es-CO" sz="2400" dirty="0" smtClean="0"/>
          </a:p>
          <a:p>
            <a:pPr marL="0" indent="0" algn="just">
              <a:buNone/>
            </a:pPr>
            <a:r>
              <a:rPr lang="es-CO" sz="2400" dirty="0" smtClean="0"/>
              <a:t>Es necesario un </a:t>
            </a:r>
            <a:r>
              <a:rPr lang="es-CO" sz="2400" dirty="0"/>
              <a:t>servidor DHCP que distribuya las direcciones IP. Este equipo será la base para todas las solicitudes DHCP por lo cual </a:t>
            </a:r>
            <a:r>
              <a:rPr lang="es-CO" sz="2400" b="1" dirty="0"/>
              <a:t>debe tener una dirección IP fija</a:t>
            </a:r>
            <a:r>
              <a:rPr lang="es-CO" sz="2400" dirty="0"/>
              <a:t>. </a:t>
            </a:r>
            <a:endParaRPr lang="es-CO" sz="2400" dirty="0" smtClean="0"/>
          </a:p>
          <a:p>
            <a:pPr marL="0" indent="0" algn="just">
              <a:buNone/>
            </a:pPr>
            <a:endParaRPr lang="es-CO" sz="2400" dirty="0" smtClean="0"/>
          </a:p>
          <a:p>
            <a:pPr marL="0" indent="0">
              <a:buNone/>
            </a:pPr>
            <a:r>
              <a:rPr lang="es-CO" sz="2400" dirty="0"/>
              <a:t>Existen tres métodos de asignación en el protocolo </a:t>
            </a:r>
            <a:r>
              <a:rPr lang="es-CO" sz="2400" b="1" dirty="0"/>
              <a:t>DHCP</a:t>
            </a:r>
            <a:r>
              <a:rPr lang="es-CO" sz="2400" dirty="0"/>
              <a:t>:</a:t>
            </a:r>
          </a:p>
          <a:p>
            <a:pPr marL="0" indent="0">
              <a:buNone/>
            </a:pPr>
            <a:endParaRPr lang="es-CO" sz="2400" dirty="0"/>
          </a:p>
          <a:p>
            <a:pPr lvl="2" algn="just">
              <a:buFont typeface="Arial" pitchFamily="34" charset="0"/>
              <a:buChar char="•"/>
            </a:pPr>
            <a:r>
              <a:rPr lang="es-CO" sz="2000" b="1" dirty="0"/>
              <a:t>Asignación manual: </a:t>
            </a:r>
            <a:r>
              <a:rPr lang="es-CO" sz="2000" dirty="0"/>
              <a:t>La asignación utiliza una </a:t>
            </a:r>
            <a:r>
              <a:rPr lang="es-CO" sz="2000" b="1" dirty="0"/>
              <a:t>tabla con direcciones MAC</a:t>
            </a:r>
            <a:r>
              <a:rPr lang="es-CO" sz="2000" dirty="0"/>
              <a:t>. Sólo los </a:t>
            </a:r>
            <a:r>
              <a:rPr lang="es-CO" sz="2000" dirty="0" smtClean="0"/>
              <a:t>hosts </a:t>
            </a:r>
            <a:r>
              <a:rPr lang="es-CO" sz="2000" dirty="0"/>
              <a:t>con una dirección MAC definida en dicha tabla recibirá el IP asignada en la misma tabla. Esto se hace a través de los </a:t>
            </a:r>
            <a:r>
              <a:rPr lang="es-CO" sz="2000" b="1" dirty="0"/>
              <a:t>parámetros hardware </a:t>
            </a:r>
            <a:r>
              <a:rPr lang="es-CO" sz="2000" dirty="0" smtClean="0"/>
              <a:t>Ethernet.</a:t>
            </a:r>
            <a:endParaRPr lang="es-CO" sz="2400" dirty="0" smtClean="0"/>
          </a:p>
          <a:p>
            <a:endParaRPr lang="es-CO" sz="2400" dirty="0" smtClean="0"/>
          </a:p>
        </p:txBody>
      </p:sp>
    </p:spTree>
    <p:extLst>
      <p:ext uri="{BB962C8B-B14F-4D97-AF65-F5344CB8AC3E}">
        <p14:creationId xmlns:p14="http://schemas.microsoft.com/office/powerpoint/2010/main" val="2496958273"/>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pie de página"/>
          <p:cNvSpPr>
            <a:spLocks noGrp="1"/>
          </p:cNvSpPr>
          <p:nvPr>
            <p:ph type="ftr" sz="quarter" idx="10"/>
          </p:nvPr>
        </p:nvSpPr>
        <p:spPr/>
        <p:txBody>
          <a:bodyPr/>
          <a:lstStyle/>
          <a:p>
            <a:r>
              <a:rPr lang="de-DE"/>
              <a:t>Page </a:t>
            </a:r>
            <a:fld id="{5E0C328F-4CFD-4F49-8790-F218FDE559BA}" type="slidenum">
              <a:rPr lang="de-DE" sz="1400" b="1"/>
              <a:pPr/>
              <a:t>8</a:t>
            </a:fld>
            <a:endParaRPr lang="de-DE" sz="1400" b="1"/>
          </a:p>
        </p:txBody>
      </p:sp>
      <p:sp>
        <p:nvSpPr>
          <p:cNvPr id="1059848" name="Rectangle 8"/>
          <p:cNvSpPr>
            <a:spLocks noGrp="1" noChangeArrowheads="1"/>
          </p:cNvSpPr>
          <p:nvPr>
            <p:ph type="title"/>
          </p:nvPr>
        </p:nvSpPr>
        <p:spPr/>
        <p:txBody>
          <a:bodyPr/>
          <a:lstStyle/>
          <a:p>
            <a:r>
              <a:rPr lang="de-DE" sz="3600" dirty="0" smtClean="0"/>
              <a:t>¿Como funciona?</a:t>
            </a:r>
            <a:endParaRPr lang="de-DE" sz="3600" dirty="0"/>
          </a:p>
        </p:txBody>
      </p:sp>
      <p:sp>
        <p:nvSpPr>
          <p:cNvPr id="2" name="1 Marcador de contenido"/>
          <p:cNvSpPr>
            <a:spLocks noGrp="1"/>
          </p:cNvSpPr>
          <p:nvPr>
            <p:ph idx="1"/>
          </p:nvPr>
        </p:nvSpPr>
        <p:spPr>
          <a:xfrm>
            <a:off x="407988" y="1090613"/>
            <a:ext cx="8491313" cy="5297308"/>
          </a:xfrm>
        </p:spPr>
        <p:txBody>
          <a:bodyPr/>
          <a:lstStyle/>
          <a:p>
            <a:pPr marL="0" indent="0">
              <a:buNone/>
            </a:pPr>
            <a:endParaRPr lang="es-CO" sz="2400" dirty="0" smtClean="0"/>
          </a:p>
          <a:p>
            <a:pPr marL="0" indent="0">
              <a:buNone/>
            </a:pPr>
            <a:r>
              <a:rPr lang="es-CO" sz="2400" dirty="0" smtClean="0"/>
              <a:t>Existen </a:t>
            </a:r>
            <a:r>
              <a:rPr lang="es-CO" sz="2400" dirty="0"/>
              <a:t>tres métodos de asignación en el protocolo </a:t>
            </a:r>
            <a:r>
              <a:rPr lang="es-CO" sz="2400" b="1" dirty="0"/>
              <a:t>DHCP</a:t>
            </a:r>
            <a:r>
              <a:rPr lang="es-CO" sz="2400" dirty="0" smtClean="0"/>
              <a:t>:</a:t>
            </a:r>
          </a:p>
          <a:p>
            <a:pPr marL="382587" lvl="2" indent="0" algn="just">
              <a:buNone/>
            </a:pPr>
            <a:endParaRPr lang="es-CO" sz="2000" dirty="0"/>
          </a:p>
          <a:p>
            <a:pPr lvl="2" algn="just">
              <a:buFont typeface="Arial" pitchFamily="34" charset="0"/>
              <a:buChar char="•"/>
            </a:pPr>
            <a:r>
              <a:rPr lang="es-CO" sz="2000" b="1" dirty="0">
                <a:solidFill>
                  <a:srgbClr val="FF0000"/>
                </a:solidFill>
              </a:rPr>
              <a:t>Asignación automática: </a:t>
            </a:r>
            <a:r>
              <a:rPr lang="es-CO" sz="2000" dirty="0"/>
              <a:t>Una </a:t>
            </a:r>
            <a:r>
              <a:rPr lang="es-CO" sz="2000" b="1" dirty="0"/>
              <a:t>dirección de IP disponible </a:t>
            </a:r>
            <a:r>
              <a:rPr lang="es-CO" sz="2000" dirty="0"/>
              <a:t>dentro de un rango determinado </a:t>
            </a:r>
            <a:r>
              <a:rPr lang="es-CO" sz="2000" b="1" dirty="0"/>
              <a:t>se asigna permanentemente </a:t>
            </a:r>
            <a:r>
              <a:rPr lang="es-CO" sz="2000" dirty="0"/>
              <a:t>al </a:t>
            </a:r>
            <a:r>
              <a:rPr lang="es-CO" sz="2000" dirty="0" smtClean="0"/>
              <a:t>hosts </a:t>
            </a:r>
            <a:r>
              <a:rPr lang="es-CO" sz="2000" dirty="0"/>
              <a:t>que la requiera</a:t>
            </a:r>
            <a:r>
              <a:rPr lang="es-CO" sz="2000" dirty="0" smtClean="0"/>
              <a:t>.</a:t>
            </a:r>
          </a:p>
          <a:p>
            <a:pPr lvl="2" algn="just">
              <a:buFont typeface="Arial" pitchFamily="34" charset="0"/>
              <a:buChar char="•"/>
            </a:pPr>
            <a:endParaRPr lang="es-CO" sz="2000" dirty="0"/>
          </a:p>
          <a:p>
            <a:pPr lvl="2" algn="just">
              <a:buFont typeface="Arial" pitchFamily="34" charset="0"/>
              <a:buChar char="•"/>
            </a:pPr>
            <a:r>
              <a:rPr lang="es-CO" sz="2000" b="1" dirty="0"/>
              <a:t>Asignación dinámica: </a:t>
            </a:r>
            <a:r>
              <a:rPr lang="es-CO" sz="2000" dirty="0"/>
              <a:t>Se </a:t>
            </a:r>
            <a:r>
              <a:rPr lang="es-CO" sz="2000" b="1" dirty="0"/>
              <a:t>determina arbitrariamente un rango de direcciones IP y cada </a:t>
            </a:r>
            <a:r>
              <a:rPr lang="es-CO" sz="2000" b="1" dirty="0" smtClean="0"/>
              <a:t>hosts </a:t>
            </a:r>
            <a:r>
              <a:rPr lang="es-CO" sz="2000" b="1" dirty="0"/>
              <a:t>conectado a la red </a:t>
            </a:r>
            <a:r>
              <a:rPr lang="es-CO" sz="2000" b="1" dirty="0" smtClean="0"/>
              <a:t>que está </a:t>
            </a:r>
            <a:r>
              <a:rPr lang="es-CO" sz="2000" b="1" dirty="0"/>
              <a:t>configurada para solicitar su dirección IP al servidor cuando se inicia el dispositivo de red</a:t>
            </a:r>
            <a:r>
              <a:rPr lang="es-CO" sz="2000" dirty="0" smtClean="0"/>
              <a:t>, utilizando </a:t>
            </a:r>
            <a:r>
              <a:rPr lang="es-CO" sz="2000" dirty="0"/>
              <a:t>un intervalo de tiempo controlable </a:t>
            </a:r>
            <a:r>
              <a:rPr lang="es-CO" sz="2000" dirty="0" smtClean="0"/>
              <a:t>de </a:t>
            </a:r>
            <a:r>
              <a:rPr lang="es-CO" sz="2000" dirty="0"/>
              <a:t>modo que las direcciones IP no son permanentes y se reutilizan de forma dinámica.</a:t>
            </a:r>
          </a:p>
          <a:p>
            <a:pPr algn="just"/>
            <a:endParaRPr lang="es-CO" sz="2400" dirty="0" smtClean="0"/>
          </a:p>
          <a:p>
            <a:endParaRPr lang="es-CO" sz="2400" dirty="0" smtClean="0"/>
          </a:p>
        </p:txBody>
      </p:sp>
    </p:spTree>
    <p:extLst>
      <p:ext uri="{BB962C8B-B14F-4D97-AF65-F5344CB8AC3E}">
        <p14:creationId xmlns:p14="http://schemas.microsoft.com/office/powerpoint/2010/main" val="565365409"/>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pie de página"/>
          <p:cNvSpPr>
            <a:spLocks noGrp="1"/>
          </p:cNvSpPr>
          <p:nvPr>
            <p:ph type="ftr" sz="quarter" idx="10"/>
          </p:nvPr>
        </p:nvSpPr>
        <p:spPr/>
        <p:txBody>
          <a:bodyPr/>
          <a:lstStyle/>
          <a:p>
            <a:r>
              <a:rPr lang="de-DE"/>
              <a:t>Page </a:t>
            </a:r>
            <a:fld id="{5E0C328F-4CFD-4F49-8790-F218FDE559BA}" type="slidenum">
              <a:rPr lang="de-DE" sz="1400" b="1"/>
              <a:pPr/>
              <a:t>9</a:t>
            </a:fld>
            <a:endParaRPr lang="de-DE" sz="1400" b="1"/>
          </a:p>
        </p:txBody>
      </p:sp>
      <p:sp>
        <p:nvSpPr>
          <p:cNvPr id="2" name="1 Marcador de contenido"/>
          <p:cNvSpPr>
            <a:spLocks noGrp="1"/>
          </p:cNvSpPr>
          <p:nvPr>
            <p:ph idx="1"/>
          </p:nvPr>
        </p:nvSpPr>
        <p:spPr>
          <a:xfrm>
            <a:off x="407988" y="1090612"/>
            <a:ext cx="8397875" cy="5155641"/>
          </a:xfrm>
        </p:spPr>
        <p:txBody>
          <a:bodyPr/>
          <a:lstStyle/>
          <a:p>
            <a:pPr marL="0" indent="0" algn="just">
              <a:buNone/>
            </a:pPr>
            <a:r>
              <a:rPr lang="es-CO" sz="2800" b="1" dirty="0" smtClean="0"/>
              <a:t>Paquetes DHCP</a:t>
            </a:r>
          </a:p>
          <a:p>
            <a:pPr marL="0" indent="0" algn="just">
              <a:buNone/>
            </a:pPr>
            <a:endParaRPr lang="es-CO" sz="2400" dirty="0" smtClean="0"/>
          </a:p>
          <a:p>
            <a:pPr marL="0" indent="0" algn="just">
              <a:buNone/>
            </a:pPr>
            <a:r>
              <a:rPr lang="es-CO" sz="2400" dirty="0" smtClean="0"/>
              <a:t>Se </a:t>
            </a:r>
            <a:r>
              <a:rPr lang="es-CO" sz="2400" dirty="0"/>
              <a:t>podría suponer que un único paquete es suficiente para que el protocolo funcione. En realidad, hay varios tipos de paquetes DHCP que pueden emitirse tanto desde el cliente hacia el servidor o servidores, como desde </a:t>
            </a:r>
            <a:r>
              <a:rPr lang="es-CO" sz="2400" dirty="0" smtClean="0"/>
              <a:t>el servidor </a:t>
            </a:r>
            <a:r>
              <a:rPr lang="es-CO" sz="2400" dirty="0"/>
              <a:t>hacia un cliente</a:t>
            </a:r>
            <a:r>
              <a:rPr lang="es-CO" sz="2400" dirty="0" smtClean="0"/>
              <a:t>:</a:t>
            </a:r>
          </a:p>
          <a:p>
            <a:endParaRPr lang="es-CO" sz="2400" dirty="0"/>
          </a:p>
        </p:txBody>
      </p:sp>
      <p:sp>
        <p:nvSpPr>
          <p:cNvPr id="4" name="3 CuadroTexto"/>
          <p:cNvSpPr txBox="1"/>
          <p:nvPr/>
        </p:nvSpPr>
        <p:spPr>
          <a:xfrm>
            <a:off x="167426" y="6409317"/>
            <a:ext cx="4391908" cy="369332"/>
          </a:xfrm>
          <a:prstGeom prst="rect">
            <a:avLst/>
          </a:prstGeom>
          <a:noFill/>
        </p:spPr>
        <p:txBody>
          <a:bodyPr wrap="none" rtlCol="0">
            <a:spAutoFit/>
          </a:bodyPr>
          <a:lstStyle/>
          <a:p>
            <a:r>
              <a:rPr lang="es-CO" b="1" dirty="0" smtClean="0">
                <a:solidFill>
                  <a:srgbClr val="303030"/>
                </a:solidFill>
                <a:latin typeface="Cambria"/>
                <a:ea typeface="Calibri"/>
                <a:cs typeface="Arial"/>
              </a:rPr>
              <a:t>* Paquetes de comunicación principales</a:t>
            </a:r>
            <a:endParaRPr lang="es-CO" dirty="0"/>
          </a:p>
        </p:txBody>
      </p:sp>
      <p:sp>
        <p:nvSpPr>
          <p:cNvPr id="6" name="Rectangle 8"/>
          <p:cNvSpPr txBox="1">
            <a:spLocks noChangeArrowheads="1"/>
          </p:cNvSpPr>
          <p:nvPr/>
        </p:nvSpPr>
        <p:spPr bwMode="auto">
          <a:xfrm>
            <a:off x="403225" y="230188"/>
            <a:ext cx="5945188"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vert="horz" wrap="square" lIns="0" tIns="45720" rIns="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3600" b="1" i="0" u="none" strike="noStrike" kern="0" cap="none" spc="0" normalizeH="0" baseline="0" noProof="0" dirty="0" smtClean="0">
                <a:ln>
                  <a:noFill/>
                </a:ln>
                <a:solidFill>
                  <a:schemeClr val="tx1"/>
                </a:solidFill>
                <a:effectLst/>
                <a:uLnTx/>
                <a:uFillTx/>
                <a:latin typeface="Cambria" pitchFamily="18" charset="0"/>
                <a:ea typeface="+mj-ea"/>
                <a:cs typeface="+mj-cs"/>
              </a:rPr>
              <a:t>¿Como funciona?</a:t>
            </a:r>
            <a:endParaRPr kumimoji="0" lang="de-DE" sz="3600" b="1" i="0" u="none" strike="noStrike" kern="0" cap="none" spc="0" normalizeH="0" baseline="0" noProof="0" dirty="0">
              <a:ln>
                <a:noFill/>
              </a:ln>
              <a:solidFill>
                <a:schemeClr val="tx1"/>
              </a:solidFill>
              <a:effectLst/>
              <a:uLnTx/>
              <a:uFillTx/>
              <a:latin typeface="Cambria" pitchFamily="18" charset="0"/>
              <a:ea typeface="+mj-ea"/>
              <a:cs typeface="+mj-cs"/>
            </a:endParaRPr>
          </a:p>
        </p:txBody>
      </p:sp>
    </p:spTree>
    <p:extLst>
      <p:ext uri="{BB962C8B-B14F-4D97-AF65-F5344CB8AC3E}">
        <p14:creationId xmlns:p14="http://schemas.microsoft.com/office/powerpoint/2010/main" val="4018776754"/>
      </p:ext>
    </p:extLst>
  </p:cSld>
  <p:clrMapOvr>
    <a:masterClrMapping/>
  </p:clrMapOvr>
  <p:transition spd="med">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KE-OFF DISPLAYTYPE" val="0"/>
</p:tagLst>
</file>

<file path=ppt/theme/theme1.xml><?xml version="1.0" encoding="utf-8"?>
<a:theme xmlns:a="http://schemas.openxmlformats.org/drawingml/2006/main" name="1_Standarddesign">
  <a:themeElements>
    <a:clrScheme name="1_Standarddesign 1">
      <a:dk1>
        <a:srgbClr val="000000"/>
      </a:dk1>
      <a:lt1>
        <a:srgbClr val="FFFFFF"/>
      </a:lt1>
      <a:dk2>
        <a:srgbClr val="494949"/>
      </a:dk2>
      <a:lt2>
        <a:srgbClr val="3E7EA6"/>
      </a:lt2>
      <a:accent1>
        <a:srgbClr val="6E6E6E"/>
      </a:accent1>
      <a:accent2>
        <a:srgbClr val="9B9B9B"/>
      </a:accent2>
      <a:accent3>
        <a:srgbClr val="FFFFFF"/>
      </a:accent3>
      <a:accent4>
        <a:srgbClr val="000000"/>
      </a:accent4>
      <a:accent5>
        <a:srgbClr val="BABABA"/>
      </a:accent5>
      <a:accent6>
        <a:srgbClr val="8C8C8C"/>
      </a:accent6>
      <a:hlink>
        <a:srgbClr val="C1C1C1"/>
      </a:hlink>
      <a:folHlink>
        <a:srgbClr val="E6E6E6"/>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1_Standarddesign 1">
        <a:dk1>
          <a:srgbClr val="000000"/>
        </a:dk1>
        <a:lt1>
          <a:srgbClr val="FFFFFF"/>
        </a:lt1>
        <a:dk2>
          <a:srgbClr val="494949"/>
        </a:dk2>
        <a:lt2>
          <a:srgbClr val="3E7EA6"/>
        </a:lt2>
        <a:accent1>
          <a:srgbClr val="6E6E6E"/>
        </a:accent1>
        <a:accent2>
          <a:srgbClr val="9B9B9B"/>
        </a:accent2>
        <a:accent3>
          <a:srgbClr val="FFFFFF"/>
        </a:accent3>
        <a:accent4>
          <a:srgbClr val="000000"/>
        </a:accent4>
        <a:accent5>
          <a:srgbClr val="BABABA"/>
        </a:accent5>
        <a:accent6>
          <a:srgbClr val="8C8C8C"/>
        </a:accent6>
        <a:hlink>
          <a:srgbClr val="C1C1C1"/>
        </a:hlink>
        <a:folHlink>
          <a:srgbClr val="E6E6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1264</TotalTime>
  <Words>819</Words>
  <Application>Microsoft Office PowerPoint</Application>
  <PresentationFormat>Presentación en pantalla (4:3)</PresentationFormat>
  <Paragraphs>135</Paragraphs>
  <Slides>16</Slides>
  <Notes>16</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1_Standarddesign</vt:lpstr>
      <vt:lpstr>Servidor DHCP</vt:lpstr>
      <vt:lpstr>Temario</vt:lpstr>
      <vt:lpstr>¿Qué es DCHP?</vt:lpstr>
      <vt:lpstr>¿Qué es DCHP?</vt:lpstr>
      <vt:lpstr>¿Qué es DCHP?</vt:lpstr>
      <vt:lpstr>¿Para que sirve?</vt:lpstr>
      <vt:lpstr>¿Como funciona?</vt:lpstr>
      <vt:lpstr>¿Como funciona?</vt:lpstr>
      <vt:lpstr>Presentación de PowerPoint</vt:lpstr>
      <vt:lpstr>¿Como funciona?</vt:lpstr>
      <vt:lpstr>¿Como funciona?</vt:lpstr>
      <vt:lpstr>Conclusiones</vt:lpstr>
      <vt:lpstr>Conclusiones</vt:lpstr>
      <vt:lpstr>Presentación de PowerPoint</vt:lpstr>
      <vt:lpstr>Presentación de PowerPoint</vt:lpstr>
      <vt:lpstr>Montar Servidor DHCP</vt:lpstr>
    </vt:vector>
  </TitlesOfParts>
  <Company>PresentationPoint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Metal Silver</dc:title>
  <dc:creator>PresentationPoint</dc:creator>
  <cp:lastModifiedBy>Jhonatan Renteria</cp:lastModifiedBy>
  <cp:revision>549</cp:revision>
  <cp:lastPrinted>2005-03-15T07:48:11Z</cp:lastPrinted>
  <dcterms:created xsi:type="dcterms:W3CDTF">2004-11-16T16:03:16Z</dcterms:created>
  <dcterms:modified xsi:type="dcterms:W3CDTF">2011-03-18T13:49:08Z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PPL_Language">
    <vt:i4>1031</vt:i4>
  </property>
</Properties>
</file>