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7.jpeg" ContentType="image/jpeg"/>
  <Override PartName="/ppt/media/image3.png" ContentType="image/png"/>
  <Override PartName="/ppt/media/image28.png" ContentType="image/png"/>
  <Override PartName="/ppt/media/image1.jpeg" ContentType="image/jpe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23.jpeg" ContentType="image/jpeg"/>
  <Override PartName="/ppt/media/image8.png" ContentType="image/png"/>
  <Override PartName="/ppt/media/image9.png" ContentType="image/png"/>
  <Override PartName="/ppt/media/image10.jpeg" ContentType="image/jpeg"/>
  <Override PartName="/ppt/media/image11.png" ContentType="image/png"/>
  <Override PartName="/ppt/media/image12.jpeg" ContentType="image/jpeg"/>
  <Override PartName="/ppt/media/image13.png" ContentType="image/png"/>
  <Override PartName="/ppt/media/image14.png" ContentType="image/png"/>
  <Override PartName="/ppt/media/image15.png" ContentType="image/png"/>
  <Override PartName="/ppt/media/image16.png" ContentType="image/png"/>
  <Override PartName="/ppt/media/image18.png" ContentType="image/png"/>
  <Override PartName="/ppt/media/image19.png" ContentType="image/png"/>
  <Override PartName="/ppt/media/image20.jpeg" ContentType="image/jpeg"/>
  <Override PartName="/ppt/media/image21.png" ContentType="image/png"/>
  <Override PartName="/ppt/media/image22.png" ContentType="image/png"/>
  <Override PartName="/ppt/media/image24.png" ContentType="image/png"/>
  <Override PartName="/ppt/media/image25.jpeg" ContentType="image/jpeg"/>
  <Override PartName="/ppt/media/image26.png" ContentType="image/png"/>
  <Override PartName="/ppt/media/image27.jpeg" ContentType="image/jpeg"/>
  <Override PartName="/ppt/media/image29.png" ContentType="image/png"/>
  <Override PartName="/ppt/media/image32.png" ContentType="image/png"/>
  <Override PartName="/ppt/media/image30.jpeg" ContentType="image/jpeg"/>
  <Override PartName="/ppt/media/image31.png" ContentType="image/png"/>
  <Override PartName="/ppt/media/image33.jpeg" ContentType="image/jpeg"/>
  <Override PartName="/ppt/media/image34.png" ContentType="image/png"/>
  <Override PartName="/ppt/media/image35.png" ContentType="image/png"/>
  <Override PartName="/ppt/media/image36.png" ContentType="image/png"/>
  <Override PartName="/ppt/media/image37.png" ContentType="image/png"/>
  <Override PartName="/ppt/media/image38.jpeg" ContentType="image/jpe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720262" cy="64801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body"/>
          </p:nvPr>
        </p:nvSpPr>
        <p:spPr>
          <a:xfrm>
            <a:off x="756000" y="5078520"/>
            <a:ext cx="6047640" cy="4811040"/>
          </a:xfrm>
          <a:prstGeom prst="rect">
            <a:avLst/>
          </a:prstGeom>
        </p:spPr>
        <p:txBody>
          <a:bodyPr lIns="0" rIns="0" tIns="0" bIns="0"/>
          <a:p>
            <a:r>
              <a:rPr b="0" lang="es-ES" sz="2000" spc="-1" strike="noStrike">
                <a:solidFill>
                  <a:srgbClr val="000000"/>
                </a:solidFill>
                <a:uFill>
                  <a:solidFill>
                    <a:srgbClr val="ffffff"/>
                  </a:solidFill>
                </a:uFill>
                <a:latin typeface="Arial"/>
              </a:rPr>
              <a:t>Pulse para editar el formato de las notas</a:t>
            </a:r>
            <a:endParaRPr b="0" lang="es-ES" sz="2000" spc="-1" strike="noStrike">
              <a:solidFill>
                <a:srgbClr val="000000"/>
              </a:solidFill>
              <a:uFill>
                <a:solidFill>
                  <a:srgbClr val="ffffff"/>
                </a:solidFill>
              </a:uFill>
              <a:latin typeface="Arial"/>
            </a:endParaRPr>
          </a:p>
        </p:txBody>
      </p:sp>
      <p:sp>
        <p:nvSpPr>
          <p:cNvPr id="41" name="PlaceHolder 2"/>
          <p:cNvSpPr>
            <a:spLocks noGrp="1"/>
          </p:cNvSpPr>
          <p:nvPr>
            <p:ph type="hdr"/>
          </p:nvPr>
        </p:nvSpPr>
        <p:spPr>
          <a:xfrm>
            <a:off x="0" y="0"/>
            <a:ext cx="3280680" cy="534240"/>
          </a:xfrm>
          <a:prstGeom prst="rect">
            <a:avLst/>
          </a:prstGeom>
        </p:spPr>
        <p:txBody>
          <a:bodyPr lIns="0" rIns="0" tIns="0" bIns="0"/>
          <a:p>
            <a:r>
              <a:rPr b="0" lang="es-ES" sz="1400" spc="-1" strike="noStrike">
                <a:solidFill>
                  <a:srgbClr val="000000"/>
                </a:solidFill>
                <a:uFill>
                  <a:solidFill>
                    <a:srgbClr val="ffffff"/>
                  </a:solidFill>
                </a:uFill>
                <a:latin typeface="Times New Roman"/>
              </a:rPr>
              <a:t>&lt;encabezamiento&gt;</a:t>
            </a:r>
            <a:endParaRPr b="0" lang="es-ES" sz="1400" spc="-1" strike="noStrike">
              <a:solidFill>
                <a:srgbClr val="000000"/>
              </a:solidFill>
              <a:uFill>
                <a:solidFill>
                  <a:srgbClr val="ffffff"/>
                </a:solidFill>
              </a:uFill>
              <a:latin typeface="Times New Roman"/>
            </a:endParaRPr>
          </a:p>
        </p:txBody>
      </p:sp>
      <p:sp>
        <p:nvSpPr>
          <p:cNvPr id="42" name="PlaceHolder 3"/>
          <p:cNvSpPr>
            <a:spLocks noGrp="1"/>
          </p:cNvSpPr>
          <p:nvPr>
            <p:ph type="dt"/>
          </p:nvPr>
        </p:nvSpPr>
        <p:spPr>
          <a:xfrm>
            <a:off x="4278960" y="0"/>
            <a:ext cx="3280680" cy="534240"/>
          </a:xfrm>
          <a:prstGeom prst="rect">
            <a:avLst/>
          </a:prstGeom>
        </p:spPr>
        <p:txBody>
          <a:bodyPr lIns="0" rIns="0" tIns="0" bIns="0"/>
          <a:p>
            <a:pPr algn="r"/>
            <a:r>
              <a:rPr b="0" lang="es-ES" sz="1400" spc="-1" strike="noStrike">
                <a:solidFill>
                  <a:srgbClr val="000000"/>
                </a:solidFill>
                <a:uFill>
                  <a:solidFill>
                    <a:srgbClr val="ffffff"/>
                  </a:solidFill>
                </a:uFill>
                <a:latin typeface="Times New Roman"/>
              </a:rPr>
              <a:t>&lt;fecha/hora&gt;</a:t>
            </a:r>
            <a:endParaRPr b="0" lang="es-ES" sz="14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0" y="10157400"/>
            <a:ext cx="3280680" cy="534240"/>
          </a:xfrm>
          <a:prstGeom prst="rect">
            <a:avLst/>
          </a:prstGeom>
        </p:spPr>
        <p:txBody>
          <a:bodyPr lIns="0" rIns="0" tIns="0" bIns="0" anchor="b"/>
          <a:p>
            <a:r>
              <a:rPr b="0" lang="es-ES" sz="1400" spc="-1" strike="noStrike">
                <a:solidFill>
                  <a:srgbClr val="000000"/>
                </a:solidFill>
                <a:uFill>
                  <a:solidFill>
                    <a:srgbClr val="ffffff"/>
                  </a:solidFill>
                </a:uFill>
                <a:latin typeface="Times New Roman"/>
              </a:rPr>
              <a:t>&lt;pie de página&gt;</a:t>
            </a:r>
            <a:endParaRPr b="0" lang="es-ES" sz="1400" spc="-1" strike="noStrike">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4278960" y="10157400"/>
            <a:ext cx="3280680" cy="534240"/>
          </a:xfrm>
          <a:prstGeom prst="rect">
            <a:avLst/>
          </a:prstGeom>
        </p:spPr>
        <p:txBody>
          <a:bodyPr lIns="0" rIns="0" tIns="0" bIns="0" anchor="b"/>
          <a:p>
            <a:pPr algn="r"/>
            <a:fld id="{4C6958B6-DF5F-4B07-B0B7-B8B11A919E9B}" type="slidenum">
              <a:rPr b="0" lang="es-ES" sz="1400" spc="-1" strike="noStrike">
                <a:solidFill>
                  <a:srgbClr val="000000"/>
                </a:solidFill>
                <a:uFill>
                  <a:solidFill>
                    <a:srgbClr val="ffffff"/>
                  </a:solidFill>
                </a:uFill>
                <a:latin typeface="Times New Roman"/>
              </a:rPr>
              <a:t>&lt;número&gt;</a:t>
            </a:fld>
            <a:endParaRPr b="0" lang="es-E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312920" y="1027080"/>
            <a:ext cx="4933080" cy="3699720"/>
          </a:xfrm>
          <a:prstGeom prst="rect">
            <a:avLst/>
          </a:prstGeom>
          <a:solidFill>
            <a:srgbClr val="4472c4"/>
          </a:solidFill>
          <a:ln w="12600">
            <a:solidFill>
              <a:srgbClr val="2f528f"/>
            </a:solidFill>
            <a:miter/>
          </a:ln>
        </p:spPr>
        <p:style>
          <a:lnRef idx="0"/>
          <a:fillRef idx="0"/>
          <a:effectRef idx="0"/>
          <a:fontRef idx="minor"/>
        </p:style>
      </p:sp>
      <p:sp>
        <p:nvSpPr>
          <p:cNvPr id="120" name="PlaceHolder 2"/>
          <p:cNvSpPr>
            <a:spLocks noGrp="1"/>
          </p:cNvSpPr>
          <p:nvPr>
            <p:ph type="body"/>
          </p:nvPr>
        </p:nvSpPr>
        <p:spPr>
          <a:xfrm>
            <a:off x="1169640" y="5086800"/>
            <a:ext cx="5225400" cy="4810680"/>
          </a:xfrm>
          <a:prstGeom prst="rect">
            <a:avLst/>
          </a:prstGeom>
        </p:spPr>
        <p:txBody>
          <a:bodyPr lIns="0" rIns="0" tIns="0" bIns="0"/>
          <a:p>
            <a:endParaRPr b="0" lang="es-ES" sz="2000" spc="-1" strike="noStrike">
              <a:solidFill>
                <a:srgbClr val="000000"/>
              </a:solidFill>
              <a:uFill>
                <a:solidFill>
                  <a:srgbClr val="ffffff"/>
                </a:solidFill>
              </a:u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312920" y="1027080"/>
            <a:ext cx="4933080" cy="3699720"/>
          </a:xfrm>
          <a:prstGeom prst="rect">
            <a:avLst/>
          </a:prstGeom>
          <a:solidFill>
            <a:srgbClr val="4472c4"/>
          </a:solidFill>
          <a:ln w="12600">
            <a:solidFill>
              <a:srgbClr val="2f528f"/>
            </a:solidFill>
            <a:miter/>
          </a:ln>
        </p:spPr>
        <p:style>
          <a:lnRef idx="0"/>
          <a:fillRef idx="0"/>
          <a:effectRef idx="0"/>
          <a:fontRef idx="minor"/>
        </p:style>
      </p:sp>
      <p:sp>
        <p:nvSpPr>
          <p:cNvPr id="138" name="PlaceHolder 2"/>
          <p:cNvSpPr>
            <a:spLocks noGrp="1"/>
          </p:cNvSpPr>
          <p:nvPr>
            <p:ph type="body"/>
          </p:nvPr>
        </p:nvSpPr>
        <p:spPr>
          <a:xfrm>
            <a:off x="1169640" y="5086800"/>
            <a:ext cx="5225400" cy="4810680"/>
          </a:xfrm>
          <a:prstGeom prst="rect">
            <a:avLst/>
          </a:prstGeom>
        </p:spPr>
        <p:txBody>
          <a:bodyPr lIns="0" rIns="0" tIns="0" bIns="0"/>
          <a:p>
            <a:endParaRPr b="0" lang="es-ES" sz="20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1312920" y="1027080"/>
            <a:ext cx="4933080" cy="3699720"/>
          </a:xfrm>
          <a:prstGeom prst="rect">
            <a:avLst/>
          </a:prstGeom>
          <a:solidFill>
            <a:srgbClr val="4472c4"/>
          </a:solidFill>
          <a:ln w="12600">
            <a:solidFill>
              <a:srgbClr val="2f528f"/>
            </a:solidFill>
            <a:miter/>
          </a:ln>
        </p:spPr>
        <p:style>
          <a:lnRef idx="0"/>
          <a:fillRef idx="0"/>
          <a:effectRef idx="0"/>
          <a:fontRef idx="minor"/>
        </p:style>
      </p:sp>
      <p:sp>
        <p:nvSpPr>
          <p:cNvPr id="140" name="PlaceHolder 2"/>
          <p:cNvSpPr>
            <a:spLocks noGrp="1"/>
          </p:cNvSpPr>
          <p:nvPr>
            <p:ph type="body"/>
          </p:nvPr>
        </p:nvSpPr>
        <p:spPr>
          <a:xfrm>
            <a:off x="1169640" y="5086800"/>
            <a:ext cx="5225400" cy="4810680"/>
          </a:xfrm>
          <a:prstGeom prst="rect">
            <a:avLst/>
          </a:prstGeom>
        </p:spPr>
        <p:txBody>
          <a:bodyPr lIns="0" rIns="0" tIns="0" bIns="0"/>
          <a:p>
            <a:endParaRPr b="0" lang="es-ES" sz="20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312920" y="1027080"/>
            <a:ext cx="4933080" cy="3699720"/>
          </a:xfrm>
          <a:prstGeom prst="rect">
            <a:avLst/>
          </a:prstGeom>
          <a:solidFill>
            <a:srgbClr val="4472c4"/>
          </a:solidFill>
          <a:ln w="12600">
            <a:solidFill>
              <a:srgbClr val="2f528f"/>
            </a:solidFill>
            <a:miter/>
          </a:ln>
        </p:spPr>
        <p:style>
          <a:lnRef idx="0"/>
          <a:fillRef idx="0"/>
          <a:effectRef idx="0"/>
          <a:fontRef idx="minor"/>
        </p:style>
      </p:sp>
      <p:sp>
        <p:nvSpPr>
          <p:cNvPr id="142" name="PlaceHolder 2"/>
          <p:cNvSpPr>
            <a:spLocks noGrp="1"/>
          </p:cNvSpPr>
          <p:nvPr>
            <p:ph type="body"/>
          </p:nvPr>
        </p:nvSpPr>
        <p:spPr>
          <a:xfrm>
            <a:off x="1169640" y="5086800"/>
            <a:ext cx="5225400" cy="4810680"/>
          </a:xfrm>
          <a:prstGeom prst="rect">
            <a:avLst/>
          </a:prstGeom>
        </p:spPr>
        <p:txBody>
          <a:bodyPr lIns="0" rIns="0" tIns="0" bIns="0"/>
          <a:p>
            <a:endParaRPr b="0" lang="es-ES" sz="2000" spc="-1" strike="noStrike">
              <a:solidFill>
                <a:srgbClr val="000000"/>
              </a:solidFill>
              <a:uFill>
                <a:solidFill>
                  <a:srgbClr val="ffffff"/>
                </a:solidFill>
              </a:u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312920" y="1027080"/>
            <a:ext cx="4933080" cy="3699720"/>
          </a:xfrm>
          <a:prstGeom prst="rect">
            <a:avLst/>
          </a:prstGeom>
          <a:solidFill>
            <a:srgbClr val="4472c4"/>
          </a:solidFill>
          <a:ln w="12600">
            <a:solidFill>
              <a:srgbClr val="2f528f"/>
            </a:solidFill>
            <a:miter/>
          </a:ln>
        </p:spPr>
        <p:style>
          <a:lnRef idx="0"/>
          <a:fillRef idx="0"/>
          <a:effectRef idx="0"/>
          <a:fontRef idx="minor"/>
        </p:style>
      </p:sp>
      <p:sp>
        <p:nvSpPr>
          <p:cNvPr id="144" name="PlaceHolder 2"/>
          <p:cNvSpPr>
            <a:spLocks noGrp="1"/>
          </p:cNvSpPr>
          <p:nvPr>
            <p:ph type="body"/>
          </p:nvPr>
        </p:nvSpPr>
        <p:spPr>
          <a:xfrm>
            <a:off x="1169640" y="5086800"/>
            <a:ext cx="5225400" cy="4810680"/>
          </a:xfrm>
          <a:prstGeom prst="rect">
            <a:avLst/>
          </a:prstGeom>
        </p:spPr>
        <p:txBody>
          <a:bodyPr lIns="0" rIns="0" tIns="0" bIns="0"/>
          <a:p>
            <a:endParaRPr b="0" lang="es-ES" sz="200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1312920" y="1027080"/>
            <a:ext cx="4933080" cy="3699720"/>
          </a:xfrm>
          <a:prstGeom prst="rect">
            <a:avLst/>
          </a:prstGeom>
          <a:solidFill>
            <a:srgbClr val="4472c4"/>
          </a:solidFill>
          <a:ln w="12600">
            <a:solidFill>
              <a:srgbClr val="2f528f"/>
            </a:solidFill>
            <a:miter/>
          </a:ln>
        </p:spPr>
        <p:style>
          <a:lnRef idx="0"/>
          <a:fillRef idx="0"/>
          <a:effectRef idx="0"/>
          <a:fontRef idx="minor"/>
        </p:style>
      </p:sp>
      <p:sp>
        <p:nvSpPr>
          <p:cNvPr id="146" name="PlaceHolder 2"/>
          <p:cNvSpPr>
            <a:spLocks noGrp="1"/>
          </p:cNvSpPr>
          <p:nvPr>
            <p:ph type="body"/>
          </p:nvPr>
        </p:nvSpPr>
        <p:spPr>
          <a:xfrm>
            <a:off x="1169640" y="5086800"/>
            <a:ext cx="5225400" cy="4810680"/>
          </a:xfrm>
          <a:prstGeom prst="rect">
            <a:avLst/>
          </a:prstGeom>
        </p:spPr>
        <p:txBody>
          <a:bodyPr lIns="0" rIns="0" tIns="0" bIns="0"/>
          <a:p>
            <a:endParaRPr b="0" lang="es-ES" sz="20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312920" y="1027080"/>
            <a:ext cx="4933080" cy="3699720"/>
          </a:xfrm>
          <a:prstGeom prst="rect">
            <a:avLst/>
          </a:prstGeom>
          <a:solidFill>
            <a:srgbClr val="4472c4"/>
          </a:solidFill>
          <a:ln w="12600">
            <a:solidFill>
              <a:srgbClr val="2f528f"/>
            </a:solidFill>
            <a:miter/>
          </a:ln>
        </p:spPr>
        <p:style>
          <a:lnRef idx="0"/>
          <a:fillRef idx="0"/>
          <a:effectRef idx="0"/>
          <a:fontRef idx="minor"/>
        </p:style>
      </p:sp>
      <p:sp>
        <p:nvSpPr>
          <p:cNvPr id="148" name="PlaceHolder 2"/>
          <p:cNvSpPr>
            <a:spLocks noGrp="1"/>
          </p:cNvSpPr>
          <p:nvPr>
            <p:ph type="body"/>
          </p:nvPr>
        </p:nvSpPr>
        <p:spPr>
          <a:xfrm>
            <a:off x="1169640" y="5086800"/>
            <a:ext cx="5225400" cy="4810680"/>
          </a:xfrm>
          <a:prstGeom prst="rect">
            <a:avLst/>
          </a:prstGeom>
        </p:spPr>
        <p:txBody>
          <a:bodyPr lIns="0" rIns="0" tIns="0" bIns="0"/>
          <a:p>
            <a:endParaRPr b="0" lang="es-ES" sz="2000" spc="-1" strike="noStrike">
              <a:solidFill>
                <a:srgbClr val="000000"/>
              </a:solidFill>
              <a:uFill>
                <a:solidFill>
                  <a:srgbClr val="ffffff"/>
                </a:solidFill>
              </a:u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312920" y="1027080"/>
            <a:ext cx="4933080" cy="3699720"/>
          </a:xfrm>
          <a:prstGeom prst="rect">
            <a:avLst/>
          </a:prstGeom>
          <a:solidFill>
            <a:srgbClr val="4472c4"/>
          </a:solidFill>
          <a:ln w="12600">
            <a:solidFill>
              <a:srgbClr val="2f528f"/>
            </a:solidFill>
            <a:miter/>
          </a:ln>
        </p:spPr>
        <p:style>
          <a:lnRef idx="0"/>
          <a:fillRef idx="0"/>
          <a:effectRef idx="0"/>
          <a:fontRef idx="minor"/>
        </p:style>
      </p:sp>
      <p:sp>
        <p:nvSpPr>
          <p:cNvPr id="150" name="PlaceHolder 2"/>
          <p:cNvSpPr>
            <a:spLocks noGrp="1"/>
          </p:cNvSpPr>
          <p:nvPr>
            <p:ph type="body"/>
          </p:nvPr>
        </p:nvSpPr>
        <p:spPr>
          <a:xfrm>
            <a:off x="1169640" y="5086800"/>
            <a:ext cx="5225400" cy="4810680"/>
          </a:xfrm>
          <a:prstGeom prst="rect">
            <a:avLst/>
          </a:prstGeom>
        </p:spPr>
        <p:txBody>
          <a:bodyPr lIns="0" rIns="0" tIns="0" bIns="0"/>
          <a:p>
            <a:endParaRPr b="0" lang="es-ES" sz="20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312920" y="1027080"/>
            <a:ext cx="4933080" cy="3699720"/>
          </a:xfrm>
          <a:prstGeom prst="rect">
            <a:avLst/>
          </a:prstGeom>
          <a:solidFill>
            <a:srgbClr val="4472c4"/>
          </a:solidFill>
          <a:ln w="12600">
            <a:solidFill>
              <a:srgbClr val="2f528f"/>
            </a:solidFill>
            <a:miter/>
          </a:ln>
        </p:spPr>
        <p:style>
          <a:lnRef idx="0"/>
          <a:fillRef idx="0"/>
          <a:effectRef idx="0"/>
          <a:fontRef idx="minor"/>
        </p:style>
      </p:sp>
      <p:sp>
        <p:nvSpPr>
          <p:cNvPr id="152" name="PlaceHolder 2"/>
          <p:cNvSpPr>
            <a:spLocks noGrp="1"/>
          </p:cNvSpPr>
          <p:nvPr>
            <p:ph type="body"/>
          </p:nvPr>
        </p:nvSpPr>
        <p:spPr>
          <a:xfrm>
            <a:off x="1169640" y="5086800"/>
            <a:ext cx="5225400" cy="4810680"/>
          </a:xfrm>
          <a:prstGeom prst="rect">
            <a:avLst/>
          </a:prstGeom>
        </p:spPr>
        <p:txBody>
          <a:bodyPr lIns="0" rIns="0" tIns="0" bIns="0"/>
          <a:p>
            <a:endParaRPr b="0" lang="es-ES" sz="20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1312920" y="1027080"/>
            <a:ext cx="4933080" cy="3699720"/>
          </a:xfrm>
          <a:prstGeom prst="rect">
            <a:avLst/>
          </a:prstGeom>
          <a:solidFill>
            <a:srgbClr val="4472c4"/>
          </a:solidFill>
          <a:ln w="12600">
            <a:solidFill>
              <a:srgbClr val="2f528f"/>
            </a:solidFill>
            <a:miter/>
          </a:ln>
        </p:spPr>
        <p:style>
          <a:lnRef idx="0"/>
          <a:fillRef idx="0"/>
          <a:effectRef idx="0"/>
          <a:fontRef idx="minor"/>
        </p:style>
      </p:sp>
      <p:sp>
        <p:nvSpPr>
          <p:cNvPr id="154" name="PlaceHolder 2"/>
          <p:cNvSpPr>
            <a:spLocks noGrp="1"/>
          </p:cNvSpPr>
          <p:nvPr>
            <p:ph type="body"/>
          </p:nvPr>
        </p:nvSpPr>
        <p:spPr>
          <a:xfrm>
            <a:off x="1169640" y="5086800"/>
            <a:ext cx="5225400" cy="4810680"/>
          </a:xfrm>
          <a:prstGeom prst="rect">
            <a:avLst/>
          </a:prstGeom>
        </p:spPr>
        <p:txBody>
          <a:bodyPr lIns="0" rIns="0" tIns="0" bIns="0"/>
          <a:p>
            <a:endParaRPr b="0" lang="es-ES" sz="2000" spc="-1" strike="noStrike">
              <a:solidFill>
                <a:srgbClr val="000000"/>
              </a:solidFill>
              <a:uFill>
                <a:solidFill>
                  <a:srgbClr val="ffffff"/>
                </a:solidFill>
              </a:u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1312920" y="1027080"/>
            <a:ext cx="4933080" cy="3699720"/>
          </a:xfrm>
          <a:prstGeom prst="rect">
            <a:avLst/>
          </a:prstGeom>
          <a:solidFill>
            <a:srgbClr val="4472c4"/>
          </a:solidFill>
          <a:ln w="12600">
            <a:solidFill>
              <a:srgbClr val="2f528f"/>
            </a:solidFill>
            <a:miter/>
          </a:ln>
        </p:spPr>
        <p:style>
          <a:lnRef idx="0"/>
          <a:fillRef idx="0"/>
          <a:effectRef idx="0"/>
          <a:fontRef idx="minor"/>
        </p:style>
      </p:sp>
      <p:sp>
        <p:nvSpPr>
          <p:cNvPr id="156" name="PlaceHolder 2"/>
          <p:cNvSpPr>
            <a:spLocks noGrp="1"/>
          </p:cNvSpPr>
          <p:nvPr>
            <p:ph type="body"/>
          </p:nvPr>
        </p:nvSpPr>
        <p:spPr>
          <a:xfrm>
            <a:off x="1169640" y="5086800"/>
            <a:ext cx="5225400" cy="4810680"/>
          </a:xfrm>
          <a:prstGeom prst="rect">
            <a:avLst/>
          </a:prstGeom>
        </p:spPr>
        <p:txBody>
          <a:bodyPr lIns="0" rIns="0" tIns="0" bIns="0"/>
          <a:p>
            <a:endParaRPr b="0" lang="es-ES"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12920" y="1027080"/>
            <a:ext cx="4933080" cy="3699720"/>
          </a:xfrm>
          <a:prstGeom prst="rect">
            <a:avLst/>
          </a:prstGeom>
          <a:solidFill>
            <a:srgbClr val="4472c4"/>
          </a:solidFill>
          <a:ln w="12600">
            <a:solidFill>
              <a:srgbClr val="2f528f"/>
            </a:solidFill>
            <a:miter/>
          </a:ln>
        </p:spPr>
        <p:style>
          <a:lnRef idx="0"/>
          <a:fillRef idx="0"/>
          <a:effectRef idx="0"/>
          <a:fontRef idx="minor"/>
        </p:style>
      </p:sp>
      <p:sp>
        <p:nvSpPr>
          <p:cNvPr id="122" name="PlaceHolder 2"/>
          <p:cNvSpPr>
            <a:spLocks noGrp="1"/>
          </p:cNvSpPr>
          <p:nvPr>
            <p:ph type="body"/>
          </p:nvPr>
        </p:nvSpPr>
        <p:spPr>
          <a:xfrm>
            <a:off x="1169640" y="5086800"/>
            <a:ext cx="5225400" cy="4810680"/>
          </a:xfrm>
          <a:prstGeom prst="rect">
            <a:avLst/>
          </a:prstGeom>
        </p:spPr>
        <p:txBody>
          <a:bodyPr lIns="0" rIns="0" tIns="0" bIns="0"/>
          <a:p>
            <a:endParaRPr b="0" lang="es-ES" sz="2000" spc="-1" strike="noStrike">
              <a:solidFill>
                <a:srgbClr val="000000"/>
              </a:solidFill>
              <a:uFill>
                <a:solidFill>
                  <a:srgbClr val="ffffff"/>
                </a:solidFill>
              </a:u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1312920" y="1027080"/>
            <a:ext cx="4933080" cy="3699720"/>
          </a:xfrm>
          <a:prstGeom prst="rect">
            <a:avLst/>
          </a:prstGeom>
          <a:solidFill>
            <a:srgbClr val="4472c4"/>
          </a:solidFill>
          <a:ln w="12600">
            <a:solidFill>
              <a:srgbClr val="2f528f"/>
            </a:solidFill>
            <a:miter/>
          </a:ln>
        </p:spPr>
        <p:style>
          <a:lnRef idx="0"/>
          <a:fillRef idx="0"/>
          <a:effectRef idx="0"/>
          <a:fontRef idx="minor"/>
        </p:style>
      </p:sp>
      <p:sp>
        <p:nvSpPr>
          <p:cNvPr id="158" name="PlaceHolder 2"/>
          <p:cNvSpPr>
            <a:spLocks noGrp="1"/>
          </p:cNvSpPr>
          <p:nvPr>
            <p:ph type="body"/>
          </p:nvPr>
        </p:nvSpPr>
        <p:spPr>
          <a:xfrm>
            <a:off x="1169640" y="5086800"/>
            <a:ext cx="5225400" cy="4810680"/>
          </a:xfrm>
          <a:prstGeom prst="rect">
            <a:avLst/>
          </a:prstGeom>
        </p:spPr>
        <p:txBody>
          <a:bodyPr lIns="0" rIns="0" tIns="0" bIns="0"/>
          <a:p>
            <a:endParaRPr b="0" lang="es-ES" sz="2000" spc="-1" strike="noStrike">
              <a:solidFill>
                <a:srgbClr val="000000"/>
              </a:solidFill>
              <a:uFill>
                <a:solidFill>
                  <a:srgbClr val="ffffff"/>
                </a:solidFill>
              </a:u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312920" y="1027080"/>
            <a:ext cx="4933080" cy="3699720"/>
          </a:xfrm>
          <a:prstGeom prst="rect">
            <a:avLst/>
          </a:prstGeom>
          <a:solidFill>
            <a:srgbClr val="4472c4"/>
          </a:solidFill>
          <a:ln w="12600">
            <a:solidFill>
              <a:srgbClr val="2f528f"/>
            </a:solidFill>
            <a:miter/>
          </a:ln>
        </p:spPr>
        <p:style>
          <a:lnRef idx="0"/>
          <a:fillRef idx="0"/>
          <a:effectRef idx="0"/>
          <a:fontRef idx="minor"/>
        </p:style>
      </p:sp>
      <p:sp>
        <p:nvSpPr>
          <p:cNvPr id="160" name="PlaceHolder 2"/>
          <p:cNvSpPr>
            <a:spLocks noGrp="1"/>
          </p:cNvSpPr>
          <p:nvPr>
            <p:ph type="body"/>
          </p:nvPr>
        </p:nvSpPr>
        <p:spPr>
          <a:xfrm>
            <a:off x="1169640" y="5086800"/>
            <a:ext cx="5225400" cy="4810680"/>
          </a:xfrm>
          <a:prstGeom prst="rect">
            <a:avLst/>
          </a:prstGeom>
        </p:spPr>
        <p:txBody>
          <a:bodyPr lIns="0" rIns="0" tIns="0" bIns="0"/>
          <a:p>
            <a:endParaRPr b="0" lang="es-ES"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1312920" y="1027080"/>
            <a:ext cx="4933080" cy="3699720"/>
          </a:xfrm>
          <a:prstGeom prst="rect">
            <a:avLst/>
          </a:prstGeom>
          <a:solidFill>
            <a:srgbClr val="4472c4"/>
          </a:solidFill>
          <a:ln w="12600">
            <a:solidFill>
              <a:srgbClr val="2f528f"/>
            </a:solidFill>
            <a:miter/>
          </a:ln>
        </p:spPr>
        <p:style>
          <a:lnRef idx="0"/>
          <a:fillRef idx="0"/>
          <a:effectRef idx="0"/>
          <a:fontRef idx="minor"/>
        </p:style>
      </p:sp>
      <p:sp>
        <p:nvSpPr>
          <p:cNvPr id="124" name="PlaceHolder 2"/>
          <p:cNvSpPr>
            <a:spLocks noGrp="1"/>
          </p:cNvSpPr>
          <p:nvPr>
            <p:ph type="body"/>
          </p:nvPr>
        </p:nvSpPr>
        <p:spPr>
          <a:xfrm>
            <a:off x="1169640" y="5086800"/>
            <a:ext cx="5225400" cy="4810680"/>
          </a:xfrm>
          <a:prstGeom prst="rect">
            <a:avLst/>
          </a:prstGeom>
        </p:spPr>
        <p:txBody>
          <a:bodyPr lIns="0" rIns="0" tIns="0" bIns="0"/>
          <a:p>
            <a:endParaRPr b="0" lang="es-ES"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312920" y="1027080"/>
            <a:ext cx="4933080" cy="3699720"/>
          </a:xfrm>
          <a:prstGeom prst="rect">
            <a:avLst/>
          </a:prstGeom>
          <a:solidFill>
            <a:srgbClr val="4472c4"/>
          </a:solidFill>
          <a:ln w="12600">
            <a:solidFill>
              <a:srgbClr val="2f528f"/>
            </a:solidFill>
            <a:miter/>
          </a:ln>
        </p:spPr>
        <p:style>
          <a:lnRef idx="0"/>
          <a:fillRef idx="0"/>
          <a:effectRef idx="0"/>
          <a:fontRef idx="minor"/>
        </p:style>
      </p:sp>
      <p:sp>
        <p:nvSpPr>
          <p:cNvPr id="126" name="PlaceHolder 2"/>
          <p:cNvSpPr>
            <a:spLocks noGrp="1"/>
          </p:cNvSpPr>
          <p:nvPr>
            <p:ph type="body"/>
          </p:nvPr>
        </p:nvSpPr>
        <p:spPr>
          <a:xfrm>
            <a:off x="1169640" y="5086800"/>
            <a:ext cx="5225400" cy="4810680"/>
          </a:xfrm>
          <a:prstGeom prst="rect">
            <a:avLst/>
          </a:prstGeom>
        </p:spPr>
        <p:txBody>
          <a:bodyPr lIns="0" rIns="0" tIns="0" bIns="0"/>
          <a:p>
            <a:endParaRPr b="0" lang="es-ES" sz="20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12920" y="1027080"/>
            <a:ext cx="4933080" cy="3699720"/>
          </a:xfrm>
          <a:prstGeom prst="rect">
            <a:avLst/>
          </a:prstGeom>
          <a:solidFill>
            <a:srgbClr val="4472c4"/>
          </a:solidFill>
          <a:ln w="12600">
            <a:solidFill>
              <a:srgbClr val="2f528f"/>
            </a:solidFill>
            <a:miter/>
          </a:ln>
        </p:spPr>
        <p:style>
          <a:lnRef idx="0"/>
          <a:fillRef idx="0"/>
          <a:effectRef idx="0"/>
          <a:fontRef idx="minor"/>
        </p:style>
      </p:sp>
      <p:sp>
        <p:nvSpPr>
          <p:cNvPr id="128" name="PlaceHolder 2"/>
          <p:cNvSpPr>
            <a:spLocks noGrp="1"/>
          </p:cNvSpPr>
          <p:nvPr>
            <p:ph type="body"/>
          </p:nvPr>
        </p:nvSpPr>
        <p:spPr>
          <a:xfrm>
            <a:off x="1169640" y="5086800"/>
            <a:ext cx="5225400" cy="4810680"/>
          </a:xfrm>
          <a:prstGeom prst="rect">
            <a:avLst/>
          </a:prstGeom>
        </p:spPr>
        <p:txBody>
          <a:bodyPr lIns="0" rIns="0" tIns="0" bIns="0"/>
          <a:p>
            <a:endParaRPr b="0" lang="es-ES" sz="20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312920" y="1027080"/>
            <a:ext cx="4933080" cy="3699720"/>
          </a:xfrm>
          <a:prstGeom prst="rect">
            <a:avLst/>
          </a:prstGeom>
          <a:solidFill>
            <a:srgbClr val="4472c4"/>
          </a:solidFill>
          <a:ln w="12600">
            <a:solidFill>
              <a:srgbClr val="2f528f"/>
            </a:solidFill>
            <a:miter/>
          </a:ln>
        </p:spPr>
        <p:style>
          <a:lnRef idx="0"/>
          <a:fillRef idx="0"/>
          <a:effectRef idx="0"/>
          <a:fontRef idx="minor"/>
        </p:style>
      </p:sp>
      <p:sp>
        <p:nvSpPr>
          <p:cNvPr id="130" name="PlaceHolder 2"/>
          <p:cNvSpPr>
            <a:spLocks noGrp="1"/>
          </p:cNvSpPr>
          <p:nvPr>
            <p:ph type="body"/>
          </p:nvPr>
        </p:nvSpPr>
        <p:spPr>
          <a:xfrm>
            <a:off x="1169640" y="5086800"/>
            <a:ext cx="5225400" cy="4810680"/>
          </a:xfrm>
          <a:prstGeom prst="rect">
            <a:avLst/>
          </a:prstGeom>
        </p:spPr>
        <p:txBody>
          <a:bodyPr lIns="0" rIns="0" tIns="0" bIns="0"/>
          <a:p>
            <a:endParaRPr b="0" lang="es-ES" sz="20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312920" y="1027080"/>
            <a:ext cx="4933080" cy="3699720"/>
          </a:xfrm>
          <a:prstGeom prst="rect">
            <a:avLst/>
          </a:prstGeom>
          <a:solidFill>
            <a:srgbClr val="4472c4"/>
          </a:solidFill>
          <a:ln w="12600">
            <a:solidFill>
              <a:srgbClr val="2f528f"/>
            </a:solidFill>
            <a:miter/>
          </a:ln>
        </p:spPr>
        <p:style>
          <a:lnRef idx="0"/>
          <a:fillRef idx="0"/>
          <a:effectRef idx="0"/>
          <a:fontRef idx="minor"/>
        </p:style>
      </p:sp>
      <p:sp>
        <p:nvSpPr>
          <p:cNvPr id="132" name="PlaceHolder 2"/>
          <p:cNvSpPr>
            <a:spLocks noGrp="1"/>
          </p:cNvSpPr>
          <p:nvPr>
            <p:ph type="body"/>
          </p:nvPr>
        </p:nvSpPr>
        <p:spPr>
          <a:xfrm>
            <a:off x="1169640" y="5086800"/>
            <a:ext cx="5225400" cy="4810680"/>
          </a:xfrm>
          <a:prstGeom prst="rect">
            <a:avLst/>
          </a:prstGeom>
        </p:spPr>
        <p:txBody>
          <a:bodyPr lIns="0" rIns="0" tIns="0" bIns="0"/>
          <a:p>
            <a:endParaRPr b="0" lang="es-ES" sz="20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312920" y="1027080"/>
            <a:ext cx="4933080" cy="3699720"/>
          </a:xfrm>
          <a:prstGeom prst="rect">
            <a:avLst/>
          </a:prstGeom>
          <a:solidFill>
            <a:srgbClr val="4472c4"/>
          </a:solidFill>
          <a:ln w="12600">
            <a:solidFill>
              <a:srgbClr val="2f528f"/>
            </a:solidFill>
            <a:miter/>
          </a:ln>
        </p:spPr>
        <p:style>
          <a:lnRef idx="0"/>
          <a:fillRef idx="0"/>
          <a:effectRef idx="0"/>
          <a:fontRef idx="minor"/>
        </p:style>
      </p:sp>
      <p:sp>
        <p:nvSpPr>
          <p:cNvPr id="134" name="PlaceHolder 2"/>
          <p:cNvSpPr>
            <a:spLocks noGrp="1"/>
          </p:cNvSpPr>
          <p:nvPr>
            <p:ph type="body"/>
          </p:nvPr>
        </p:nvSpPr>
        <p:spPr>
          <a:xfrm>
            <a:off x="1169640" y="5086800"/>
            <a:ext cx="5225400" cy="4810680"/>
          </a:xfrm>
          <a:prstGeom prst="rect">
            <a:avLst/>
          </a:prstGeom>
        </p:spPr>
        <p:txBody>
          <a:bodyPr lIns="0" rIns="0" tIns="0" bIns="0"/>
          <a:p>
            <a:endParaRPr b="0" lang="es-ES" sz="20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312920" y="1027080"/>
            <a:ext cx="4933080" cy="3699720"/>
          </a:xfrm>
          <a:prstGeom prst="rect">
            <a:avLst/>
          </a:prstGeom>
          <a:solidFill>
            <a:srgbClr val="4472c4"/>
          </a:solidFill>
          <a:ln w="12600">
            <a:solidFill>
              <a:srgbClr val="2f528f"/>
            </a:solidFill>
            <a:miter/>
          </a:ln>
        </p:spPr>
        <p:style>
          <a:lnRef idx="0"/>
          <a:fillRef idx="0"/>
          <a:effectRef idx="0"/>
          <a:fontRef idx="minor"/>
        </p:style>
      </p:sp>
      <p:sp>
        <p:nvSpPr>
          <p:cNvPr id="136" name="PlaceHolder 2"/>
          <p:cNvSpPr>
            <a:spLocks noGrp="1"/>
          </p:cNvSpPr>
          <p:nvPr>
            <p:ph type="body"/>
          </p:nvPr>
        </p:nvSpPr>
        <p:spPr>
          <a:xfrm>
            <a:off x="1169640" y="5086800"/>
            <a:ext cx="5225400" cy="4810680"/>
          </a:xfrm>
          <a:prstGeom prst="rect">
            <a:avLst/>
          </a:prstGeom>
        </p:spPr>
        <p:txBody>
          <a:bodyPr lIns="0" rIns="0" tIns="0" bIns="0"/>
          <a:p>
            <a:endParaRPr b="0" lang="es-E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86000" y="258480"/>
            <a:ext cx="8747640" cy="108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86000" y="1516320"/>
            <a:ext cx="8747640" cy="17924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86000" y="3479400"/>
            <a:ext cx="8747640" cy="17924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86000" y="258480"/>
            <a:ext cx="8747640" cy="108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86000" y="1516320"/>
            <a:ext cx="4268520" cy="17924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968360" y="1516320"/>
            <a:ext cx="4268520" cy="17924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4968360" y="3479400"/>
            <a:ext cx="4268520" cy="17924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486000" y="3479400"/>
            <a:ext cx="4268520" cy="17924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86000" y="258480"/>
            <a:ext cx="8747640" cy="108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486000" y="1516320"/>
            <a:ext cx="8747640" cy="3758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486000" y="1516320"/>
            <a:ext cx="8747640" cy="3758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2504520" y="1515960"/>
            <a:ext cx="4709880" cy="3758040"/>
          </a:xfrm>
          <a:prstGeom prst="rect">
            <a:avLst/>
          </a:prstGeom>
          <a:ln>
            <a:noFill/>
          </a:ln>
        </p:spPr>
      </p:pic>
      <p:pic>
        <p:nvPicPr>
          <p:cNvPr id="39" name="" descr=""/>
          <p:cNvPicPr/>
          <p:nvPr/>
        </p:nvPicPr>
        <p:blipFill>
          <a:blip r:embed="rId3"/>
          <a:stretch/>
        </p:blipFill>
        <p:spPr>
          <a:xfrm>
            <a:off x="2504520" y="1515960"/>
            <a:ext cx="4709880" cy="37580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86000" y="258480"/>
            <a:ext cx="8747640" cy="108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486000" y="1516320"/>
            <a:ext cx="8747640" cy="3758040"/>
          </a:xfrm>
          <a:prstGeom prst="rect">
            <a:avLst/>
          </a:prstGeom>
        </p:spPr>
        <p:txBody>
          <a:bodyPr lIns="0" rIns="0" tIns="0" bIns="0" anchor="ctr"/>
          <a:p>
            <a:pPr algn="ctr"/>
            <a:endParaRPr b="0" lang="es-E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86000" y="258480"/>
            <a:ext cx="8747640" cy="108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486000" y="1516320"/>
            <a:ext cx="8747640" cy="3758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86000" y="258480"/>
            <a:ext cx="8747640" cy="108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486000" y="1516320"/>
            <a:ext cx="4268520" cy="3758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4968360" y="1516320"/>
            <a:ext cx="4268520" cy="3758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86000" y="258480"/>
            <a:ext cx="8747640" cy="108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86000" y="258480"/>
            <a:ext cx="8747640" cy="5015880"/>
          </a:xfrm>
          <a:prstGeom prst="rect">
            <a:avLst/>
          </a:prstGeom>
        </p:spPr>
        <p:txBody>
          <a:bodyPr lIns="0" rIns="0" tIns="0" bIns="0" anchor="ctr"/>
          <a:p>
            <a:pPr algn="ctr"/>
            <a:endParaRPr b="0" lang="es-E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86000" y="258480"/>
            <a:ext cx="8747640" cy="108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86000" y="1516320"/>
            <a:ext cx="4268520" cy="17924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86000" y="3479400"/>
            <a:ext cx="4268520" cy="17924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968360" y="1516320"/>
            <a:ext cx="4268520" cy="3758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86000" y="258480"/>
            <a:ext cx="8747640" cy="108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86000" y="1516320"/>
            <a:ext cx="4268520" cy="3758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968360" y="1516320"/>
            <a:ext cx="4268520" cy="17924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968360" y="3479400"/>
            <a:ext cx="4268520" cy="17924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86000" y="258480"/>
            <a:ext cx="8747640" cy="108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86000" y="1516320"/>
            <a:ext cx="4268520" cy="17924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968360" y="1516320"/>
            <a:ext cx="4268520" cy="17924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486000" y="3479400"/>
            <a:ext cx="8747640" cy="17924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0" name="Picture 7" descr=""/>
          <p:cNvPicPr/>
          <p:nvPr/>
        </p:nvPicPr>
        <p:blipFill>
          <a:blip r:embed="rId3"/>
          <a:stretch/>
        </p:blipFill>
        <p:spPr>
          <a:xfrm>
            <a:off x="0" y="0"/>
            <a:ext cx="9719640" cy="6479280"/>
          </a:xfrm>
          <a:prstGeom prst="rect">
            <a:avLst/>
          </a:prstGeom>
          <a:ln>
            <a:noFill/>
          </a:ln>
        </p:spPr>
      </p:pic>
      <p:sp>
        <p:nvSpPr>
          <p:cNvPr id="1" name="CustomShape 1"/>
          <p:cNvSpPr/>
          <p:nvPr/>
        </p:nvSpPr>
        <p:spPr>
          <a:xfrm>
            <a:off x="588960" y="513000"/>
            <a:ext cx="8545680" cy="5438520"/>
          </a:xfrm>
          <a:prstGeom prst="rect">
            <a:avLst/>
          </a:prstGeom>
          <a:noFill/>
          <a:ln w="15840">
            <a:solidFill>
              <a:srgbClr val="83992a"/>
            </a:solidFill>
            <a:miter/>
          </a:ln>
        </p:spPr>
        <p:style>
          <a:lnRef idx="0"/>
          <a:fillRef idx="0"/>
          <a:effectRef idx="0"/>
          <a:fontRef idx="minor"/>
        </p:style>
      </p:sp>
      <p:pic>
        <p:nvPicPr>
          <p:cNvPr id="2" name="Picture 9" descr=""/>
          <p:cNvPicPr/>
          <p:nvPr/>
        </p:nvPicPr>
        <p:blipFill>
          <a:blip r:embed="rId4"/>
          <a:srcRect l="0" t="0" r="14236" b="0"/>
          <a:stretch/>
        </p:blipFill>
        <p:spPr>
          <a:xfrm>
            <a:off x="0" y="2955960"/>
            <a:ext cx="728280" cy="572400"/>
          </a:xfrm>
          <a:prstGeom prst="rect">
            <a:avLst/>
          </a:prstGeom>
          <a:ln>
            <a:noFill/>
          </a:ln>
        </p:spPr>
      </p:pic>
      <p:pic>
        <p:nvPicPr>
          <p:cNvPr id="3" name="Picture 10" descr=""/>
          <p:cNvPicPr/>
          <p:nvPr/>
        </p:nvPicPr>
        <p:blipFill>
          <a:blip r:embed="rId5"/>
          <a:srcRect l="0" t="0" r="14236" b="0"/>
          <a:stretch/>
        </p:blipFill>
        <p:spPr>
          <a:xfrm>
            <a:off x="9000360" y="2955960"/>
            <a:ext cx="728280" cy="572400"/>
          </a:xfrm>
          <a:prstGeom prst="rect">
            <a:avLst/>
          </a:prstGeom>
          <a:ln>
            <a:noFill/>
          </a:ln>
        </p:spPr>
      </p:pic>
      <p:sp>
        <p:nvSpPr>
          <p:cNvPr id="4" name="PlaceHolder 2"/>
          <p:cNvSpPr>
            <a:spLocks noGrp="1"/>
          </p:cNvSpPr>
          <p:nvPr>
            <p:ph type="title"/>
          </p:nvPr>
        </p:nvSpPr>
        <p:spPr>
          <a:xfrm>
            <a:off x="486000" y="258480"/>
            <a:ext cx="8747640" cy="1081800"/>
          </a:xfrm>
          <a:prstGeom prst="rect">
            <a:avLst/>
          </a:prstGeom>
        </p:spPr>
        <p:txBody>
          <a:bodyPr lIns="0" rIns="0" tIns="0" bIns="0" anchor="ctr"/>
          <a:p>
            <a:r>
              <a:rPr b="0" lang="en-US" sz="1800" spc="-1" strike="noStrike">
                <a:solidFill>
                  <a:srgbClr val="000000"/>
                </a:solidFill>
                <a:uFill>
                  <a:solidFill>
                    <a:srgbClr val="ffffff"/>
                  </a:solidFill>
                </a:uFill>
                <a:latin typeface="Arial"/>
              </a:rPr>
              <a:t>Pulse para editar el formato del texto de título</a:t>
            </a:r>
            <a:endParaRPr b="0" lang="en-US" sz="1800" spc="-1" strike="noStrike">
              <a:solidFill>
                <a:srgbClr val="000000"/>
              </a:solidFill>
              <a:uFill>
                <a:solidFill>
                  <a:srgbClr val="ffffff"/>
                </a:solidFill>
              </a:uFill>
              <a:latin typeface="Arial"/>
            </a:endParaRPr>
          </a:p>
        </p:txBody>
      </p:sp>
      <p:sp>
        <p:nvSpPr>
          <p:cNvPr id="5" name="PlaceHolder 3"/>
          <p:cNvSpPr>
            <a:spLocks noGrp="1"/>
          </p:cNvSpPr>
          <p:nvPr>
            <p:ph type="body"/>
          </p:nvPr>
        </p:nvSpPr>
        <p:spPr>
          <a:xfrm>
            <a:off x="486000" y="1516320"/>
            <a:ext cx="8747640" cy="375804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Pulse para editar el formato de esquema del texto</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Segundo nivel del esquema</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Tercer nivel del esquema</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Cuarto nivel del esquema</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Quinto nivel del esquema</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Sexto nivel del esquema</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Séptimo nivel del esquema</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jpeg"/><Relationship Id="rId3" Type="http://schemas.openxmlformats.org/officeDocument/2006/relationships/slideLayout" Target="../slideLayouts/slideLayout1.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jpeg"/><Relationship Id="rId3" Type="http://schemas.openxmlformats.org/officeDocument/2006/relationships/slideLayout" Target="../slideLayouts/slideLayout1.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jpeg"/><Relationship Id="rId3" Type="http://schemas.openxmlformats.org/officeDocument/2006/relationships/slideLayout" Target="../slideLayouts/slideLayout1.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jpeg"/><Relationship Id="rId3" Type="http://schemas.openxmlformats.org/officeDocument/2006/relationships/slideLayout" Target="../slideLayouts/slideLayout1.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hyperlink" Target="mailto:defalumtf.ceu@gobiernodecanarias.org" TargetMode="External"/><Relationship Id="rId2" Type="http://schemas.openxmlformats.org/officeDocument/2006/relationships/hyperlink" Target="mailto:mgiljim@gobiernodecanarias.org" TargetMode="External"/><Relationship Id="rId3" Type="http://schemas.openxmlformats.org/officeDocument/2006/relationships/image" Target="../media/image31.png"/><Relationship Id="rId4" Type="http://schemas.openxmlformats.org/officeDocument/2006/relationships/slideLayout" Target="../slideLayouts/slideLayout1.xml"/><Relationship Id="rId5"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jpeg"/><Relationship Id="rId3" Type="http://schemas.openxmlformats.org/officeDocument/2006/relationships/slideLayout" Target="../slideLayouts/slideLayout1.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Relationship Id="rId4"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1.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jpeg"/><Relationship Id="rId3" Type="http://schemas.openxmlformats.org/officeDocument/2006/relationships/slideLayout" Target="../slideLayouts/slideLayout1.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jpeg"/><Relationship Id="rId3" Type="http://schemas.openxmlformats.org/officeDocument/2006/relationships/slideLayout" Target="../slideLayouts/slideLayout1.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798480" y="898920"/>
            <a:ext cx="8620560" cy="1441080"/>
          </a:xfrm>
          <a:prstGeom prst="rect">
            <a:avLst/>
          </a:prstGeom>
          <a:noFill/>
          <a:ln>
            <a:noFill/>
          </a:ln>
        </p:spPr>
        <p:style>
          <a:lnRef idx="0"/>
          <a:fillRef idx="0"/>
          <a:effectRef idx="0"/>
          <a:fontRef idx="minor"/>
        </p:style>
        <p:txBody>
          <a:bodyPr lIns="90000" rIns="90000" tIns="45000" bIns="45000" anchor="ctr" anchorCtr="1"/>
          <a:p>
            <a:endParaRPr b="0" lang="es-ES" sz="1800" spc="-1" strike="noStrike">
              <a:solidFill>
                <a:srgbClr val="000000"/>
              </a:solidFill>
              <a:uFill>
                <a:solidFill>
                  <a:srgbClr val="ffffff"/>
                </a:solidFill>
              </a:uFill>
              <a:latin typeface="Arial"/>
            </a:endParaRPr>
          </a:p>
          <a:p>
            <a:endParaRPr b="0" lang="es-ES" sz="1800" spc="-1" strike="noStrike">
              <a:solidFill>
                <a:srgbClr val="000000"/>
              </a:solidFill>
              <a:uFill>
                <a:solidFill>
                  <a:srgbClr val="ffffff"/>
                </a:solidFill>
              </a:uFill>
              <a:latin typeface="Arial"/>
            </a:endParaRPr>
          </a:p>
          <a:p>
            <a:endParaRPr b="0" lang="es-ES" sz="1800" spc="-1" strike="noStrike">
              <a:solidFill>
                <a:srgbClr val="000000"/>
              </a:solidFill>
              <a:uFill>
                <a:solidFill>
                  <a:srgbClr val="ffffff"/>
                </a:solidFill>
              </a:uFill>
              <a:latin typeface="Arial"/>
            </a:endParaRPr>
          </a:p>
          <a:p>
            <a:endParaRPr b="0" lang="es-ES" sz="1800" spc="-1" strike="noStrike">
              <a:solidFill>
                <a:srgbClr val="000000"/>
              </a:solidFill>
              <a:uFill>
                <a:solidFill>
                  <a:srgbClr val="ffffff"/>
                </a:solidFill>
              </a:uFill>
              <a:latin typeface="Arial"/>
            </a:endParaRPr>
          </a:p>
          <a:p>
            <a:endParaRPr b="0" lang="es-ES" sz="1800" spc="-1" strike="noStrike">
              <a:solidFill>
                <a:srgbClr val="000000"/>
              </a:solidFill>
              <a:uFill>
                <a:solidFill>
                  <a:srgbClr val="ffffff"/>
                </a:solidFill>
              </a:uFill>
              <a:latin typeface="Arial"/>
            </a:endParaRPr>
          </a:p>
          <a:p>
            <a:endParaRPr b="0" lang="es-ES" sz="1800" spc="-1" strike="noStrike">
              <a:solidFill>
                <a:srgbClr val="000000"/>
              </a:solidFill>
              <a:uFill>
                <a:solidFill>
                  <a:srgbClr val="ffffff"/>
                </a:solidFill>
              </a:uFill>
              <a:latin typeface="Arial"/>
            </a:endParaRPr>
          </a:p>
          <a:p>
            <a:r>
              <a:rPr b="0" lang="es-ES" sz="4000" spc="-1" strike="noStrike">
                <a:solidFill>
                  <a:srgbClr val="05348e"/>
                </a:solidFill>
                <a:uFill>
                  <a:solidFill>
                    <a:srgbClr val="ffffff"/>
                  </a:solidFill>
                </a:uFill>
                <a:latin typeface="Garamond"/>
                <a:ea typeface="DejaVu Sans"/>
              </a:rPr>
              <a:t>DERECHOS Y DEBERES DEL</a:t>
            </a:r>
            <a:endParaRPr b="0" lang="es-ES" sz="1800" spc="-1" strike="noStrike">
              <a:solidFill>
                <a:srgbClr val="000000"/>
              </a:solidFill>
              <a:uFill>
                <a:solidFill>
                  <a:srgbClr val="ffffff"/>
                </a:solidFill>
              </a:uFill>
              <a:latin typeface="Arial"/>
            </a:endParaRPr>
          </a:p>
          <a:p>
            <a:r>
              <a:rPr b="0" lang="es-ES" sz="4000" spc="-1" strike="noStrike">
                <a:solidFill>
                  <a:srgbClr val="05348e"/>
                </a:solidFill>
                <a:uFill>
                  <a:solidFill>
                    <a:srgbClr val="ffffff"/>
                  </a:solidFill>
                </a:uFill>
                <a:latin typeface="Garamond"/>
                <a:ea typeface="DejaVu Sans"/>
              </a:rPr>
              <a:t>ALUMNADO</a:t>
            </a:r>
            <a:endParaRPr b="0" lang="es-ES" sz="1800" spc="-1" strike="noStrike">
              <a:solidFill>
                <a:srgbClr val="000000"/>
              </a:solidFill>
              <a:uFill>
                <a:solidFill>
                  <a:srgbClr val="ffffff"/>
                </a:solidFill>
              </a:uFill>
              <a:latin typeface="Arial"/>
            </a:endParaRPr>
          </a:p>
          <a:p>
            <a:pPr algn="ctr">
              <a:lnSpc>
                <a:spcPct val="100000"/>
              </a:lnSpc>
            </a:pPr>
            <a:r>
              <a:rPr b="0" lang="es-ES" sz="4000" spc="-1" strike="noStrike">
                <a:solidFill>
                  <a:srgbClr val="c00000"/>
                </a:solidFill>
                <a:uFill>
                  <a:solidFill>
                    <a:srgbClr val="ffffff"/>
                  </a:solidFill>
                </a:uFill>
                <a:latin typeface="Garamond"/>
                <a:ea typeface="DejaVu Sans"/>
              </a:rPr>
              <a:t> </a:t>
            </a:r>
            <a:endParaRPr b="0" lang="es-ES" sz="1800" spc="-1" strike="noStrike">
              <a:solidFill>
                <a:srgbClr val="000000"/>
              </a:solidFill>
              <a:uFill>
                <a:solidFill>
                  <a:srgbClr val="ffffff"/>
                </a:solidFill>
              </a:uFill>
              <a:latin typeface="Arial"/>
            </a:endParaRPr>
          </a:p>
          <a:p>
            <a:pPr algn="ctr">
              <a:lnSpc>
                <a:spcPct val="100000"/>
              </a:lnSpc>
            </a:pPr>
            <a:endParaRPr b="0" lang="es-ES" sz="1800" spc="-1" strike="noStrike">
              <a:solidFill>
                <a:srgbClr val="000000"/>
              </a:solidFill>
              <a:uFill>
                <a:solidFill>
                  <a:srgbClr val="ffffff"/>
                </a:solidFill>
              </a:uFill>
              <a:latin typeface="Arial"/>
            </a:endParaRPr>
          </a:p>
          <a:p>
            <a:pPr algn="ctr">
              <a:lnSpc>
                <a:spcPct val="100000"/>
              </a:lnSpc>
            </a:pPr>
            <a:endParaRPr b="0" lang="es-ES" sz="1800" spc="-1" strike="noStrike">
              <a:solidFill>
                <a:srgbClr val="000000"/>
              </a:solidFill>
              <a:uFill>
                <a:solidFill>
                  <a:srgbClr val="ffffff"/>
                </a:solidFill>
              </a:uFill>
              <a:latin typeface="Arial"/>
            </a:endParaRPr>
          </a:p>
          <a:p>
            <a:pPr algn="ctr">
              <a:lnSpc>
                <a:spcPct val="100000"/>
              </a:lnSpc>
            </a:pPr>
            <a:r>
              <a:rPr b="0" lang="es-ES" sz="4000" spc="-1" strike="noStrike">
                <a:solidFill>
                  <a:srgbClr val="262626"/>
                </a:solidFill>
                <a:uFill>
                  <a:solidFill>
                    <a:srgbClr val="ffffff"/>
                  </a:solidFill>
                </a:uFill>
                <a:latin typeface="Garamond"/>
                <a:ea typeface="DejaVu Sans"/>
              </a:rPr>
              <a:t>                                    </a:t>
            </a:r>
            <a:r>
              <a:rPr b="1" lang="es-ES" sz="1800" spc="-1" strike="noStrike">
                <a:solidFill>
                  <a:srgbClr val="262626"/>
                </a:solidFill>
                <a:uFill>
                  <a:solidFill>
                    <a:srgbClr val="ffffff"/>
                  </a:solidFill>
                </a:uFill>
                <a:latin typeface="Garamond"/>
                <a:ea typeface="DejaVu Sans"/>
              </a:rPr>
              <a:t>Inspección de educación</a:t>
            </a:r>
            <a:endParaRPr b="0" lang="es-ES" sz="1800" spc="-1" strike="noStrike">
              <a:solidFill>
                <a:srgbClr val="000000"/>
              </a:solidFill>
              <a:uFill>
                <a:solidFill>
                  <a:srgbClr val="ffffff"/>
                </a:solidFill>
              </a:uFill>
              <a:latin typeface="Arial"/>
            </a:endParaRPr>
          </a:p>
          <a:p>
            <a:pPr algn="ctr">
              <a:lnSpc>
                <a:spcPct val="100000"/>
              </a:lnSpc>
            </a:pPr>
            <a:r>
              <a:rPr b="1" lang="es-ES" sz="1400" spc="-1" strike="noStrike">
                <a:solidFill>
                  <a:srgbClr val="262626"/>
                </a:solidFill>
                <a:uFill>
                  <a:solidFill>
                    <a:srgbClr val="ffffff"/>
                  </a:solidFill>
                </a:uFill>
                <a:latin typeface="Garamond"/>
                <a:ea typeface="DejaVu Sans"/>
              </a:rPr>
              <a:t>                                                                                                                                            </a:t>
            </a:r>
            <a:r>
              <a:rPr b="1" lang="es-ES" sz="1400" spc="-1" strike="noStrike">
                <a:solidFill>
                  <a:srgbClr val="262626"/>
                </a:solidFill>
                <a:uFill>
                  <a:solidFill>
                    <a:srgbClr val="ffffff"/>
                  </a:solidFill>
                </a:uFill>
                <a:latin typeface="Garamond"/>
                <a:ea typeface="DejaVu Sans"/>
              </a:rPr>
              <a:t>2016/2017</a:t>
            </a:r>
            <a:endParaRPr b="0" lang="es-ES" sz="1800" spc="-1" strike="noStrike">
              <a:solidFill>
                <a:srgbClr val="000000"/>
              </a:solidFill>
              <a:uFill>
                <a:solidFill>
                  <a:srgbClr val="ffffff"/>
                </a:solidFill>
              </a:uFill>
              <a:latin typeface="Arial"/>
            </a:endParaRPr>
          </a:p>
          <a:p>
            <a:pPr algn="ctr">
              <a:lnSpc>
                <a:spcPct val="100000"/>
              </a:lnSpc>
            </a:pPr>
            <a:endParaRPr b="0" lang="es-ES" sz="1800" spc="-1" strike="noStrike">
              <a:solidFill>
                <a:srgbClr val="000000"/>
              </a:solidFill>
              <a:uFill>
                <a:solidFill>
                  <a:srgbClr val="ffffff"/>
                </a:solidFill>
              </a:uFill>
              <a:latin typeface="Arial"/>
            </a:endParaRPr>
          </a:p>
        </p:txBody>
      </p:sp>
      <p:pic>
        <p:nvPicPr>
          <p:cNvPr id="46" name="Imagen 6" descr=""/>
          <p:cNvPicPr/>
          <p:nvPr/>
        </p:nvPicPr>
        <p:blipFill>
          <a:blip r:embed="rId1"/>
          <a:stretch/>
        </p:blipFill>
        <p:spPr>
          <a:xfrm>
            <a:off x="924120" y="607320"/>
            <a:ext cx="2199960" cy="572400"/>
          </a:xfrm>
          <a:prstGeom prst="rect">
            <a:avLst/>
          </a:prstGeom>
          <a:ln>
            <a:noFill/>
          </a:ln>
        </p:spPr>
      </p:pic>
      <p:pic>
        <p:nvPicPr>
          <p:cNvPr id="47" name="Imagen 2" descr=""/>
          <p:cNvPicPr/>
          <p:nvPr/>
        </p:nvPicPr>
        <p:blipFill>
          <a:blip r:embed="rId2"/>
          <a:stretch/>
        </p:blipFill>
        <p:spPr>
          <a:xfrm>
            <a:off x="924120" y="3286080"/>
            <a:ext cx="5029560" cy="2003760"/>
          </a:xfrm>
          <a:prstGeom prst="rect">
            <a:avLst/>
          </a:prstGeom>
          <a:ln>
            <a:noFill/>
          </a:ln>
        </p:spPr>
      </p:pic>
    </p:spTree>
  </p:cSld>
  <p:transition spd="slow">
    <p:random/>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369000" y="863640"/>
            <a:ext cx="8800200" cy="1169640"/>
          </a:xfrm>
          <a:prstGeom prst="rect">
            <a:avLst/>
          </a:prstGeom>
          <a:noFill/>
          <a:ln>
            <a:noFill/>
          </a:ln>
        </p:spPr>
        <p:style>
          <a:lnRef idx="0"/>
          <a:fillRef idx="0"/>
          <a:effectRef idx="0"/>
          <a:fontRef idx="minor"/>
        </p:style>
        <p:txBody>
          <a:bodyPr lIns="90000" rIns="90000" tIns="45000" bIns="45000" anchor="ctr" anchorCtr="1"/>
          <a:p>
            <a:pPr marL="216000" indent="-359280" algn="ctr">
              <a:lnSpc>
                <a:spcPct val="100000"/>
              </a:lnSpc>
            </a:pPr>
            <a:r>
              <a:rPr b="1" lang="es-ES" sz="2400" spc="-1" strike="noStrike">
                <a:solidFill>
                  <a:srgbClr val="2f5597"/>
                </a:solidFill>
                <a:uFill>
                  <a:solidFill>
                    <a:srgbClr val="ffffff"/>
                  </a:solidFill>
                </a:uFill>
                <a:latin typeface="Garamond"/>
                <a:ea typeface="DejaVu Sans"/>
              </a:rPr>
              <a:t>DERECHOS DEL ALUMNADO: ÁMBITO GENERAL</a:t>
            </a:r>
            <a:endParaRPr b="0" lang="es-ES" sz="1800" spc="-1" strike="noStrike">
              <a:solidFill>
                <a:srgbClr val="000000"/>
              </a:solidFill>
              <a:uFill>
                <a:solidFill>
                  <a:srgbClr val="ffffff"/>
                </a:solidFill>
              </a:uFill>
              <a:latin typeface="Arial"/>
            </a:endParaRPr>
          </a:p>
        </p:txBody>
      </p:sp>
      <p:sp>
        <p:nvSpPr>
          <p:cNvPr id="77" name="CustomShape 2"/>
          <p:cNvSpPr/>
          <p:nvPr/>
        </p:nvSpPr>
        <p:spPr>
          <a:xfrm>
            <a:off x="689400" y="1920960"/>
            <a:ext cx="8116200" cy="3759120"/>
          </a:xfrm>
          <a:prstGeom prst="rect">
            <a:avLst/>
          </a:prstGeom>
          <a:noFill/>
          <a:ln>
            <a:noFill/>
          </a:ln>
        </p:spPr>
        <p:style>
          <a:lnRef idx="0"/>
          <a:fillRef idx="0"/>
          <a:effectRef idx="0"/>
          <a:fontRef idx="minor"/>
        </p:style>
        <p:txBody>
          <a:bodyPr lIns="90000" rIns="90000" tIns="45000" bIns="45000"/>
          <a:p>
            <a:pPr marL="270000" indent="-269280" algn="just">
              <a:lnSpc>
                <a:spcPct val="100000"/>
              </a:lnSpc>
              <a:buClr>
                <a:srgbClr val="83992a"/>
              </a:buClr>
              <a:buSzPct val="115000"/>
              <a:buFont typeface="Arial"/>
              <a:buChar char="•"/>
            </a:pPr>
            <a:r>
              <a:rPr b="1" lang="es-ES" sz="2270" spc="-1" strike="noStrike">
                <a:solidFill>
                  <a:srgbClr val="2f5597"/>
                </a:solidFill>
                <a:uFill>
                  <a:solidFill>
                    <a:srgbClr val="ffffff"/>
                  </a:solidFill>
                </a:uFill>
                <a:latin typeface="Garamond"/>
                <a:ea typeface="DejaVu Sans"/>
              </a:rPr>
              <a:t>DERECHO  DE PARTICIPACIÓN, ASOCIACIÓN Y REUNIÓN:</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Participar plenamente en la vida social, cultural, artística y recreativa de su entorno, así como a una incorporación progresiva a la ciudadanía activa.</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El derecho a reunión comprende:</a:t>
            </a:r>
            <a:endParaRPr b="0" lang="es-ES" sz="1800" spc="-1" strike="noStrike">
              <a:solidFill>
                <a:srgbClr val="000000"/>
              </a:solidFill>
              <a:uFill>
                <a:solidFill>
                  <a:srgbClr val="ffffff"/>
                </a:solidFill>
              </a:uFill>
              <a:latin typeface="Arial"/>
            </a:endParaRPr>
          </a:p>
          <a:p>
            <a:pPr lvl="1" marL="7272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Formar parte de asociaciones y organizaciones juveniles de los partidos políticos y sindicatos.</a:t>
            </a:r>
            <a:endParaRPr b="0" lang="es-ES" sz="1800" spc="-1" strike="noStrike">
              <a:solidFill>
                <a:srgbClr val="000000"/>
              </a:solidFill>
              <a:uFill>
                <a:solidFill>
                  <a:srgbClr val="ffffff"/>
                </a:solidFill>
              </a:uFill>
              <a:latin typeface="Arial"/>
            </a:endParaRPr>
          </a:p>
          <a:p>
            <a:pPr lvl="1" marL="7272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Promover asociaciones infantiles y juveniles.</a:t>
            </a:r>
            <a:endParaRPr b="0" lang="es-ES" sz="1800" spc="-1" strike="noStrike">
              <a:solidFill>
                <a:srgbClr val="000000"/>
              </a:solidFill>
              <a:uFill>
                <a:solidFill>
                  <a:srgbClr val="ffffff"/>
                </a:solidFill>
              </a:uFill>
              <a:latin typeface="Arial"/>
            </a:endParaRPr>
          </a:p>
          <a:p>
            <a:pPr lvl="1" marL="7272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Participar en reuniones públicas y manifestaciones pacíficas.</a:t>
            </a:r>
            <a:endParaRPr b="0" lang="es-ES" sz="1800" spc="-1" strike="noStrike">
              <a:solidFill>
                <a:srgbClr val="000000"/>
              </a:solidFill>
              <a:uFill>
                <a:solidFill>
                  <a:srgbClr val="ffffff"/>
                </a:solidFill>
              </a:uFill>
              <a:latin typeface="Arial"/>
            </a:endParaRPr>
          </a:p>
          <a:p>
            <a:pPr lvl="1" marL="7272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Promover y convocar reuniones públicas y manifestaciones pacíficas (con consentimiento expreso de los padres).</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p:txBody>
      </p:sp>
      <p:pic>
        <p:nvPicPr>
          <p:cNvPr id="78" name="Imagen 3" descr=""/>
          <p:cNvPicPr/>
          <p:nvPr/>
        </p:nvPicPr>
        <p:blipFill>
          <a:blip r:embed="rId1"/>
          <a:stretch/>
        </p:blipFill>
        <p:spPr>
          <a:xfrm>
            <a:off x="689400" y="600840"/>
            <a:ext cx="2199960" cy="572400"/>
          </a:xfrm>
          <a:prstGeom prst="rect">
            <a:avLst/>
          </a:prstGeom>
          <a:ln>
            <a:noFill/>
          </a:ln>
        </p:spPr>
      </p:pic>
    </p:spTree>
  </p:cSld>
  <p:transition spd="slow">
    <p:random/>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369000" y="863640"/>
            <a:ext cx="8800200" cy="1169640"/>
          </a:xfrm>
          <a:prstGeom prst="rect">
            <a:avLst/>
          </a:prstGeom>
          <a:noFill/>
          <a:ln>
            <a:noFill/>
          </a:ln>
        </p:spPr>
        <p:style>
          <a:lnRef idx="0"/>
          <a:fillRef idx="0"/>
          <a:effectRef idx="0"/>
          <a:fontRef idx="minor"/>
        </p:style>
        <p:txBody>
          <a:bodyPr lIns="90000" rIns="90000" tIns="45000" bIns="45000" anchor="ctr" anchorCtr="1"/>
          <a:p>
            <a:pPr marL="216000" indent="-359280" algn="ctr">
              <a:lnSpc>
                <a:spcPct val="100000"/>
              </a:lnSpc>
            </a:pPr>
            <a:r>
              <a:rPr b="1" lang="es-ES" sz="2400" spc="-1" strike="noStrike">
                <a:solidFill>
                  <a:srgbClr val="2f5597"/>
                </a:solidFill>
                <a:uFill>
                  <a:solidFill>
                    <a:srgbClr val="ffffff"/>
                  </a:solidFill>
                </a:uFill>
                <a:latin typeface="Garamond"/>
                <a:ea typeface="DejaVu Sans"/>
              </a:rPr>
              <a:t>DERECHOS DEL ALUMNADO: ÁMBITO GENERAL</a:t>
            </a:r>
            <a:endParaRPr b="0" lang="es-ES" sz="1800" spc="-1" strike="noStrike">
              <a:solidFill>
                <a:srgbClr val="000000"/>
              </a:solidFill>
              <a:uFill>
                <a:solidFill>
                  <a:srgbClr val="ffffff"/>
                </a:solidFill>
              </a:uFill>
              <a:latin typeface="Arial"/>
            </a:endParaRPr>
          </a:p>
        </p:txBody>
      </p:sp>
      <p:sp>
        <p:nvSpPr>
          <p:cNvPr id="80" name="CustomShape 2"/>
          <p:cNvSpPr/>
          <p:nvPr/>
        </p:nvSpPr>
        <p:spPr>
          <a:xfrm>
            <a:off x="689400" y="1920960"/>
            <a:ext cx="8116200" cy="3759120"/>
          </a:xfrm>
          <a:prstGeom prst="rect">
            <a:avLst/>
          </a:prstGeom>
          <a:noFill/>
          <a:ln>
            <a:noFill/>
          </a:ln>
        </p:spPr>
        <p:style>
          <a:lnRef idx="0"/>
          <a:fillRef idx="0"/>
          <a:effectRef idx="0"/>
          <a:fontRef idx="minor"/>
        </p:style>
        <p:txBody>
          <a:bodyPr lIns="90000" rIns="90000" tIns="45000" bIns="45000"/>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Arial"/>
              <a:buChar char="•"/>
            </a:pPr>
            <a:r>
              <a:rPr b="1" lang="es-ES" sz="2270" spc="-1" strike="noStrike">
                <a:solidFill>
                  <a:srgbClr val="2f5597"/>
                </a:solidFill>
                <a:uFill>
                  <a:solidFill>
                    <a:srgbClr val="ffffff"/>
                  </a:solidFill>
                </a:uFill>
                <a:latin typeface="Garamond"/>
                <a:ea typeface="DejaVu Sans"/>
              </a:rPr>
              <a:t>DERECHO A LA LIBERTAD DE EXPRESIÓN:</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En los términos constitucionalmente previstos.</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Arial"/>
              <a:buChar char="•"/>
            </a:pPr>
            <a:r>
              <a:rPr b="1" lang="es-ES" sz="2270" spc="-1" strike="noStrike">
                <a:solidFill>
                  <a:srgbClr val="2f5597"/>
                </a:solidFill>
                <a:uFill>
                  <a:solidFill>
                    <a:srgbClr val="ffffff"/>
                  </a:solidFill>
                </a:uFill>
                <a:latin typeface="Garamond"/>
                <a:ea typeface="DejaVu Sans"/>
              </a:rPr>
              <a:t>LIBERTAD IDEOLÓGICA:</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Disponer de libertad de ideología, de conciencia y de religión, con las únicas  limitaciones prescritas por la Ley y el respeto a los derechos y libertades fundamentales de los demás.</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p:txBody>
      </p:sp>
      <p:pic>
        <p:nvPicPr>
          <p:cNvPr id="81" name="Imagen 3" descr=""/>
          <p:cNvPicPr/>
          <p:nvPr/>
        </p:nvPicPr>
        <p:blipFill>
          <a:blip r:embed="rId1"/>
          <a:stretch/>
        </p:blipFill>
        <p:spPr>
          <a:xfrm>
            <a:off x="689400" y="600840"/>
            <a:ext cx="2199960" cy="572400"/>
          </a:xfrm>
          <a:prstGeom prst="rect">
            <a:avLst/>
          </a:prstGeom>
          <a:ln>
            <a:noFill/>
          </a:ln>
        </p:spPr>
      </p:pic>
      <p:pic>
        <p:nvPicPr>
          <p:cNvPr id="82" name="Imagen 1" descr=""/>
          <p:cNvPicPr/>
          <p:nvPr/>
        </p:nvPicPr>
        <p:blipFill>
          <a:blip r:embed="rId2"/>
          <a:stretch/>
        </p:blipFill>
        <p:spPr>
          <a:xfrm>
            <a:off x="6098760" y="4471920"/>
            <a:ext cx="2888640" cy="1419840"/>
          </a:xfrm>
          <a:prstGeom prst="rect">
            <a:avLst/>
          </a:prstGeom>
          <a:ln>
            <a:noFill/>
          </a:ln>
        </p:spPr>
      </p:pic>
    </p:spTree>
  </p:cSld>
  <p:transition spd="slow">
    <p:random/>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69000" y="860040"/>
            <a:ext cx="8876160" cy="1173240"/>
          </a:xfrm>
          <a:prstGeom prst="rect">
            <a:avLst/>
          </a:prstGeom>
          <a:noFill/>
          <a:ln>
            <a:noFill/>
          </a:ln>
        </p:spPr>
        <p:style>
          <a:lnRef idx="0"/>
          <a:fillRef idx="0"/>
          <a:effectRef idx="0"/>
          <a:fontRef idx="minor"/>
        </p:style>
        <p:txBody>
          <a:bodyPr lIns="90000" rIns="90000" tIns="45000" bIns="45000" anchor="ctr" anchorCtr="1"/>
          <a:p>
            <a:pPr marL="216000" indent="-359280" algn="ctr">
              <a:lnSpc>
                <a:spcPct val="100000"/>
              </a:lnSpc>
            </a:pPr>
            <a:r>
              <a:rPr b="1" lang="es-ES" sz="2400" spc="-1" strike="noStrike">
                <a:solidFill>
                  <a:srgbClr val="2f5597"/>
                </a:solidFill>
                <a:uFill>
                  <a:solidFill>
                    <a:srgbClr val="ffffff"/>
                  </a:solidFill>
                </a:uFill>
                <a:latin typeface="Garamond"/>
                <a:ea typeface="DejaVu Sans"/>
              </a:rPr>
              <a:t>DEBERES DEL ALUMNADO: ÁMBITO EDUCATIVO</a:t>
            </a:r>
            <a:endParaRPr b="0" lang="es-ES" sz="1800" spc="-1" strike="noStrike">
              <a:solidFill>
                <a:srgbClr val="000000"/>
              </a:solidFill>
              <a:uFill>
                <a:solidFill>
                  <a:srgbClr val="ffffff"/>
                </a:solidFill>
              </a:uFill>
              <a:latin typeface="Arial"/>
            </a:endParaRPr>
          </a:p>
        </p:txBody>
      </p:sp>
      <p:sp>
        <p:nvSpPr>
          <p:cNvPr id="84" name="CustomShape 2"/>
          <p:cNvSpPr/>
          <p:nvPr/>
        </p:nvSpPr>
        <p:spPr>
          <a:xfrm>
            <a:off x="689400" y="1751400"/>
            <a:ext cx="8116200" cy="3928680"/>
          </a:xfrm>
          <a:prstGeom prst="rect">
            <a:avLst/>
          </a:prstGeom>
          <a:noFill/>
          <a:ln>
            <a:noFill/>
          </a:ln>
        </p:spPr>
        <p:style>
          <a:lnRef idx="0"/>
          <a:fillRef idx="0"/>
          <a:effectRef idx="0"/>
          <a:fontRef idx="minor"/>
        </p:style>
        <p:txBody>
          <a:bodyPr lIns="90000" rIns="90000" tIns="45000" bIns="45000"/>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Arial"/>
              <a:buChar char="•"/>
            </a:pPr>
            <a:r>
              <a:rPr b="1" lang="es-ES" sz="2270" spc="-1" strike="noStrike">
                <a:solidFill>
                  <a:srgbClr val="2f5597"/>
                </a:solidFill>
                <a:uFill>
                  <a:solidFill>
                    <a:srgbClr val="ffffff"/>
                  </a:solidFill>
                </a:uFill>
                <a:latin typeface="Garamond"/>
                <a:ea typeface="DejaVu Sans"/>
              </a:rPr>
              <a:t>DEBER DE ESTUDIO Y ASISTENCIA A CLASE:</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500" spc="-1" strike="noStrike">
                <a:solidFill>
                  <a:srgbClr val="262626"/>
                </a:solidFill>
                <a:uFill>
                  <a:solidFill>
                    <a:srgbClr val="ffffff"/>
                  </a:solidFill>
                </a:uFill>
                <a:latin typeface="Garamond"/>
                <a:ea typeface="DejaVu Sans"/>
              </a:rPr>
              <a:t>Deber de comprometerse en su propio aprendizaje, asistiendo a clase con regularidad, participando activamente en las actividades y tareas propuestas por el profesorado y siguiendo sus orientaciones.</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500" spc="-1" strike="noStrike">
                <a:solidFill>
                  <a:srgbClr val="262626"/>
                </a:solidFill>
                <a:uFill>
                  <a:solidFill>
                    <a:srgbClr val="ffffff"/>
                  </a:solidFill>
                </a:uFill>
                <a:latin typeface="Garamond"/>
                <a:ea typeface="DejaVu Sans"/>
              </a:rPr>
              <a:t>Estudiar y esforzarse para conseguir el máximo desarrollo según sus capacidades.</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500" spc="-1" strike="noStrike">
                <a:solidFill>
                  <a:srgbClr val="262626"/>
                </a:solidFill>
                <a:uFill>
                  <a:solidFill>
                    <a:srgbClr val="ffffff"/>
                  </a:solidFill>
                </a:uFill>
                <a:latin typeface="Garamond"/>
                <a:ea typeface="DejaVu Sans"/>
              </a:rPr>
              <a:t>Participar en las actividades formativas y, especialmente, en las escolares y complementarias.</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500" spc="-1" strike="noStrike">
                <a:solidFill>
                  <a:srgbClr val="262626"/>
                </a:solidFill>
                <a:uFill>
                  <a:solidFill>
                    <a:srgbClr val="ffffff"/>
                  </a:solidFill>
                </a:uFill>
                <a:latin typeface="Garamond"/>
                <a:ea typeface="DejaVu Sans"/>
              </a:rPr>
              <a:t>Asistir a clase con puntualidad.</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p:txBody>
      </p:sp>
      <p:pic>
        <p:nvPicPr>
          <p:cNvPr id="85" name="Imagen 3" descr=""/>
          <p:cNvPicPr/>
          <p:nvPr/>
        </p:nvPicPr>
        <p:blipFill>
          <a:blip r:embed="rId1"/>
          <a:stretch/>
        </p:blipFill>
        <p:spPr>
          <a:xfrm>
            <a:off x="689400" y="600840"/>
            <a:ext cx="2199960" cy="572400"/>
          </a:xfrm>
          <a:prstGeom prst="rect">
            <a:avLst/>
          </a:prstGeom>
          <a:ln>
            <a:noFill/>
          </a:ln>
        </p:spPr>
      </p:pic>
      <p:pic>
        <p:nvPicPr>
          <p:cNvPr id="86" name="Imagen 1" descr=""/>
          <p:cNvPicPr/>
          <p:nvPr/>
        </p:nvPicPr>
        <p:blipFill>
          <a:blip r:embed="rId2"/>
          <a:stretch/>
        </p:blipFill>
        <p:spPr>
          <a:xfrm>
            <a:off x="6468120" y="4312440"/>
            <a:ext cx="2057040" cy="1545120"/>
          </a:xfrm>
          <a:prstGeom prst="rect">
            <a:avLst/>
          </a:prstGeom>
          <a:ln>
            <a:noFill/>
          </a:ln>
        </p:spPr>
      </p:pic>
    </p:spTree>
  </p:cSld>
  <p:transition spd="slow">
    <p:random/>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69000" y="860040"/>
            <a:ext cx="8876160" cy="1173240"/>
          </a:xfrm>
          <a:prstGeom prst="rect">
            <a:avLst/>
          </a:prstGeom>
          <a:noFill/>
          <a:ln>
            <a:noFill/>
          </a:ln>
        </p:spPr>
        <p:style>
          <a:lnRef idx="0"/>
          <a:fillRef idx="0"/>
          <a:effectRef idx="0"/>
          <a:fontRef idx="minor"/>
        </p:style>
        <p:txBody>
          <a:bodyPr lIns="90000" rIns="90000" tIns="45000" bIns="45000" anchor="ctr" anchorCtr="1"/>
          <a:p>
            <a:pPr marL="216000" indent="-359280" algn="ctr">
              <a:lnSpc>
                <a:spcPct val="100000"/>
              </a:lnSpc>
            </a:pPr>
            <a:r>
              <a:rPr b="1" lang="es-ES" sz="2400" spc="-1" strike="noStrike">
                <a:solidFill>
                  <a:srgbClr val="2f5597"/>
                </a:solidFill>
                <a:uFill>
                  <a:solidFill>
                    <a:srgbClr val="ffffff"/>
                  </a:solidFill>
                </a:uFill>
                <a:latin typeface="Garamond"/>
                <a:ea typeface="DejaVu Sans"/>
              </a:rPr>
              <a:t>DEBERES DEL ALUMNADO: ÁMBITO EDUCATIVO</a:t>
            </a:r>
            <a:endParaRPr b="0" lang="es-ES" sz="1800" spc="-1" strike="noStrike">
              <a:solidFill>
                <a:srgbClr val="000000"/>
              </a:solidFill>
              <a:uFill>
                <a:solidFill>
                  <a:srgbClr val="ffffff"/>
                </a:solidFill>
              </a:uFill>
              <a:latin typeface="Arial"/>
            </a:endParaRPr>
          </a:p>
        </p:txBody>
      </p:sp>
      <p:sp>
        <p:nvSpPr>
          <p:cNvPr id="88" name="CustomShape 2"/>
          <p:cNvSpPr/>
          <p:nvPr/>
        </p:nvSpPr>
        <p:spPr>
          <a:xfrm>
            <a:off x="689400" y="1751400"/>
            <a:ext cx="8116200" cy="3928680"/>
          </a:xfrm>
          <a:prstGeom prst="rect">
            <a:avLst/>
          </a:prstGeom>
          <a:noFill/>
          <a:ln>
            <a:noFill/>
          </a:ln>
        </p:spPr>
        <p:style>
          <a:lnRef idx="0"/>
          <a:fillRef idx="0"/>
          <a:effectRef idx="0"/>
          <a:fontRef idx="minor"/>
        </p:style>
        <p:txBody>
          <a:bodyPr lIns="90000" rIns="90000" tIns="45000" bIns="45000"/>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Arial"/>
              <a:buChar char="•"/>
            </a:pPr>
            <a:r>
              <a:rPr b="1" lang="es-ES" sz="2270" spc="-1" strike="noStrike">
                <a:solidFill>
                  <a:srgbClr val="2f5597"/>
                </a:solidFill>
                <a:uFill>
                  <a:solidFill>
                    <a:srgbClr val="ffffff"/>
                  </a:solidFill>
                </a:uFill>
                <a:latin typeface="Garamond"/>
                <a:ea typeface="DejaVu Sans"/>
              </a:rPr>
              <a:t>DEBER DE RESPETO AL PROFESORADO Y A LA COMUNIDAD EDUCATIVA:</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500" spc="-1" strike="noStrike">
                <a:solidFill>
                  <a:srgbClr val="262626"/>
                </a:solidFill>
                <a:uFill>
                  <a:solidFill>
                    <a:srgbClr val="ffffff"/>
                  </a:solidFill>
                </a:uFill>
                <a:latin typeface="Garamond"/>
                <a:ea typeface="DejaVu Sans"/>
              </a:rPr>
              <a:t>Seguir las directrices del profesorado, reconociendo su autoridad.</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500" spc="-1" strike="noStrike">
                <a:solidFill>
                  <a:srgbClr val="262626"/>
                </a:solidFill>
                <a:uFill>
                  <a:solidFill>
                    <a:srgbClr val="ffffff"/>
                  </a:solidFill>
                </a:uFill>
                <a:latin typeface="Garamond"/>
                <a:ea typeface="DejaVu Sans"/>
              </a:rPr>
              <a:t>Respetar al profesorado y al resto de personal no docente de los centros escolares, así como al resto de sus compañeros/as, evitando situaciones de conflicto y acoso escolar en cualquiera de sus formas, incluyendo el ciberacoso.</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500" spc="-1" strike="noStrike">
                <a:solidFill>
                  <a:srgbClr val="262626"/>
                </a:solidFill>
                <a:uFill>
                  <a:solidFill>
                    <a:srgbClr val="ffffff"/>
                  </a:solidFill>
                </a:uFill>
                <a:latin typeface="Garamond"/>
                <a:ea typeface="DejaVu Sans"/>
              </a:rPr>
              <a:t>Respetar la libertad de conciencia, las convicciones religiosas y morales, y la dignidad, integridad e intimidad de todos los miembros de la comunidad educativa.</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p:txBody>
      </p:sp>
      <p:pic>
        <p:nvPicPr>
          <p:cNvPr id="89" name="Imagen 3" descr=""/>
          <p:cNvPicPr/>
          <p:nvPr/>
        </p:nvPicPr>
        <p:blipFill>
          <a:blip r:embed="rId1"/>
          <a:stretch/>
        </p:blipFill>
        <p:spPr>
          <a:xfrm>
            <a:off x="689400" y="600840"/>
            <a:ext cx="2199960" cy="572400"/>
          </a:xfrm>
          <a:prstGeom prst="rect">
            <a:avLst/>
          </a:prstGeom>
          <a:ln>
            <a:noFill/>
          </a:ln>
        </p:spPr>
      </p:pic>
      <p:pic>
        <p:nvPicPr>
          <p:cNvPr id="90" name="Imagen 1" descr=""/>
          <p:cNvPicPr/>
          <p:nvPr/>
        </p:nvPicPr>
        <p:blipFill>
          <a:blip r:embed="rId2"/>
          <a:stretch/>
        </p:blipFill>
        <p:spPr>
          <a:xfrm>
            <a:off x="7137360" y="2611440"/>
            <a:ext cx="1239840" cy="1227240"/>
          </a:xfrm>
          <a:prstGeom prst="rect">
            <a:avLst/>
          </a:prstGeom>
          <a:ln>
            <a:noFill/>
          </a:ln>
        </p:spPr>
      </p:pic>
    </p:spTree>
  </p:cSld>
  <p:transition spd="slow">
    <p:random/>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69000" y="863640"/>
            <a:ext cx="8800200" cy="1169640"/>
          </a:xfrm>
          <a:prstGeom prst="rect">
            <a:avLst/>
          </a:prstGeom>
          <a:noFill/>
          <a:ln>
            <a:noFill/>
          </a:ln>
        </p:spPr>
        <p:style>
          <a:lnRef idx="0"/>
          <a:fillRef idx="0"/>
          <a:effectRef idx="0"/>
          <a:fontRef idx="minor"/>
        </p:style>
        <p:txBody>
          <a:bodyPr lIns="90000" rIns="90000" tIns="45000" bIns="45000" anchor="ctr" anchorCtr="1"/>
          <a:p>
            <a:pPr marL="216000" indent="-359280" algn="ctr">
              <a:lnSpc>
                <a:spcPct val="100000"/>
              </a:lnSpc>
            </a:pPr>
            <a:r>
              <a:rPr b="1" lang="es-ES" sz="2400" spc="-1" strike="noStrike">
                <a:solidFill>
                  <a:srgbClr val="2f5597"/>
                </a:solidFill>
                <a:uFill>
                  <a:solidFill>
                    <a:srgbClr val="ffffff"/>
                  </a:solidFill>
                </a:uFill>
                <a:latin typeface="Garamond"/>
                <a:ea typeface="DejaVu Sans"/>
              </a:rPr>
              <a:t>DEBERES DEL ALUMNADO: ÁMBITO EDUCATIVO</a:t>
            </a:r>
            <a:endParaRPr b="0" lang="es-ES" sz="1800" spc="-1" strike="noStrike">
              <a:solidFill>
                <a:srgbClr val="000000"/>
              </a:solidFill>
              <a:uFill>
                <a:solidFill>
                  <a:srgbClr val="ffffff"/>
                </a:solidFill>
              </a:uFill>
              <a:latin typeface="Arial"/>
            </a:endParaRPr>
          </a:p>
        </p:txBody>
      </p:sp>
      <p:sp>
        <p:nvSpPr>
          <p:cNvPr id="92" name="CustomShape 2"/>
          <p:cNvSpPr/>
          <p:nvPr/>
        </p:nvSpPr>
        <p:spPr>
          <a:xfrm>
            <a:off x="689400" y="1694160"/>
            <a:ext cx="8116200" cy="3985920"/>
          </a:xfrm>
          <a:prstGeom prst="rect">
            <a:avLst/>
          </a:prstGeom>
          <a:noFill/>
          <a:ln>
            <a:noFill/>
          </a:ln>
        </p:spPr>
        <p:style>
          <a:lnRef idx="0"/>
          <a:fillRef idx="0"/>
          <a:effectRef idx="0"/>
          <a:fontRef idx="minor"/>
        </p:style>
        <p:txBody>
          <a:bodyPr lIns="90000" rIns="90000" tIns="45000" bIns="45000"/>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Arial"/>
              <a:buChar char="•"/>
            </a:pPr>
            <a:r>
              <a:rPr b="1" lang="es-ES" sz="2270" spc="-1" strike="noStrike">
                <a:solidFill>
                  <a:srgbClr val="2f5597"/>
                </a:solidFill>
                <a:uFill>
                  <a:solidFill>
                    <a:srgbClr val="ffffff"/>
                  </a:solidFill>
                </a:uFill>
                <a:latin typeface="Garamond"/>
                <a:ea typeface="DejaVu Sans"/>
              </a:rPr>
              <a:t>DEBER DE RESPETO A LAS NORMAS DE CONVIVENCIA:</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Participar y colaborar en la mejora de la convivencia escolar y en la consecución de un adecuado clima de estudio en el aula y en el centro, respetando el derecho de sus compañeros a la educación y la autoridad y orientaciones del profesorado.</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Respetar las normas de organización, convivencia y disciplina del centro educativo.</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Conservar y hacer un buen uso de las instalaciones del centro y materiales didácticos.</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Arial"/>
              <a:buChar char="•"/>
            </a:pPr>
            <a:r>
              <a:rPr b="1" lang="es-ES" sz="2270" spc="-1" strike="noStrike">
                <a:solidFill>
                  <a:srgbClr val="2f5597"/>
                </a:solidFill>
                <a:uFill>
                  <a:solidFill>
                    <a:srgbClr val="ffffff"/>
                  </a:solidFill>
                </a:uFill>
                <a:latin typeface="Garamond"/>
                <a:ea typeface="DejaVu Sans"/>
              </a:rPr>
              <a:t>DEBER DE COLABORAR EN LA OBTENCIÓN DE INFORMACIÓN POR PARTE DEL CENTRO:</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Proporcionar datos personales necesarios para el ejercicio de la función educativa y dar a conocer circunstancias necesarias para una adecuada educación y orientación del alumnado.</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p:txBody>
      </p:sp>
      <p:pic>
        <p:nvPicPr>
          <p:cNvPr id="93" name="Imagen 3" descr=""/>
          <p:cNvPicPr/>
          <p:nvPr/>
        </p:nvPicPr>
        <p:blipFill>
          <a:blip r:embed="rId1"/>
          <a:stretch/>
        </p:blipFill>
        <p:spPr>
          <a:xfrm>
            <a:off x="689400" y="600840"/>
            <a:ext cx="2199960" cy="572400"/>
          </a:xfrm>
          <a:prstGeom prst="rect">
            <a:avLst/>
          </a:prstGeom>
          <a:ln>
            <a:noFill/>
          </a:ln>
        </p:spPr>
      </p:pic>
    </p:spTree>
  </p:cSld>
  <p:transition spd="slow">
    <p:random/>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69000" y="863640"/>
            <a:ext cx="8800200" cy="1169640"/>
          </a:xfrm>
          <a:prstGeom prst="rect">
            <a:avLst/>
          </a:prstGeom>
          <a:noFill/>
          <a:ln>
            <a:noFill/>
          </a:ln>
        </p:spPr>
        <p:style>
          <a:lnRef idx="0"/>
          <a:fillRef idx="0"/>
          <a:effectRef idx="0"/>
          <a:fontRef idx="minor"/>
        </p:style>
        <p:txBody>
          <a:bodyPr lIns="90000" rIns="90000" tIns="45000" bIns="45000" anchor="ctr" anchorCtr="1"/>
          <a:p>
            <a:pPr marL="216000" indent="-359280" algn="ctr">
              <a:lnSpc>
                <a:spcPct val="100000"/>
              </a:lnSpc>
            </a:pPr>
            <a:r>
              <a:rPr b="1" lang="es-ES" sz="2400" spc="-1" strike="noStrike">
                <a:solidFill>
                  <a:srgbClr val="2f5597"/>
                </a:solidFill>
                <a:uFill>
                  <a:solidFill>
                    <a:srgbClr val="ffffff"/>
                  </a:solidFill>
                </a:uFill>
                <a:latin typeface="Garamond"/>
                <a:ea typeface="DejaVu Sans"/>
              </a:rPr>
              <a:t>DEBERES DEL ALUMNADO: ÁMBITO GENERAL</a:t>
            </a:r>
            <a:endParaRPr b="0" lang="es-ES" sz="1800" spc="-1" strike="noStrike">
              <a:solidFill>
                <a:srgbClr val="000000"/>
              </a:solidFill>
              <a:uFill>
                <a:solidFill>
                  <a:srgbClr val="ffffff"/>
                </a:solidFill>
              </a:uFill>
              <a:latin typeface="Arial"/>
            </a:endParaRPr>
          </a:p>
        </p:txBody>
      </p:sp>
      <p:sp>
        <p:nvSpPr>
          <p:cNvPr id="95" name="CustomShape 2"/>
          <p:cNvSpPr/>
          <p:nvPr/>
        </p:nvSpPr>
        <p:spPr>
          <a:xfrm>
            <a:off x="689400" y="1694160"/>
            <a:ext cx="8116200" cy="3985920"/>
          </a:xfrm>
          <a:prstGeom prst="rect">
            <a:avLst/>
          </a:prstGeom>
          <a:noFill/>
          <a:ln>
            <a:noFill/>
          </a:ln>
        </p:spPr>
        <p:style>
          <a:lnRef idx="0"/>
          <a:fillRef idx="0"/>
          <a:effectRef idx="0"/>
          <a:fontRef idx="minor"/>
        </p:style>
        <p:txBody>
          <a:bodyPr lIns="90000" rIns="90000" tIns="45000" bIns="45000"/>
          <a:p>
            <a:pPr algn="just">
              <a:lnSpc>
                <a:spcPct val="100000"/>
              </a:lnSpc>
            </a:pP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Los menores, de acuerdo a su edad y madurez, deberán asumir y cumplir los deberes, obligaciones y responsabilidades inherentes o consecuentes a la titularidad y al ejercicio de los derechos que tienen reconocidos en todos los ámbitos de la vida, tanto familiar, escolar como social.</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p:txBody>
      </p:sp>
      <p:pic>
        <p:nvPicPr>
          <p:cNvPr id="96" name="Imagen 3" descr=""/>
          <p:cNvPicPr/>
          <p:nvPr/>
        </p:nvPicPr>
        <p:blipFill>
          <a:blip r:embed="rId1"/>
          <a:stretch/>
        </p:blipFill>
        <p:spPr>
          <a:xfrm>
            <a:off x="689400" y="600840"/>
            <a:ext cx="2199960" cy="572400"/>
          </a:xfrm>
          <a:prstGeom prst="rect">
            <a:avLst/>
          </a:prstGeom>
          <a:ln>
            <a:noFill/>
          </a:ln>
        </p:spPr>
      </p:pic>
      <p:pic>
        <p:nvPicPr>
          <p:cNvPr id="97" name="Imagen 1" descr=""/>
          <p:cNvPicPr/>
          <p:nvPr/>
        </p:nvPicPr>
        <p:blipFill>
          <a:blip r:embed="rId2"/>
          <a:stretch/>
        </p:blipFill>
        <p:spPr>
          <a:xfrm>
            <a:off x="1782360" y="3859920"/>
            <a:ext cx="5841720" cy="1375920"/>
          </a:xfrm>
          <a:prstGeom prst="rect">
            <a:avLst/>
          </a:prstGeom>
          <a:ln>
            <a:noFill/>
          </a:ln>
        </p:spPr>
      </p:pic>
    </p:spTree>
  </p:cSld>
  <p:transition spd="slow">
    <p:random/>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369000" y="863640"/>
            <a:ext cx="8800200" cy="1169640"/>
          </a:xfrm>
          <a:prstGeom prst="rect">
            <a:avLst/>
          </a:prstGeom>
          <a:noFill/>
          <a:ln>
            <a:noFill/>
          </a:ln>
        </p:spPr>
        <p:style>
          <a:lnRef idx="0"/>
          <a:fillRef idx="0"/>
          <a:effectRef idx="0"/>
          <a:fontRef idx="minor"/>
        </p:style>
        <p:txBody>
          <a:bodyPr lIns="90000" rIns="90000" tIns="45000" bIns="45000" anchor="ctr" anchorCtr="1"/>
          <a:p>
            <a:pPr marL="216000" indent="-359280" algn="ctr">
              <a:lnSpc>
                <a:spcPct val="100000"/>
              </a:lnSpc>
            </a:pPr>
            <a:r>
              <a:rPr b="1" lang="es-ES" sz="2400" spc="-1" strike="noStrike">
                <a:solidFill>
                  <a:srgbClr val="2f5597"/>
                </a:solidFill>
                <a:uFill>
                  <a:solidFill>
                    <a:srgbClr val="ffffff"/>
                  </a:solidFill>
                </a:uFill>
                <a:latin typeface="Garamond"/>
                <a:ea typeface="DejaVu Sans"/>
              </a:rPr>
              <a:t>DEFENSOR DEL ALUMNADO</a:t>
            </a:r>
            <a:endParaRPr b="0" lang="es-ES" sz="1800" spc="-1" strike="noStrike">
              <a:solidFill>
                <a:srgbClr val="000000"/>
              </a:solidFill>
              <a:uFill>
                <a:solidFill>
                  <a:srgbClr val="ffffff"/>
                </a:solidFill>
              </a:uFill>
              <a:latin typeface="Arial"/>
            </a:endParaRPr>
          </a:p>
        </p:txBody>
      </p:sp>
      <p:sp>
        <p:nvSpPr>
          <p:cNvPr id="99" name="CustomShape 2"/>
          <p:cNvSpPr/>
          <p:nvPr/>
        </p:nvSpPr>
        <p:spPr>
          <a:xfrm>
            <a:off x="689400" y="1920960"/>
            <a:ext cx="8116200" cy="3759120"/>
          </a:xfrm>
          <a:prstGeom prst="rect">
            <a:avLst/>
          </a:prstGeom>
          <a:noFill/>
          <a:ln>
            <a:noFill/>
          </a:ln>
        </p:spPr>
        <p:style>
          <a:lnRef idx="0"/>
          <a:fillRef idx="0"/>
          <a:effectRef idx="0"/>
          <a:fontRef idx="minor"/>
        </p:style>
        <p:txBody>
          <a:bodyPr lIns="90000" rIns="90000" tIns="45000" bIns="45000"/>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La administración educativa realizará el seguimiento y valoración del ejercicio de los derechos y del grado de cumplimiento de los deberes del alumnado. A tal efecto, se creará una oficina del defensor del alumnado.</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DIRECCIÓN TERRITORIAL DE SANTA CRUZ DE TENERIFE:</a:t>
            </a:r>
            <a:endParaRPr b="0" lang="es-ES" sz="1800" spc="-1" strike="noStrike">
              <a:solidFill>
                <a:srgbClr val="000000"/>
              </a:solidFill>
              <a:uFill>
                <a:solidFill>
                  <a:srgbClr val="ffffff"/>
                </a:solidFill>
              </a:uFill>
              <a:latin typeface="Arial"/>
            </a:endParaRPr>
          </a:p>
          <a:p>
            <a:pPr lvl="1" marL="7272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Teléfono: 922.59.24.81</a:t>
            </a:r>
            <a:endParaRPr b="0" lang="es-ES" sz="1800" spc="-1" strike="noStrike">
              <a:solidFill>
                <a:srgbClr val="000000"/>
              </a:solidFill>
              <a:uFill>
                <a:solidFill>
                  <a:srgbClr val="ffffff"/>
                </a:solidFill>
              </a:uFill>
              <a:latin typeface="Arial"/>
            </a:endParaRPr>
          </a:p>
          <a:p>
            <a:pPr lvl="1" marL="7272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Correo: </a:t>
            </a:r>
            <a:r>
              <a:rPr b="0" lang="es-ES" sz="1600" spc="-1" strike="noStrike" u="sng">
                <a:solidFill>
                  <a:srgbClr val="0000ff"/>
                </a:solidFill>
                <a:uFill>
                  <a:solidFill>
                    <a:srgbClr val="ffffff"/>
                  </a:solidFill>
                </a:uFill>
                <a:latin typeface="Garamond"/>
                <a:ea typeface="DejaVu Sans"/>
                <a:hlinkClick r:id="rId1"/>
              </a:rPr>
              <a:t>defalumtf.ceu@gobiernodecanarias.org</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DIRECCIÓN TERRITORIAL DE LAS PALMAS DE GRAN CANARIA:</a:t>
            </a:r>
            <a:endParaRPr b="0" lang="es-ES" sz="1800" spc="-1" strike="noStrike">
              <a:solidFill>
                <a:srgbClr val="000000"/>
              </a:solidFill>
              <a:uFill>
                <a:solidFill>
                  <a:srgbClr val="ffffff"/>
                </a:solidFill>
              </a:uFill>
              <a:latin typeface="Arial"/>
            </a:endParaRPr>
          </a:p>
          <a:p>
            <a:pPr lvl="1" marL="7272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Teléfono: 928.32.53.33</a:t>
            </a:r>
            <a:endParaRPr b="0" lang="es-ES" sz="1800" spc="-1" strike="noStrike">
              <a:solidFill>
                <a:srgbClr val="000000"/>
              </a:solidFill>
              <a:uFill>
                <a:solidFill>
                  <a:srgbClr val="ffffff"/>
                </a:solidFill>
              </a:uFill>
              <a:latin typeface="Arial"/>
            </a:endParaRPr>
          </a:p>
          <a:p>
            <a:pPr lvl="1" marL="7272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Correo: </a:t>
            </a:r>
            <a:r>
              <a:rPr b="0" lang="es-ES" sz="1600" spc="-1" strike="noStrike" u="sng">
                <a:solidFill>
                  <a:srgbClr val="0000ff"/>
                </a:solidFill>
                <a:uFill>
                  <a:solidFill>
                    <a:srgbClr val="ffffff"/>
                  </a:solidFill>
                </a:uFill>
                <a:latin typeface="Garamond"/>
                <a:ea typeface="DejaVu Sans"/>
                <a:hlinkClick r:id="rId2"/>
              </a:rPr>
              <a:t>mgiljim@gobiernodecanarias.org</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p:txBody>
      </p:sp>
      <p:pic>
        <p:nvPicPr>
          <p:cNvPr id="100" name="Imagen 3" descr=""/>
          <p:cNvPicPr/>
          <p:nvPr/>
        </p:nvPicPr>
        <p:blipFill>
          <a:blip r:embed="rId3"/>
          <a:stretch/>
        </p:blipFill>
        <p:spPr>
          <a:xfrm>
            <a:off x="689400" y="600840"/>
            <a:ext cx="2199960" cy="572400"/>
          </a:xfrm>
          <a:prstGeom prst="rect">
            <a:avLst/>
          </a:prstGeom>
          <a:ln>
            <a:noFill/>
          </a:ln>
        </p:spPr>
      </p:pic>
    </p:spTree>
  </p:cSld>
  <p:transition spd="slow">
    <p:random/>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587160" y="1174320"/>
            <a:ext cx="8300160" cy="1173240"/>
          </a:xfrm>
          <a:prstGeom prst="rect">
            <a:avLst/>
          </a:prstGeom>
          <a:noFill/>
          <a:ln>
            <a:noFill/>
          </a:ln>
        </p:spPr>
        <p:style>
          <a:lnRef idx="0"/>
          <a:fillRef idx="0"/>
          <a:effectRef idx="0"/>
          <a:fontRef idx="minor"/>
        </p:style>
        <p:txBody>
          <a:bodyPr lIns="90000" rIns="90000" tIns="45000" bIns="45000" anchor="ctr" anchorCtr="1"/>
          <a:p>
            <a:pPr marL="216000" indent="-359280" algn="ctr">
              <a:lnSpc>
                <a:spcPct val="100000"/>
              </a:lnSpc>
            </a:pPr>
            <a:r>
              <a:rPr b="0" lang="es-ES" sz="3779" spc="-1" strike="noStrike">
                <a:solidFill>
                  <a:srgbClr val="2f5597"/>
                </a:solidFill>
                <a:uFill>
                  <a:solidFill>
                    <a:srgbClr val="ffffff"/>
                  </a:solidFill>
                </a:uFill>
                <a:latin typeface="Garamond"/>
                <a:ea typeface="DejaVu Sans"/>
              </a:rPr>
              <a:t>NORMATIVA DE REFERENCIA</a:t>
            </a:r>
            <a:endParaRPr b="0" lang="es-ES" sz="1800" spc="-1" strike="noStrike">
              <a:solidFill>
                <a:srgbClr val="000000"/>
              </a:solidFill>
              <a:uFill>
                <a:solidFill>
                  <a:srgbClr val="ffffff"/>
                </a:solidFill>
              </a:uFill>
              <a:latin typeface="Arial"/>
            </a:endParaRPr>
          </a:p>
        </p:txBody>
      </p:sp>
      <p:sp>
        <p:nvSpPr>
          <p:cNvPr id="102" name="CustomShape 2"/>
          <p:cNvSpPr/>
          <p:nvPr/>
        </p:nvSpPr>
        <p:spPr>
          <a:xfrm>
            <a:off x="830160" y="2127240"/>
            <a:ext cx="8057520" cy="3776400"/>
          </a:xfrm>
          <a:prstGeom prst="rect">
            <a:avLst/>
          </a:prstGeom>
          <a:noFill/>
          <a:ln>
            <a:noFill/>
          </a:ln>
        </p:spPr>
        <p:style>
          <a:lnRef idx="0"/>
          <a:fillRef idx="0"/>
          <a:effectRef idx="0"/>
          <a:fontRef idx="minor"/>
        </p:style>
        <p:txBody>
          <a:bodyPr lIns="90000" rIns="90000" tIns="45000" bIns="45000"/>
          <a:p>
            <a:pPr marL="270000" indent="-269280" algn="just">
              <a:lnSpc>
                <a:spcPct val="100000"/>
              </a:lnSpc>
              <a:buClr>
                <a:srgbClr val="05348e"/>
              </a:buClr>
              <a:buSzPct val="75000"/>
              <a:buFont typeface="Wingdings" charset="2"/>
              <a:buChar char=""/>
            </a:pPr>
            <a:r>
              <a:rPr b="0" lang="es-ES" sz="1500" spc="-1" strike="noStrike">
                <a:solidFill>
                  <a:srgbClr val="262626"/>
                </a:solidFill>
                <a:uFill>
                  <a:solidFill>
                    <a:srgbClr val="ffffff"/>
                  </a:solidFill>
                </a:uFill>
                <a:latin typeface="Garamond"/>
                <a:ea typeface="DejaVu Sans"/>
              </a:rPr>
              <a:t>Constitución Española, 1978. (BOE n.º 311, de 29 de diciembre de 1978).</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05348e"/>
              </a:buClr>
              <a:buSzPct val="75000"/>
              <a:buFont typeface="Wingdings" charset="2"/>
              <a:buChar char=""/>
            </a:pPr>
            <a:r>
              <a:rPr b="0" lang="es-ES" sz="1500" spc="-1" strike="noStrike">
                <a:solidFill>
                  <a:srgbClr val="262626"/>
                </a:solidFill>
                <a:uFill>
                  <a:solidFill>
                    <a:srgbClr val="ffffff"/>
                  </a:solidFill>
                </a:uFill>
                <a:latin typeface="Garamond"/>
                <a:ea typeface="DejaVu Sans"/>
              </a:rPr>
              <a:t>Ley Orgánica 8/1985, de 3 de julio, reguladora del Derecho a la Educación (LODE) (BOE nº 159, de 4 de julio de 1985).</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05348e"/>
              </a:buClr>
              <a:buSzPct val="75000"/>
              <a:buFont typeface="Wingdings" charset="2"/>
              <a:buChar char=""/>
            </a:pPr>
            <a:r>
              <a:rPr b="0" lang="es-ES" sz="1500" spc="-1" strike="noStrike">
                <a:solidFill>
                  <a:srgbClr val="262626"/>
                </a:solidFill>
                <a:uFill>
                  <a:solidFill>
                    <a:srgbClr val="ffffff"/>
                  </a:solidFill>
                </a:uFill>
                <a:latin typeface="Garamond"/>
                <a:ea typeface="DejaVu Sans"/>
              </a:rPr>
              <a:t>Ley Orgánica 2/2006, de 3 de mayo, de Educación (LOE), (BOE nº 106, de 4 de mayo de 2006), modificada por la Ley Orgánica 8/2013, de 9 de diciembre, para la mejora de la calidad educativa (LOMCE) (BOE nº 295, de 10 de diciembre de 2013).</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05348e"/>
              </a:buClr>
              <a:buSzPct val="75000"/>
              <a:buFont typeface="Wingdings" charset="2"/>
              <a:buChar char=""/>
            </a:pPr>
            <a:r>
              <a:rPr b="0" lang="es-ES" sz="1500" spc="-1" strike="noStrike">
                <a:solidFill>
                  <a:srgbClr val="262626"/>
                </a:solidFill>
                <a:uFill>
                  <a:solidFill>
                    <a:srgbClr val="ffffff"/>
                  </a:solidFill>
                </a:uFill>
                <a:latin typeface="Garamond"/>
                <a:ea typeface="DejaVu Sans"/>
              </a:rPr>
              <a:t>Ley Orgánica 1/1996, de 15 de enero, de Protección Jurídica del Menor, de modificación parcial del Código Civil y de la Ley de Enjuiciamiento Civil (BOE nº 15, de 17 de enero de 1996), modificada por la Ley Orgánica 8/2015, de 22 de julio, de modificación del sistema de protección a la infancia y a la adolescencia (BOE nº 175, de 23 de julio de 2015) y por la Ley Orgánica 26/2015, de 28 de julio, de modificación del sistema de protección a la infancia y a la adolescencia (BOE nº 180, de 29 de julio de 2015).</a:t>
            </a:r>
            <a:endParaRPr b="0" lang="es-ES" sz="1800" spc="-1" strike="noStrike">
              <a:solidFill>
                <a:srgbClr val="000000"/>
              </a:solidFill>
              <a:uFill>
                <a:solidFill>
                  <a:srgbClr val="ffffff"/>
                </a:solidFill>
              </a:uFill>
              <a:latin typeface="Arial"/>
            </a:endParaRPr>
          </a:p>
        </p:txBody>
      </p:sp>
      <p:pic>
        <p:nvPicPr>
          <p:cNvPr id="103" name="Imagen 3" descr=""/>
          <p:cNvPicPr/>
          <p:nvPr/>
        </p:nvPicPr>
        <p:blipFill>
          <a:blip r:embed="rId1"/>
          <a:stretch/>
        </p:blipFill>
        <p:spPr>
          <a:xfrm>
            <a:off x="830160" y="647640"/>
            <a:ext cx="2199960" cy="572400"/>
          </a:xfrm>
          <a:prstGeom prst="rect">
            <a:avLst/>
          </a:prstGeom>
          <a:ln>
            <a:noFill/>
          </a:ln>
        </p:spPr>
      </p:pic>
      <p:pic>
        <p:nvPicPr>
          <p:cNvPr id="104" name="Imagen 2" descr=""/>
          <p:cNvPicPr/>
          <p:nvPr/>
        </p:nvPicPr>
        <p:blipFill>
          <a:blip r:embed="rId2"/>
          <a:stretch/>
        </p:blipFill>
        <p:spPr>
          <a:xfrm>
            <a:off x="7652160" y="549720"/>
            <a:ext cx="1478160" cy="981360"/>
          </a:xfrm>
          <a:prstGeom prst="rect">
            <a:avLst/>
          </a:prstGeom>
          <a:ln>
            <a:noFill/>
          </a:ln>
        </p:spPr>
      </p:pic>
    </p:spTree>
  </p:cSld>
  <p:transition spd="slow">
    <p:random/>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587160" y="1174320"/>
            <a:ext cx="8300160" cy="1173240"/>
          </a:xfrm>
          <a:prstGeom prst="rect">
            <a:avLst/>
          </a:prstGeom>
          <a:noFill/>
          <a:ln>
            <a:noFill/>
          </a:ln>
        </p:spPr>
        <p:style>
          <a:lnRef idx="0"/>
          <a:fillRef idx="0"/>
          <a:effectRef idx="0"/>
          <a:fontRef idx="minor"/>
        </p:style>
        <p:txBody>
          <a:bodyPr lIns="90000" rIns="90000" tIns="45000" bIns="45000" anchor="ctr" anchorCtr="1"/>
          <a:p>
            <a:pPr marL="216000" indent="-359280" algn="ctr">
              <a:lnSpc>
                <a:spcPct val="100000"/>
              </a:lnSpc>
            </a:pPr>
            <a:r>
              <a:rPr b="0" lang="es-ES" sz="3779" spc="-1" strike="noStrike">
                <a:solidFill>
                  <a:srgbClr val="2f5597"/>
                </a:solidFill>
                <a:uFill>
                  <a:solidFill>
                    <a:srgbClr val="ffffff"/>
                  </a:solidFill>
                </a:uFill>
                <a:latin typeface="Garamond"/>
                <a:ea typeface="DejaVu Sans"/>
              </a:rPr>
              <a:t>NORMATIVA DE REFERENCIA</a:t>
            </a:r>
            <a:endParaRPr b="0" lang="es-ES" sz="1800" spc="-1" strike="noStrike">
              <a:solidFill>
                <a:srgbClr val="000000"/>
              </a:solidFill>
              <a:uFill>
                <a:solidFill>
                  <a:srgbClr val="ffffff"/>
                </a:solidFill>
              </a:uFill>
              <a:latin typeface="Arial"/>
            </a:endParaRPr>
          </a:p>
        </p:txBody>
      </p:sp>
      <p:sp>
        <p:nvSpPr>
          <p:cNvPr id="106" name="CustomShape 2"/>
          <p:cNvSpPr/>
          <p:nvPr/>
        </p:nvSpPr>
        <p:spPr>
          <a:xfrm>
            <a:off x="830160" y="2092320"/>
            <a:ext cx="8057520" cy="3906720"/>
          </a:xfrm>
          <a:prstGeom prst="rect">
            <a:avLst/>
          </a:prstGeom>
          <a:noFill/>
          <a:ln>
            <a:noFill/>
          </a:ln>
        </p:spPr>
        <p:style>
          <a:lnRef idx="0"/>
          <a:fillRef idx="0"/>
          <a:effectRef idx="0"/>
          <a:fontRef idx="minor"/>
        </p:style>
        <p:txBody>
          <a:bodyPr lIns="90000" rIns="90000" tIns="45000" bIns="45000"/>
          <a:p>
            <a:pPr algn="just">
              <a:lnSpc>
                <a:spcPct val="100000"/>
              </a:lnSpc>
            </a:pP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05348e"/>
              </a:buClr>
              <a:buSzPct val="75000"/>
              <a:buFont typeface="Wingdings" charset="2"/>
              <a:buChar char=""/>
            </a:pPr>
            <a:r>
              <a:rPr b="0" lang="es-ES" sz="1600" spc="-1" strike="noStrike">
                <a:solidFill>
                  <a:srgbClr val="262626"/>
                </a:solidFill>
                <a:uFill>
                  <a:solidFill>
                    <a:srgbClr val="ffffff"/>
                  </a:solidFill>
                </a:uFill>
                <a:latin typeface="Garamond"/>
                <a:ea typeface="DejaVu Sans"/>
              </a:rPr>
              <a:t>Ley 6/2014, de 25 de julio, Canaria de Educación no Universitaria (BOE nº 238, de 1 de octubre de 2014 y BOC nº 152, de 7 de agosto de 2014).</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05348e"/>
              </a:buClr>
              <a:buSzPct val="75000"/>
              <a:buFont typeface="Wingdings" charset="2"/>
              <a:buChar char=""/>
            </a:pPr>
            <a:r>
              <a:rPr b="0" lang="es-ES" sz="1600" spc="-1" strike="noStrike">
                <a:solidFill>
                  <a:srgbClr val="262626"/>
                </a:solidFill>
                <a:uFill>
                  <a:solidFill>
                    <a:srgbClr val="ffffff"/>
                  </a:solidFill>
                </a:uFill>
                <a:latin typeface="Garamond"/>
                <a:ea typeface="DejaVu Sans"/>
              </a:rPr>
              <a:t>Decreto 114/2011, de 11 de mayo, por el que se regula la convivencia en el ámbito educativo de la Comunidad Autónoma de Canarias (BOC nº 108, de 2 de junio de 2011).</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05348e"/>
              </a:buClr>
              <a:buSzPct val="75000"/>
              <a:buFont typeface="Wingdings" charset="2"/>
              <a:buChar char=""/>
            </a:pPr>
            <a:r>
              <a:rPr b="0" lang="es-ES" sz="1600" spc="-1" strike="noStrike">
                <a:solidFill>
                  <a:srgbClr val="262626"/>
                </a:solidFill>
                <a:uFill>
                  <a:solidFill>
                    <a:srgbClr val="ffffff"/>
                  </a:solidFill>
                </a:uFill>
                <a:latin typeface="Garamond"/>
                <a:ea typeface="DejaVu Sans"/>
              </a:rPr>
              <a:t>Decreto 81/2010, de 8 de julio, por el que se aprueba el Reglamento Orgánico de los centros públicos no universitarios de la Comunidad Autónoma de Canarias (BOC nº 143, de 22 de julio de 2010).</a:t>
            </a:r>
            <a:endParaRPr b="0" lang="es-ES" sz="1800" spc="-1" strike="noStrike">
              <a:solidFill>
                <a:srgbClr val="000000"/>
              </a:solidFill>
              <a:uFill>
                <a:solidFill>
                  <a:srgbClr val="ffffff"/>
                </a:solidFill>
              </a:uFill>
              <a:latin typeface="Arial"/>
            </a:endParaRPr>
          </a:p>
        </p:txBody>
      </p:sp>
      <p:pic>
        <p:nvPicPr>
          <p:cNvPr id="107" name="Imagen 3" descr=""/>
          <p:cNvPicPr/>
          <p:nvPr/>
        </p:nvPicPr>
        <p:blipFill>
          <a:blip r:embed="rId1"/>
          <a:stretch/>
        </p:blipFill>
        <p:spPr>
          <a:xfrm>
            <a:off x="830160" y="647640"/>
            <a:ext cx="2199960" cy="572400"/>
          </a:xfrm>
          <a:prstGeom prst="rect">
            <a:avLst/>
          </a:prstGeom>
          <a:ln>
            <a:noFill/>
          </a:ln>
        </p:spPr>
      </p:pic>
    </p:spTree>
  </p:cSld>
  <p:transition spd="slow">
    <p:random/>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87160" y="1174320"/>
            <a:ext cx="8300160" cy="1173240"/>
          </a:xfrm>
          <a:prstGeom prst="rect">
            <a:avLst/>
          </a:prstGeom>
          <a:noFill/>
          <a:ln>
            <a:noFill/>
          </a:ln>
        </p:spPr>
        <p:style>
          <a:lnRef idx="0"/>
          <a:fillRef idx="0"/>
          <a:effectRef idx="0"/>
          <a:fontRef idx="minor"/>
        </p:style>
        <p:txBody>
          <a:bodyPr lIns="90000" rIns="90000" tIns="45000" bIns="45000" anchor="ctr" anchorCtr="1"/>
          <a:p>
            <a:pPr marL="216000" indent="-359280" algn="ctr">
              <a:lnSpc>
                <a:spcPct val="100000"/>
              </a:lnSpc>
            </a:pPr>
            <a:r>
              <a:rPr b="0" lang="es-ES" sz="3779" spc="-1" strike="noStrike">
                <a:solidFill>
                  <a:srgbClr val="2f5597"/>
                </a:solidFill>
                <a:uFill>
                  <a:solidFill>
                    <a:srgbClr val="ffffff"/>
                  </a:solidFill>
                </a:uFill>
                <a:latin typeface="Garamond"/>
                <a:ea typeface="DejaVu Sans"/>
              </a:rPr>
              <a:t>NORMATIVA DE REFERENCIA</a:t>
            </a:r>
            <a:endParaRPr b="0" lang="es-ES" sz="1800" spc="-1" strike="noStrike">
              <a:solidFill>
                <a:srgbClr val="000000"/>
              </a:solidFill>
              <a:uFill>
                <a:solidFill>
                  <a:srgbClr val="ffffff"/>
                </a:solidFill>
              </a:uFill>
              <a:latin typeface="Arial"/>
            </a:endParaRPr>
          </a:p>
        </p:txBody>
      </p:sp>
      <p:sp>
        <p:nvSpPr>
          <p:cNvPr id="109" name="CustomShape 2"/>
          <p:cNvSpPr/>
          <p:nvPr/>
        </p:nvSpPr>
        <p:spPr>
          <a:xfrm>
            <a:off x="830160" y="2092320"/>
            <a:ext cx="8057520" cy="3906720"/>
          </a:xfrm>
          <a:prstGeom prst="rect">
            <a:avLst/>
          </a:prstGeom>
          <a:noFill/>
          <a:ln>
            <a:noFill/>
          </a:ln>
        </p:spPr>
        <p:style>
          <a:lnRef idx="0"/>
          <a:fillRef idx="0"/>
          <a:effectRef idx="0"/>
          <a:fontRef idx="minor"/>
        </p:style>
        <p:txBody>
          <a:bodyPr lIns="90000" rIns="90000" tIns="45000" bIns="45000"/>
          <a:p>
            <a:pPr algn="just">
              <a:lnSpc>
                <a:spcPct val="100000"/>
              </a:lnSpc>
            </a:pP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05348e"/>
              </a:buClr>
              <a:buSzPct val="75000"/>
              <a:buFont typeface="Wingdings" charset="2"/>
              <a:buChar char=""/>
            </a:pPr>
            <a:r>
              <a:rPr b="0" lang="es-ES" sz="1600" spc="-1" strike="noStrike">
                <a:solidFill>
                  <a:srgbClr val="262626"/>
                </a:solidFill>
                <a:uFill>
                  <a:solidFill>
                    <a:srgbClr val="ffffff"/>
                  </a:solidFill>
                </a:uFill>
                <a:latin typeface="Garamond"/>
                <a:ea typeface="DejaVu Sans"/>
              </a:rPr>
              <a:t>Orden de 21 de abril de 2015, por la que se regula la evaluación y la promoción del alumnado que cursa la etapa de la Educación Primaria (BOC nº 85, de 6 de mayo de 2015).</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05348e"/>
              </a:buClr>
              <a:buSzPct val="75000"/>
              <a:buFont typeface="Wingdings" charset="2"/>
              <a:buChar char=""/>
            </a:pPr>
            <a:r>
              <a:rPr b="0" lang="es-ES" sz="1600" spc="-1" strike="noStrike">
                <a:solidFill>
                  <a:srgbClr val="262626"/>
                </a:solidFill>
                <a:uFill>
                  <a:solidFill>
                    <a:srgbClr val="ffffff"/>
                  </a:solidFill>
                </a:uFill>
                <a:latin typeface="Garamond"/>
                <a:ea typeface="DejaVu Sans"/>
              </a:rPr>
              <a:t>Orden de 3 de septiembre de 2016, por la que se regulan la evaluación y la promoción del alumnado que cursa las etapas de la Educación Secundaria y el Bachillerato, y se establecen los requisitos para la obtención de los títulos correspondientes, en la Comunidad Autónoma de Canarias (BOC nº 177, de 13 de septiembre de 2016).</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05348e"/>
              </a:buClr>
              <a:buSzPct val="75000"/>
              <a:buFont typeface="Wingdings" charset="2"/>
              <a:buChar char=""/>
            </a:pPr>
            <a:r>
              <a:rPr b="0" lang="es-ES" sz="1600" spc="-1" strike="noStrike">
                <a:solidFill>
                  <a:srgbClr val="262626"/>
                </a:solidFill>
                <a:uFill>
                  <a:solidFill>
                    <a:srgbClr val="ffffff"/>
                  </a:solidFill>
                </a:uFill>
                <a:latin typeface="Garamond"/>
                <a:ea typeface="DejaVu Sans"/>
              </a:rPr>
              <a:t>Orden de 20 de octubre de 2000, por la que se regulan los procesos de evaluación de las enseñanzas de la Formación Profesional Específica en el ámbito de la Comunidad Autónoma de Canarias (BOC nº 148, de 10 de noviembre de 2000), modificada y ampliada por la Orden de 3 de diciembre de 2003 (BOC nº 248, de 22 de diciembre de 2003).</a:t>
            </a:r>
            <a:endParaRPr b="0" lang="es-ES" sz="1800" spc="-1" strike="noStrike">
              <a:solidFill>
                <a:srgbClr val="000000"/>
              </a:solidFill>
              <a:uFill>
                <a:solidFill>
                  <a:srgbClr val="ffffff"/>
                </a:solidFill>
              </a:uFill>
              <a:latin typeface="Arial"/>
            </a:endParaRPr>
          </a:p>
        </p:txBody>
      </p:sp>
      <p:pic>
        <p:nvPicPr>
          <p:cNvPr id="110" name="Imagen 3" descr=""/>
          <p:cNvPicPr/>
          <p:nvPr/>
        </p:nvPicPr>
        <p:blipFill>
          <a:blip r:embed="rId1"/>
          <a:stretch/>
        </p:blipFill>
        <p:spPr>
          <a:xfrm>
            <a:off x="830160" y="647640"/>
            <a:ext cx="2199960" cy="572400"/>
          </a:xfrm>
          <a:prstGeom prst="rect">
            <a:avLst/>
          </a:prstGeom>
          <a:ln>
            <a:noFill/>
          </a:ln>
        </p:spPr>
      </p:pic>
    </p:spTree>
  </p:cSld>
  <p:transition spd="slow">
    <p:random/>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369000" y="863640"/>
            <a:ext cx="8800200" cy="1169640"/>
          </a:xfrm>
          <a:prstGeom prst="rect">
            <a:avLst/>
          </a:prstGeom>
          <a:noFill/>
          <a:ln>
            <a:noFill/>
          </a:ln>
        </p:spPr>
        <p:style>
          <a:lnRef idx="0"/>
          <a:fillRef idx="0"/>
          <a:effectRef idx="0"/>
          <a:fontRef idx="minor"/>
        </p:style>
        <p:txBody>
          <a:bodyPr lIns="90000" rIns="90000" tIns="45000" bIns="45000" anchor="ctr" anchorCtr="1"/>
          <a:p>
            <a:pPr marL="216000" indent="-359280" algn="ctr">
              <a:lnSpc>
                <a:spcPct val="100000"/>
              </a:lnSpc>
            </a:pPr>
            <a:r>
              <a:rPr b="1" lang="es-ES" sz="2400" spc="-1" strike="noStrike">
                <a:solidFill>
                  <a:srgbClr val="2f5597"/>
                </a:solidFill>
                <a:uFill>
                  <a:solidFill>
                    <a:srgbClr val="ffffff"/>
                  </a:solidFill>
                </a:uFill>
                <a:latin typeface="Garamond"/>
                <a:ea typeface="DejaVu Sans"/>
              </a:rPr>
              <a:t>DERECHOS DEL ALUMNADO: ÁMBITO EDUCATIVO</a:t>
            </a:r>
            <a:endParaRPr b="0" lang="es-ES" sz="1800" spc="-1" strike="noStrike">
              <a:solidFill>
                <a:srgbClr val="000000"/>
              </a:solidFill>
              <a:uFill>
                <a:solidFill>
                  <a:srgbClr val="ffffff"/>
                </a:solidFill>
              </a:uFill>
              <a:latin typeface="Arial"/>
            </a:endParaRPr>
          </a:p>
        </p:txBody>
      </p:sp>
      <p:sp>
        <p:nvSpPr>
          <p:cNvPr id="49" name="CustomShape 2"/>
          <p:cNvSpPr/>
          <p:nvPr/>
        </p:nvSpPr>
        <p:spPr>
          <a:xfrm>
            <a:off x="689400" y="1920960"/>
            <a:ext cx="8116200" cy="3759120"/>
          </a:xfrm>
          <a:prstGeom prst="rect">
            <a:avLst/>
          </a:prstGeom>
          <a:noFill/>
          <a:ln>
            <a:noFill/>
          </a:ln>
        </p:spPr>
        <p:style>
          <a:lnRef idx="0"/>
          <a:fillRef idx="0"/>
          <a:effectRef idx="0"/>
          <a:fontRef idx="minor"/>
        </p:style>
        <p:txBody>
          <a:bodyPr lIns="90000" rIns="90000" tIns="45000" bIns="45000"/>
          <a:p>
            <a:pPr marL="270000" indent="-269280" algn="just">
              <a:lnSpc>
                <a:spcPct val="100000"/>
              </a:lnSpc>
              <a:buClr>
                <a:srgbClr val="83992a"/>
              </a:buClr>
              <a:buSzPct val="115000"/>
              <a:buFont typeface="Arial"/>
              <a:buChar char="•"/>
            </a:pPr>
            <a:r>
              <a:rPr b="1" lang="es-ES" sz="2270" spc="-1" strike="noStrike">
                <a:solidFill>
                  <a:srgbClr val="2f5597"/>
                </a:solidFill>
                <a:uFill>
                  <a:solidFill>
                    <a:srgbClr val="ffffff"/>
                  </a:solidFill>
                </a:uFill>
                <a:latin typeface="Garamond"/>
                <a:ea typeface="DejaVu Sans"/>
              </a:rPr>
              <a:t>DERECHO A LA IGUALDAD DE OPORTUNIDADES:</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Garantizar la igualdad de derechos y oportunidades y la inclusión educativa, sin más distinciones que las derivadas de la edad y del nivel que se esté cursando.</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Permitir la accesibilidad universal y procurar la permanencia en el sistema educativo.</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Recibir una educación de calidad y flexible, adaptada a la diversidad de aptitudes, intereses, expectativas y necesidades.</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Recibir ayudas y apoyos para compensar carencias y desventajas de tipo personal, familiar, económico, social y cultural,  especialmente en el caso de presentar necesidades educativas especiales.</a:t>
            </a:r>
            <a:endParaRPr b="0" lang="es-ES" sz="1800" spc="-1" strike="noStrike">
              <a:solidFill>
                <a:srgbClr val="000000"/>
              </a:solidFill>
              <a:uFill>
                <a:solidFill>
                  <a:srgbClr val="ffffff"/>
                </a:solidFill>
              </a:uFill>
              <a:latin typeface="Arial"/>
            </a:endParaRPr>
          </a:p>
        </p:txBody>
      </p:sp>
      <p:pic>
        <p:nvPicPr>
          <p:cNvPr id="50" name="Imagen 3" descr=""/>
          <p:cNvPicPr/>
          <p:nvPr/>
        </p:nvPicPr>
        <p:blipFill>
          <a:blip r:embed="rId1"/>
          <a:stretch/>
        </p:blipFill>
        <p:spPr>
          <a:xfrm>
            <a:off x="689400" y="600840"/>
            <a:ext cx="2199960" cy="572400"/>
          </a:xfrm>
          <a:prstGeom prst="rect">
            <a:avLst/>
          </a:prstGeom>
          <a:ln>
            <a:noFill/>
          </a:ln>
        </p:spPr>
      </p:pic>
      <p:pic>
        <p:nvPicPr>
          <p:cNvPr id="51" name="Imagen 1" descr=""/>
          <p:cNvPicPr/>
          <p:nvPr/>
        </p:nvPicPr>
        <p:blipFill>
          <a:blip r:embed="rId2"/>
          <a:stretch/>
        </p:blipFill>
        <p:spPr>
          <a:xfrm>
            <a:off x="3806280" y="4435920"/>
            <a:ext cx="1827720" cy="1470240"/>
          </a:xfrm>
          <a:prstGeom prst="rect">
            <a:avLst/>
          </a:prstGeom>
          <a:ln>
            <a:noFill/>
          </a:ln>
        </p:spPr>
      </p:pic>
    </p:spTree>
  </p:cSld>
  <p:transition spd="slow">
    <p:random/>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87160" y="1174320"/>
            <a:ext cx="8300160" cy="1173240"/>
          </a:xfrm>
          <a:prstGeom prst="rect">
            <a:avLst/>
          </a:prstGeom>
          <a:noFill/>
          <a:ln>
            <a:noFill/>
          </a:ln>
        </p:spPr>
        <p:style>
          <a:lnRef idx="0"/>
          <a:fillRef idx="0"/>
          <a:effectRef idx="0"/>
          <a:fontRef idx="minor"/>
        </p:style>
        <p:txBody>
          <a:bodyPr lIns="90000" rIns="90000" tIns="45000" bIns="45000" anchor="ctr" anchorCtr="1"/>
          <a:p>
            <a:pPr marL="216000" indent="-359280" algn="ctr">
              <a:lnSpc>
                <a:spcPct val="100000"/>
              </a:lnSpc>
            </a:pPr>
            <a:r>
              <a:rPr b="0" lang="es-ES" sz="3779" spc="-1" strike="noStrike">
                <a:solidFill>
                  <a:srgbClr val="2f5597"/>
                </a:solidFill>
                <a:uFill>
                  <a:solidFill>
                    <a:srgbClr val="ffffff"/>
                  </a:solidFill>
                </a:uFill>
                <a:latin typeface="Garamond"/>
                <a:ea typeface="DejaVu Sans"/>
              </a:rPr>
              <a:t>NORMATIVA DE REFERENCIA</a:t>
            </a:r>
            <a:endParaRPr b="0" lang="es-ES" sz="1800" spc="-1" strike="noStrike">
              <a:solidFill>
                <a:srgbClr val="000000"/>
              </a:solidFill>
              <a:uFill>
                <a:solidFill>
                  <a:srgbClr val="ffffff"/>
                </a:solidFill>
              </a:uFill>
              <a:latin typeface="Arial"/>
            </a:endParaRPr>
          </a:p>
        </p:txBody>
      </p:sp>
      <p:sp>
        <p:nvSpPr>
          <p:cNvPr id="112" name="CustomShape 2"/>
          <p:cNvSpPr/>
          <p:nvPr/>
        </p:nvSpPr>
        <p:spPr>
          <a:xfrm>
            <a:off x="830160" y="2092320"/>
            <a:ext cx="8057520" cy="3906720"/>
          </a:xfrm>
          <a:prstGeom prst="rect">
            <a:avLst/>
          </a:prstGeom>
          <a:noFill/>
          <a:ln>
            <a:noFill/>
          </a:ln>
        </p:spPr>
        <p:style>
          <a:lnRef idx="0"/>
          <a:fillRef idx="0"/>
          <a:effectRef idx="0"/>
          <a:fontRef idx="minor"/>
        </p:style>
        <p:txBody>
          <a:bodyPr lIns="90000" rIns="90000" tIns="45000" bIns="45000"/>
          <a:p>
            <a:pPr algn="just">
              <a:lnSpc>
                <a:spcPct val="100000"/>
              </a:lnSpc>
            </a:pP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05348e"/>
              </a:buClr>
              <a:buSzPct val="75000"/>
              <a:buFont typeface="Wingdings" charset="2"/>
              <a:buChar char=""/>
            </a:pPr>
            <a:r>
              <a:rPr b="0" lang="es-ES" sz="1600" spc="-1" strike="noStrike">
                <a:solidFill>
                  <a:srgbClr val="262626"/>
                </a:solidFill>
                <a:uFill>
                  <a:solidFill>
                    <a:srgbClr val="ffffff"/>
                  </a:solidFill>
                </a:uFill>
                <a:latin typeface="Garamond"/>
                <a:ea typeface="DejaVu Sans"/>
              </a:rPr>
              <a:t>Orden de 27 de agosto de 2003, por la que se regulan los procesos de evaluación en los ciclos formativos de Artes Plásticas y Diseño. (BOC nº 182, de 18 de septiembre de 2003).</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05348e"/>
              </a:buClr>
              <a:buSzPct val="75000"/>
              <a:buFont typeface="Wingdings" charset="2"/>
              <a:buChar char=""/>
            </a:pPr>
            <a:r>
              <a:rPr b="0" lang="es-ES" sz="1600" spc="-1" strike="noStrike">
                <a:solidFill>
                  <a:srgbClr val="262626"/>
                </a:solidFill>
                <a:uFill>
                  <a:solidFill>
                    <a:srgbClr val="ffffff"/>
                  </a:solidFill>
                </a:uFill>
                <a:latin typeface="Garamond"/>
                <a:ea typeface="DejaVu Sans"/>
              </a:rPr>
              <a:t>Orden de 17 de abril de 2009, por la que se regula la evaluación, promoción y permanencia del alumnado que cursa enseñanzas profesionales de música y se establecen los requisitos para la obtención del título profesional de música (BOC nº 83, de 4 de mayo de 2009).</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05348e"/>
              </a:buClr>
              <a:buSzPct val="75000"/>
              <a:buFont typeface="Wingdings" charset="2"/>
              <a:buChar char=""/>
            </a:pPr>
            <a:r>
              <a:rPr b="0" lang="es-ES" sz="1600" spc="-1" strike="noStrike">
                <a:solidFill>
                  <a:srgbClr val="262626"/>
                </a:solidFill>
                <a:uFill>
                  <a:solidFill>
                    <a:srgbClr val="ffffff"/>
                  </a:solidFill>
                </a:uFill>
                <a:latin typeface="Garamond"/>
                <a:ea typeface="DejaVu Sans"/>
              </a:rPr>
              <a:t>Orden de 11 de abril de 2013, por la que se regula la evaluación de las enseñanzas de idiomas de régimen especial de la Comunidad Autónoma de Canarias (BOC nº 91, de 14 de mayo de 2013).</a:t>
            </a:r>
            <a:endParaRPr b="0" lang="es-ES" sz="1800" spc="-1" strike="noStrike">
              <a:solidFill>
                <a:srgbClr val="000000"/>
              </a:solidFill>
              <a:uFill>
                <a:solidFill>
                  <a:srgbClr val="ffffff"/>
                </a:solidFill>
              </a:uFill>
              <a:latin typeface="Arial"/>
            </a:endParaRPr>
          </a:p>
        </p:txBody>
      </p:sp>
      <p:pic>
        <p:nvPicPr>
          <p:cNvPr id="113" name="Imagen 3" descr=""/>
          <p:cNvPicPr/>
          <p:nvPr/>
        </p:nvPicPr>
        <p:blipFill>
          <a:blip r:embed="rId1"/>
          <a:stretch/>
        </p:blipFill>
        <p:spPr>
          <a:xfrm>
            <a:off x="830160" y="647640"/>
            <a:ext cx="2199960" cy="572400"/>
          </a:xfrm>
          <a:prstGeom prst="rect">
            <a:avLst/>
          </a:prstGeom>
          <a:ln>
            <a:noFill/>
          </a:ln>
        </p:spPr>
      </p:pic>
    </p:spTree>
  </p:cSld>
  <p:transition spd="slow">
    <p:random/>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87160" y="1174320"/>
            <a:ext cx="8300160" cy="1173240"/>
          </a:xfrm>
          <a:prstGeom prst="rect">
            <a:avLst/>
          </a:prstGeom>
          <a:noFill/>
          <a:ln>
            <a:noFill/>
          </a:ln>
        </p:spPr>
        <p:style>
          <a:lnRef idx="0"/>
          <a:fillRef idx="0"/>
          <a:effectRef idx="0"/>
          <a:fontRef idx="minor"/>
        </p:style>
        <p:txBody>
          <a:bodyPr lIns="90000" rIns="90000" tIns="45000" bIns="45000" anchor="ctr" anchorCtr="1"/>
          <a:p>
            <a:pPr marL="216000" indent="-359280" algn="ctr">
              <a:lnSpc>
                <a:spcPct val="100000"/>
              </a:lnSpc>
            </a:pPr>
            <a:r>
              <a:rPr b="0" lang="es-ES" sz="3779" spc="-1" strike="noStrike">
                <a:solidFill>
                  <a:srgbClr val="2f5597"/>
                </a:solidFill>
                <a:uFill>
                  <a:solidFill>
                    <a:srgbClr val="ffffff"/>
                  </a:solidFill>
                </a:uFill>
                <a:latin typeface="Garamond"/>
                <a:ea typeface="DejaVu Sans"/>
              </a:rPr>
              <a:t>NORMATIVA DE REFERENCIA</a:t>
            </a:r>
            <a:endParaRPr b="0" lang="es-ES" sz="1800" spc="-1" strike="noStrike">
              <a:solidFill>
                <a:srgbClr val="000000"/>
              </a:solidFill>
              <a:uFill>
                <a:solidFill>
                  <a:srgbClr val="ffffff"/>
                </a:solidFill>
              </a:uFill>
              <a:latin typeface="Arial"/>
            </a:endParaRPr>
          </a:p>
        </p:txBody>
      </p:sp>
      <p:sp>
        <p:nvSpPr>
          <p:cNvPr id="115" name="CustomShape 2"/>
          <p:cNvSpPr/>
          <p:nvPr/>
        </p:nvSpPr>
        <p:spPr>
          <a:xfrm>
            <a:off x="830160" y="2092320"/>
            <a:ext cx="8057520" cy="3906720"/>
          </a:xfrm>
          <a:prstGeom prst="rect">
            <a:avLst/>
          </a:prstGeom>
          <a:noFill/>
          <a:ln>
            <a:noFill/>
          </a:ln>
        </p:spPr>
        <p:style>
          <a:lnRef idx="0"/>
          <a:fillRef idx="0"/>
          <a:effectRef idx="0"/>
          <a:fontRef idx="minor"/>
        </p:style>
        <p:txBody>
          <a:bodyPr lIns="90000" rIns="90000" tIns="45000" bIns="45000"/>
          <a:p>
            <a:pPr algn="just">
              <a:lnSpc>
                <a:spcPct val="100000"/>
              </a:lnSpc>
            </a:pP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05348e"/>
              </a:buClr>
              <a:buSzPct val="75000"/>
              <a:buFont typeface="Wingdings" charset="2"/>
              <a:buChar char=""/>
            </a:pPr>
            <a:r>
              <a:rPr b="0" lang="es-ES" sz="1600" spc="-1" strike="noStrike">
                <a:solidFill>
                  <a:srgbClr val="262626"/>
                </a:solidFill>
                <a:uFill>
                  <a:solidFill>
                    <a:srgbClr val="ffffff"/>
                  </a:solidFill>
                </a:uFill>
                <a:latin typeface="Garamond"/>
                <a:ea typeface="DejaVu Sans"/>
              </a:rPr>
              <a:t>Orden de 27 de agosto de 2010, por la que se regula la evaluación del alumnado de la Formación Básica de Personas Adultas en la Comunidad Autónoma de Canarias (BOC nº 172, de 1 de septiembre de 2010).</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05348e"/>
              </a:buClr>
              <a:buSzPct val="75000"/>
              <a:buFont typeface="Wingdings" charset="2"/>
              <a:buChar char=""/>
            </a:pPr>
            <a:r>
              <a:rPr b="0" lang="es-ES" sz="1600" spc="-1" strike="noStrike">
                <a:solidFill>
                  <a:srgbClr val="262626"/>
                </a:solidFill>
                <a:uFill>
                  <a:solidFill>
                    <a:srgbClr val="ffffff"/>
                  </a:solidFill>
                </a:uFill>
                <a:latin typeface="Garamond"/>
                <a:ea typeface="DejaVu Sans"/>
              </a:rPr>
              <a:t>Resolución de 8 de febrero de 2017, por la que se dictan instrucciones para el proceso de evaluación en las Enseñanzas Artísticas Superiores en la Comunidad Autónoma de Canarias (BOC nº 36, de 21 de enero de 2017).</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05348e"/>
              </a:buClr>
              <a:buSzPct val="75000"/>
              <a:buFont typeface="Wingdings" charset="2"/>
              <a:buChar char=""/>
            </a:pPr>
            <a:r>
              <a:rPr b="0" lang="es-ES" sz="1600" spc="-1" strike="noStrike">
                <a:solidFill>
                  <a:srgbClr val="262626"/>
                </a:solidFill>
                <a:uFill>
                  <a:solidFill>
                    <a:srgbClr val="ffffff"/>
                  </a:solidFill>
                </a:uFill>
                <a:latin typeface="Garamond"/>
                <a:ea typeface="DejaVu Sans"/>
              </a:rPr>
              <a:t>Resolución de 4 de febrero de 2017, por la que se dictan instrucciones para el proceso de evaluación en las enseñanzas deportivas de régimen especial en el ámbito de la Comunidad Autónoma de Canarias (BOC nº 36, de 21 de febrero de 2017).</a:t>
            </a:r>
            <a:endParaRPr b="0" lang="es-ES" sz="1800" spc="-1" strike="noStrike">
              <a:solidFill>
                <a:srgbClr val="000000"/>
              </a:solidFill>
              <a:uFill>
                <a:solidFill>
                  <a:srgbClr val="ffffff"/>
                </a:solidFill>
              </a:uFill>
              <a:latin typeface="Arial"/>
            </a:endParaRPr>
          </a:p>
        </p:txBody>
      </p:sp>
      <p:pic>
        <p:nvPicPr>
          <p:cNvPr id="116" name="Imagen 3" descr=""/>
          <p:cNvPicPr/>
          <p:nvPr/>
        </p:nvPicPr>
        <p:blipFill>
          <a:blip r:embed="rId1"/>
          <a:stretch/>
        </p:blipFill>
        <p:spPr>
          <a:xfrm>
            <a:off x="830160" y="647640"/>
            <a:ext cx="2199960" cy="572400"/>
          </a:xfrm>
          <a:prstGeom prst="rect">
            <a:avLst/>
          </a:prstGeom>
          <a:ln>
            <a:noFill/>
          </a:ln>
        </p:spPr>
      </p:pic>
    </p:spTree>
  </p:cSld>
  <p:transition spd="slow">
    <p:random/>
  </p:transition>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Picture 2" descr=""/>
          <p:cNvPicPr/>
          <p:nvPr/>
        </p:nvPicPr>
        <p:blipFill>
          <a:blip r:embed="rId1"/>
          <a:stretch/>
        </p:blipFill>
        <p:spPr>
          <a:xfrm>
            <a:off x="2653560" y="701640"/>
            <a:ext cx="4140720" cy="5030640"/>
          </a:xfrm>
          <a:prstGeom prst="rect">
            <a:avLst/>
          </a:prstGeom>
          <a:ln>
            <a:noFill/>
          </a:ln>
        </p:spPr>
      </p:pic>
      <p:sp>
        <p:nvSpPr>
          <p:cNvPr id="118" name="CustomShape 1"/>
          <p:cNvSpPr/>
          <p:nvPr/>
        </p:nvSpPr>
        <p:spPr>
          <a:xfrm>
            <a:off x="3590640" y="5243040"/>
            <a:ext cx="2130120" cy="284400"/>
          </a:xfrm>
          <a:prstGeom prst="rect">
            <a:avLst/>
          </a:prstGeom>
          <a:solidFill>
            <a:srgbClr val="83992a"/>
          </a:solidFill>
          <a:ln w="15840">
            <a:solidFill>
              <a:srgbClr val="5f6f1c"/>
            </a:solidFill>
            <a:round/>
          </a:ln>
        </p:spPr>
        <p:style>
          <a:lnRef idx="0"/>
          <a:fillRef idx="0"/>
          <a:effectRef idx="0"/>
          <a:fontRef idx="minor"/>
        </p:style>
      </p:sp>
    </p:spTree>
  </p:cSld>
  <p:transition spd="slow">
    <p:random/>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508680" y="887400"/>
            <a:ext cx="8800200" cy="1022040"/>
          </a:xfrm>
          <a:prstGeom prst="rect">
            <a:avLst/>
          </a:prstGeom>
          <a:noFill/>
          <a:ln>
            <a:noFill/>
          </a:ln>
        </p:spPr>
        <p:style>
          <a:lnRef idx="0"/>
          <a:fillRef idx="0"/>
          <a:effectRef idx="0"/>
          <a:fontRef idx="minor"/>
        </p:style>
        <p:txBody>
          <a:bodyPr lIns="90000" rIns="90000" tIns="45000" bIns="45000" anchor="ctr" anchorCtr="1"/>
          <a:p>
            <a:pPr marL="216000" indent="-359280" algn="ctr">
              <a:lnSpc>
                <a:spcPct val="100000"/>
              </a:lnSpc>
            </a:pPr>
            <a:r>
              <a:rPr b="1" lang="es-ES" sz="2400" spc="-1" strike="noStrike">
                <a:solidFill>
                  <a:srgbClr val="2f5597"/>
                </a:solidFill>
                <a:uFill>
                  <a:solidFill>
                    <a:srgbClr val="ffffff"/>
                  </a:solidFill>
                </a:uFill>
                <a:latin typeface="Garamond"/>
                <a:ea typeface="DejaVu Sans"/>
              </a:rPr>
              <a:t>DERECHOS DEL ALUMNADO: ÁMBITO EDUCATIVO</a:t>
            </a:r>
            <a:endParaRPr b="0" lang="es-ES" sz="1800" spc="-1" strike="noStrike">
              <a:solidFill>
                <a:srgbClr val="000000"/>
              </a:solidFill>
              <a:uFill>
                <a:solidFill>
                  <a:srgbClr val="ffffff"/>
                </a:solidFill>
              </a:uFill>
              <a:latin typeface="Arial"/>
            </a:endParaRPr>
          </a:p>
        </p:txBody>
      </p:sp>
      <p:sp>
        <p:nvSpPr>
          <p:cNvPr id="53" name="CustomShape 2"/>
          <p:cNvSpPr/>
          <p:nvPr/>
        </p:nvSpPr>
        <p:spPr>
          <a:xfrm>
            <a:off x="689400" y="1662120"/>
            <a:ext cx="8116200" cy="3759120"/>
          </a:xfrm>
          <a:prstGeom prst="rect">
            <a:avLst/>
          </a:prstGeom>
          <a:noFill/>
          <a:ln>
            <a:noFill/>
          </a:ln>
        </p:spPr>
        <p:style>
          <a:lnRef idx="0"/>
          <a:fillRef idx="0"/>
          <a:effectRef idx="0"/>
          <a:fontRef idx="minor"/>
        </p:style>
        <p:txBody>
          <a:bodyPr lIns="90000" rIns="90000" tIns="45000" bIns="45000"/>
          <a:p>
            <a:pPr marL="270000" indent="-269280" algn="just">
              <a:lnSpc>
                <a:spcPct val="100000"/>
              </a:lnSpc>
              <a:buClr>
                <a:srgbClr val="83992a"/>
              </a:buClr>
              <a:buSzPct val="115000"/>
              <a:buFont typeface="Arial"/>
              <a:buChar char="•"/>
            </a:pPr>
            <a:r>
              <a:rPr b="1" lang="es-ES" sz="2270" spc="-1" strike="noStrike">
                <a:solidFill>
                  <a:srgbClr val="2f5597"/>
                </a:solidFill>
                <a:uFill>
                  <a:solidFill>
                    <a:srgbClr val="ffffff"/>
                  </a:solidFill>
                </a:uFill>
                <a:latin typeface="Garamond"/>
                <a:ea typeface="DejaVu Sans"/>
              </a:rPr>
              <a:t>DERECHO A LA PARTICIPACIÓN:</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Participar en el funcionamiento y en la vida del centro y utilizar las instalaciones del mismo.</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Participar en el gobierno de los centros a través del Consejo Escolar.</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Participar en el funcionamiento del  centro a través de los delegados de grupos y las asociaciones del alumnado.</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Asociarse, creando organizaciones que asuman las siguientes finalidades:</a:t>
            </a:r>
            <a:endParaRPr b="0" lang="es-ES" sz="1800" spc="-1" strike="noStrike">
              <a:solidFill>
                <a:srgbClr val="000000"/>
              </a:solidFill>
              <a:uFill>
                <a:solidFill>
                  <a:srgbClr val="ffffff"/>
                </a:solidFill>
              </a:uFill>
              <a:latin typeface="Arial"/>
            </a:endParaRPr>
          </a:p>
          <a:p>
            <a:pPr lvl="1" marL="7272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Expresar opiniones.</a:t>
            </a:r>
            <a:endParaRPr b="0" lang="es-ES" sz="1800" spc="-1" strike="noStrike">
              <a:solidFill>
                <a:srgbClr val="000000"/>
              </a:solidFill>
              <a:uFill>
                <a:solidFill>
                  <a:srgbClr val="ffffff"/>
                </a:solidFill>
              </a:uFill>
              <a:latin typeface="Arial"/>
            </a:endParaRPr>
          </a:p>
          <a:p>
            <a:pPr lvl="1" marL="7272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Colaborar en actividades complementarias y extraescolares.</a:t>
            </a:r>
            <a:endParaRPr b="0" lang="es-ES" sz="1800" spc="-1" strike="noStrike">
              <a:solidFill>
                <a:srgbClr val="000000"/>
              </a:solidFill>
              <a:uFill>
                <a:solidFill>
                  <a:srgbClr val="ffffff"/>
                </a:solidFill>
              </a:uFill>
              <a:latin typeface="Arial"/>
            </a:endParaRPr>
          </a:p>
          <a:p>
            <a:pPr lvl="1" marL="7272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Promover la participación de los alumnos en los órganos colegiados.</a:t>
            </a:r>
            <a:endParaRPr b="0" lang="es-ES" sz="1800" spc="-1" strike="noStrike">
              <a:solidFill>
                <a:srgbClr val="000000"/>
              </a:solidFill>
              <a:uFill>
                <a:solidFill>
                  <a:srgbClr val="ffffff"/>
                </a:solidFill>
              </a:uFill>
              <a:latin typeface="Arial"/>
            </a:endParaRPr>
          </a:p>
          <a:p>
            <a:pPr lvl="1" marL="7272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Realizar actividades culturales, deportivas y de fomento de la acción cooperativa y de trabajo en equipo.</a:t>
            </a:r>
            <a:endParaRPr b="0" lang="es-ES" sz="1800" spc="-1" strike="noStrike">
              <a:solidFill>
                <a:srgbClr val="000000"/>
              </a:solidFill>
              <a:uFill>
                <a:solidFill>
                  <a:srgbClr val="ffffff"/>
                </a:solidFill>
              </a:uFill>
              <a:latin typeface="Arial"/>
            </a:endParaRPr>
          </a:p>
        </p:txBody>
      </p:sp>
      <p:pic>
        <p:nvPicPr>
          <p:cNvPr id="54" name="Imagen 3" descr=""/>
          <p:cNvPicPr/>
          <p:nvPr/>
        </p:nvPicPr>
        <p:blipFill>
          <a:blip r:embed="rId1"/>
          <a:stretch/>
        </p:blipFill>
        <p:spPr>
          <a:xfrm>
            <a:off x="689400" y="600840"/>
            <a:ext cx="2199960" cy="572400"/>
          </a:xfrm>
          <a:prstGeom prst="rect">
            <a:avLst/>
          </a:prstGeom>
          <a:ln>
            <a:noFill/>
          </a:ln>
        </p:spPr>
      </p:pic>
      <p:pic>
        <p:nvPicPr>
          <p:cNvPr id="55" name="Imagen 1" descr=""/>
          <p:cNvPicPr/>
          <p:nvPr/>
        </p:nvPicPr>
        <p:blipFill>
          <a:blip r:embed="rId2"/>
          <a:stretch/>
        </p:blipFill>
        <p:spPr>
          <a:xfrm>
            <a:off x="3924360" y="4328280"/>
            <a:ext cx="2366640" cy="1581840"/>
          </a:xfrm>
          <a:prstGeom prst="rect">
            <a:avLst/>
          </a:prstGeom>
          <a:ln>
            <a:noFill/>
          </a:ln>
        </p:spPr>
      </p:pic>
    </p:spTree>
  </p:cSld>
  <p:transition spd="slow">
    <p:random/>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369000" y="863640"/>
            <a:ext cx="8800200" cy="1169640"/>
          </a:xfrm>
          <a:prstGeom prst="rect">
            <a:avLst/>
          </a:prstGeom>
          <a:noFill/>
          <a:ln>
            <a:noFill/>
          </a:ln>
        </p:spPr>
        <p:style>
          <a:lnRef idx="0"/>
          <a:fillRef idx="0"/>
          <a:effectRef idx="0"/>
          <a:fontRef idx="minor"/>
        </p:style>
        <p:txBody>
          <a:bodyPr lIns="90000" rIns="90000" tIns="45000" bIns="45000" anchor="ctr" anchorCtr="1"/>
          <a:p>
            <a:pPr marL="216000" indent="-359280" algn="ctr">
              <a:lnSpc>
                <a:spcPct val="100000"/>
              </a:lnSpc>
            </a:pPr>
            <a:r>
              <a:rPr b="1" lang="es-ES" sz="2400" spc="-1" strike="noStrike">
                <a:solidFill>
                  <a:srgbClr val="2f5597"/>
                </a:solidFill>
                <a:uFill>
                  <a:solidFill>
                    <a:srgbClr val="ffffff"/>
                  </a:solidFill>
                </a:uFill>
                <a:latin typeface="Garamond"/>
                <a:ea typeface="DejaVu Sans"/>
              </a:rPr>
              <a:t>DERECHOS DEL ALUMNADO: ÁMBITO EDUCATIVO</a:t>
            </a:r>
            <a:endParaRPr b="0" lang="es-ES" sz="1800" spc="-1" strike="noStrike">
              <a:solidFill>
                <a:srgbClr val="000000"/>
              </a:solidFill>
              <a:uFill>
                <a:solidFill>
                  <a:srgbClr val="ffffff"/>
                </a:solidFill>
              </a:uFill>
              <a:latin typeface="Arial"/>
            </a:endParaRPr>
          </a:p>
        </p:txBody>
      </p:sp>
      <p:sp>
        <p:nvSpPr>
          <p:cNvPr id="57" name="CustomShape 2"/>
          <p:cNvSpPr/>
          <p:nvPr/>
        </p:nvSpPr>
        <p:spPr>
          <a:xfrm>
            <a:off x="689400" y="1920960"/>
            <a:ext cx="8116200" cy="3759120"/>
          </a:xfrm>
          <a:prstGeom prst="rect">
            <a:avLst/>
          </a:prstGeom>
          <a:noFill/>
          <a:ln>
            <a:noFill/>
          </a:ln>
        </p:spPr>
        <p:style>
          <a:lnRef idx="0"/>
          <a:fillRef idx="0"/>
          <a:effectRef idx="0"/>
          <a:fontRef idx="minor"/>
        </p:style>
        <p:txBody>
          <a:bodyPr lIns="90000" rIns="90000" tIns="45000" bIns="45000"/>
          <a:p>
            <a:pPr marL="270000" indent="-269280" algn="just">
              <a:lnSpc>
                <a:spcPct val="100000"/>
              </a:lnSpc>
              <a:buClr>
                <a:srgbClr val="83992a"/>
              </a:buClr>
              <a:buSzPct val="115000"/>
              <a:buFont typeface="Arial"/>
              <a:buChar char="•"/>
            </a:pPr>
            <a:r>
              <a:rPr b="1" lang="es-ES" sz="2270" spc="-1" strike="noStrike">
                <a:solidFill>
                  <a:srgbClr val="2f5597"/>
                </a:solidFill>
                <a:uFill>
                  <a:solidFill>
                    <a:srgbClr val="ffffff"/>
                  </a:solidFill>
                </a:uFill>
                <a:latin typeface="Garamond"/>
                <a:ea typeface="DejaVu Sans"/>
              </a:rPr>
              <a:t>DERECHO A UNA FORMACIÓN INTEGRAL:</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Potenciar el pleno desarrollo de la personalidad humana en el respeto a los principios democráticos de convivencia y los derechos y libertades fundamentales.</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Proporcionar una educación que favorezca la asunción de una vida responsable para el logro de una sociedad libre e igualitaria.</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Recibir orientación educativa y personal.</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Arial"/>
              <a:buChar char="•"/>
            </a:pPr>
            <a:r>
              <a:rPr b="1" lang="es-ES" sz="2270" spc="-1" strike="noStrike">
                <a:solidFill>
                  <a:srgbClr val="2f5597"/>
                </a:solidFill>
                <a:uFill>
                  <a:solidFill>
                    <a:srgbClr val="ffffff"/>
                  </a:solidFill>
                </a:uFill>
                <a:latin typeface="Garamond"/>
                <a:ea typeface="DejaVu Sans"/>
              </a:rPr>
              <a:t>DERECHO AL RESPETO:</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Respetar la identidad, integridad y dignidad personales del alumnado.</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Respetar la libertad de conciencia, las convicciones religiosas y morales del alumnado.</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Reconocer y proteger la identidad sexual del alumnado, así como su intimidad personal, sin que, en ningún caso, puedan ser objeto de discriminación.</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Ser protegidos contra toda agresión física o moral.</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p:txBody>
      </p:sp>
      <p:pic>
        <p:nvPicPr>
          <p:cNvPr id="58" name="Imagen 3" descr=""/>
          <p:cNvPicPr/>
          <p:nvPr/>
        </p:nvPicPr>
        <p:blipFill>
          <a:blip r:embed="rId1"/>
          <a:stretch/>
        </p:blipFill>
        <p:spPr>
          <a:xfrm>
            <a:off x="689400" y="600840"/>
            <a:ext cx="2199960" cy="572400"/>
          </a:xfrm>
          <a:prstGeom prst="rect">
            <a:avLst/>
          </a:prstGeom>
          <a:ln>
            <a:noFill/>
          </a:ln>
        </p:spPr>
      </p:pic>
    </p:spTree>
  </p:cSld>
  <p:transition spd="slow">
    <p:random/>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369000" y="600840"/>
            <a:ext cx="8800200" cy="1432440"/>
          </a:xfrm>
          <a:prstGeom prst="rect">
            <a:avLst/>
          </a:prstGeom>
          <a:noFill/>
          <a:ln>
            <a:noFill/>
          </a:ln>
        </p:spPr>
        <p:style>
          <a:lnRef idx="0"/>
          <a:fillRef idx="0"/>
          <a:effectRef idx="0"/>
          <a:fontRef idx="minor"/>
        </p:style>
        <p:txBody>
          <a:bodyPr lIns="90000" rIns="90000" tIns="45000" bIns="45000" anchor="ctr" anchorCtr="1"/>
          <a:p>
            <a:pPr marL="216000" indent="-359280" algn="ctr">
              <a:lnSpc>
                <a:spcPct val="100000"/>
              </a:lnSpc>
            </a:pPr>
            <a:r>
              <a:rPr b="1" lang="es-ES" sz="2400" spc="-1" strike="noStrike">
                <a:solidFill>
                  <a:srgbClr val="2f5597"/>
                </a:solidFill>
                <a:uFill>
                  <a:solidFill>
                    <a:srgbClr val="ffffff"/>
                  </a:solidFill>
                </a:uFill>
                <a:latin typeface="Garamond"/>
                <a:ea typeface="DejaVu Sans"/>
              </a:rPr>
              <a:t>DERECHOS DEL ALUMNADO: ÁMBITO EDUCATIVO</a:t>
            </a:r>
            <a:endParaRPr b="0" lang="es-ES" sz="1800" spc="-1" strike="noStrike">
              <a:solidFill>
                <a:srgbClr val="000000"/>
              </a:solidFill>
              <a:uFill>
                <a:solidFill>
                  <a:srgbClr val="ffffff"/>
                </a:solidFill>
              </a:uFill>
              <a:latin typeface="Arial"/>
            </a:endParaRPr>
          </a:p>
        </p:txBody>
      </p:sp>
      <p:sp>
        <p:nvSpPr>
          <p:cNvPr id="60" name="CustomShape 2"/>
          <p:cNvSpPr/>
          <p:nvPr/>
        </p:nvSpPr>
        <p:spPr>
          <a:xfrm>
            <a:off x="689400" y="1640520"/>
            <a:ext cx="8116200" cy="4039560"/>
          </a:xfrm>
          <a:prstGeom prst="rect">
            <a:avLst/>
          </a:prstGeom>
          <a:noFill/>
          <a:ln>
            <a:noFill/>
          </a:ln>
        </p:spPr>
        <p:style>
          <a:lnRef idx="0"/>
          <a:fillRef idx="0"/>
          <a:effectRef idx="0"/>
          <a:fontRef idx="minor"/>
        </p:style>
        <p:txBody>
          <a:bodyPr lIns="90000" rIns="90000" tIns="45000" bIns="45000"/>
          <a:p>
            <a:pPr marL="270000" indent="-269280" algn="just">
              <a:lnSpc>
                <a:spcPct val="100000"/>
              </a:lnSpc>
              <a:buClr>
                <a:srgbClr val="83992a"/>
              </a:buClr>
              <a:buSzPct val="115000"/>
              <a:buFont typeface="Arial"/>
              <a:buChar char="•"/>
            </a:pPr>
            <a:r>
              <a:rPr b="1" lang="es-ES" sz="2200" spc="-1" strike="noStrike">
                <a:solidFill>
                  <a:srgbClr val="2f5597"/>
                </a:solidFill>
                <a:uFill>
                  <a:solidFill>
                    <a:srgbClr val="ffffff"/>
                  </a:solidFill>
                </a:uFill>
                <a:latin typeface="Garamond"/>
                <a:ea typeface="DejaVu Sans"/>
              </a:rPr>
              <a:t>DERECHO A LA EVALUACIÓN OBJETIVA DEL APRENDIZAJE:</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Valorar y reconocer con objetividad la dedicación , el esfuerzo, la motivación y el rendimiento del alumnado.</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Conocer, al inicio de curso, los criterios de evaluación, calificación, promoción y titulación.</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Reclamar contra las decisiones y calificaciones académicas que se adopten como resultado del proceso de evaluación conforme al procedimiento legalmente establecido. En caso de menores con discapacidad o de menos de 12 años, lo podrán hacer sus familias.</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Arial"/>
              <a:buChar char="•"/>
            </a:pPr>
            <a:r>
              <a:rPr b="1" lang="es-ES" sz="2200" spc="-1" strike="noStrike">
                <a:solidFill>
                  <a:srgbClr val="2f5597"/>
                </a:solidFill>
                <a:uFill>
                  <a:solidFill>
                    <a:srgbClr val="ffffff"/>
                  </a:solidFill>
                </a:uFill>
                <a:latin typeface="Garamond"/>
                <a:ea typeface="DejaVu Sans"/>
              </a:rPr>
              <a:t>DERECHO A LA MANIFESTACIÓN DE LA DISCREPANCIA:</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Manifestarse ante decisiones o acontecimientos relacionados con la vida escolar.</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Adoptar decisiones colectivas de inasistencia a clase ( a partir de 3º de ESO).</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Siempre como resultado del ejercicio del derecho de reunión y previamente comunicado a la dirección del centro.</a:t>
            </a:r>
            <a:endParaRPr b="0" lang="es-ES" sz="1800" spc="-1" strike="noStrike">
              <a:solidFill>
                <a:srgbClr val="000000"/>
              </a:solidFill>
              <a:uFill>
                <a:solidFill>
                  <a:srgbClr val="ffffff"/>
                </a:solidFill>
              </a:uFill>
              <a:latin typeface="Arial"/>
            </a:endParaRPr>
          </a:p>
        </p:txBody>
      </p:sp>
      <p:pic>
        <p:nvPicPr>
          <p:cNvPr id="61" name="Imagen 3" descr=""/>
          <p:cNvPicPr/>
          <p:nvPr/>
        </p:nvPicPr>
        <p:blipFill>
          <a:blip r:embed="rId1"/>
          <a:stretch/>
        </p:blipFill>
        <p:spPr>
          <a:xfrm>
            <a:off x="689400" y="600840"/>
            <a:ext cx="2199960" cy="572400"/>
          </a:xfrm>
          <a:prstGeom prst="rect">
            <a:avLst/>
          </a:prstGeom>
          <a:ln>
            <a:noFill/>
          </a:ln>
        </p:spPr>
      </p:pic>
    </p:spTree>
  </p:cSld>
  <p:transition spd="slow">
    <p:random/>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369000" y="863640"/>
            <a:ext cx="8800200" cy="1169640"/>
          </a:xfrm>
          <a:prstGeom prst="rect">
            <a:avLst/>
          </a:prstGeom>
          <a:noFill/>
          <a:ln>
            <a:noFill/>
          </a:ln>
        </p:spPr>
        <p:style>
          <a:lnRef idx="0"/>
          <a:fillRef idx="0"/>
          <a:effectRef idx="0"/>
          <a:fontRef idx="minor"/>
        </p:style>
        <p:txBody>
          <a:bodyPr lIns="90000" rIns="90000" tIns="45000" bIns="45000" anchor="ctr" anchorCtr="1"/>
          <a:p>
            <a:pPr marL="216000" indent="-359280" algn="ctr">
              <a:lnSpc>
                <a:spcPct val="100000"/>
              </a:lnSpc>
            </a:pPr>
            <a:r>
              <a:rPr b="1" lang="es-ES" sz="2400" spc="-1" strike="noStrike">
                <a:solidFill>
                  <a:srgbClr val="2f5597"/>
                </a:solidFill>
                <a:uFill>
                  <a:solidFill>
                    <a:srgbClr val="ffffff"/>
                  </a:solidFill>
                </a:uFill>
                <a:latin typeface="Garamond"/>
                <a:ea typeface="DejaVu Sans"/>
              </a:rPr>
              <a:t>DERECHOS DEL ALUMNADO: ÁMBITO EDUCATIVO</a:t>
            </a:r>
            <a:endParaRPr b="0" lang="es-ES" sz="1800" spc="-1" strike="noStrike">
              <a:solidFill>
                <a:srgbClr val="000000"/>
              </a:solidFill>
              <a:uFill>
                <a:solidFill>
                  <a:srgbClr val="ffffff"/>
                </a:solidFill>
              </a:uFill>
              <a:latin typeface="Arial"/>
            </a:endParaRPr>
          </a:p>
        </p:txBody>
      </p:sp>
      <p:sp>
        <p:nvSpPr>
          <p:cNvPr id="63" name="CustomShape 2"/>
          <p:cNvSpPr/>
          <p:nvPr/>
        </p:nvSpPr>
        <p:spPr>
          <a:xfrm>
            <a:off x="689400" y="1920960"/>
            <a:ext cx="8116200" cy="3759120"/>
          </a:xfrm>
          <a:prstGeom prst="rect">
            <a:avLst/>
          </a:prstGeom>
          <a:noFill/>
          <a:ln>
            <a:noFill/>
          </a:ln>
        </p:spPr>
        <p:style>
          <a:lnRef idx="0"/>
          <a:fillRef idx="0"/>
          <a:effectRef idx="0"/>
          <a:fontRef idx="minor"/>
        </p:style>
        <p:txBody>
          <a:bodyPr lIns="90000" rIns="90000" tIns="45000" bIns="45000"/>
          <a:p>
            <a:pPr marL="270000" indent="-269280" algn="just">
              <a:lnSpc>
                <a:spcPct val="100000"/>
              </a:lnSpc>
              <a:buClr>
                <a:srgbClr val="83992a"/>
              </a:buClr>
              <a:buSzPct val="115000"/>
              <a:buFont typeface="Arial"/>
              <a:buChar char="•"/>
            </a:pPr>
            <a:r>
              <a:rPr b="1" lang="es-ES" sz="2270" spc="-1" strike="noStrike">
                <a:solidFill>
                  <a:srgbClr val="2f5597"/>
                </a:solidFill>
                <a:uFill>
                  <a:solidFill>
                    <a:srgbClr val="ffffff"/>
                  </a:solidFill>
                </a:uFill>
                <a:latin typeface="Garamond"/>
                <a:ea typeface="DejaVu Sans"/>
              </a:rPr>
              <a:t>DERECHO DEL ALUMNADO MENOR A LA ATENCIÓN INMEDIATA:</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Proteger al alumno menor o con discapacidad en el ámbito escolar, adoptando medidas y actuaciones destinadas a prevenir e intervenir en situaciones de riesgo y de desamparo en las que puedan involucrarse.</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Arial"/>
              <a:buChar char="•"/>
            </a:pPr>
            <a:r>
              <a:rPr b="1" lang="es-ES" sz="2270" spc="-1" strike="noStrike">
                <a:solidFill>
                  <a:srgbClr val="2f5597"/>
                </a:solidFill>
                <a:uFill>
                  <a:solidFill>
                    <a:srgbClr val="ffffff"/>
                  </a:solidFill>
                </a:uFill>
                <a:latin typeface="Garamond"/>
                <a:ea typeface="DejaVu Sans"/>
              </a:rPr>
              <a:t>DERECHO A LA PROTECCIÓN SOCIAL:</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Ofrecer protección social, en el ámbito educativo, en los casos de infortunio familiar o accidente.</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Ofrecer atención domiciliaria u hospitalaria, en las condiciones que establezca la consejería competente en materia de educación.</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p:txBody>
      </p:sp>
      <p:pic>
        <p:nvPicPr>
          <p:cNvPr id="64" name="Imagen 3" descr=""/>
          <p:cNvPicPr/>
          <p:nvPr/>
        </p:nvPicPr>
        <p:blipFill>
          <a:blip r:embed="rId1"/>
          <a:stretch/>
        </p:blipFill>
        <p:spPr>
          <a:xfrm>
            <a:off x="689400" y="600840"/>
            <a:ext cx="2199960" cy="572400"/>
          </a:xfrm>
          <a:prstGeom prst="rect">
            <a:avLst/>
          </a:prstGeom>
          <a:ln>
            <a:noFill/>
          </a:ln>
        </p:spPr>
      </p:pic>
    </p:spTree>
  </p:cSld>
  <p:transition spd="slow">
    <p:random/>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369000" y="863640"/>
            <a:ext cx="8800200" cy="1169640"/>
          </a:xfrm>
          <a:prstGeom prst="rect">
            <a:avLst/>
          </a:prstGeom>
          <a:noFill/>
          <a:ln>
            <a:noFill/>
          </a:ln>
        </p:spPr>
        <p:style>
          <a:lnRef idx="0"/>
          <a:fillRef idx="0"/>
          <a:effectRef idx="0"/>
          <a:fontRef idx="minor"/>
        </p:style>
        <p:txBody>
          <a:bodyPr lIns="90000" rIns="90000" tIns="45000" bIns="45000" anchor="ctr" anchorCtr="1"/>
          <a:p>
            <a:pPr marL="216000" indent="-359280" algn="ctr">
              <a:lnSpc>
                <a:spcPct val="100000"/>
              </a:lnSpc>
            </a:pPr>
            <a:r>
              <a:rPr b="1" lang="es-ES" sz="2400" spc="-1" strike="noStrike">
                <a:solidFill>
                  <a:srgbClr val="2f5597"/>
                </a:solidFill>
                <a:uFill>
                  <a:solidFill>
                    <a:srgbClr val="ffffff"/>
                  </a:solidFill>
                </a:uFill>
                <a:latin typeface="Garamond"/>
                <a:ea typeface="DejaVu Sans"/>
              </a:rPr>
              <a:t>DERECHOS DEL ALUMNADO: ÁMBITO GENERAL</a:t>
            </a:r>
            <a:endParaRPr b="0" lang="es-ES" sz="1800" spc="-1" strike="noStrike">
              <a:solidFill>
                <a:srgbClr val="000000"/>
              </a:solidFill>
              <a:uFill>
                <a:solidFill>
                  <a:srgbClr val="ffffff"/>
                </a:solidFill>
              </a:uFill>
              <a:latin typeface="Arial"/>
            </a:endParaRPr>
          </a:p>
        </p:txBody>
      </p:sp>
      <p:sp>
        <p:nvSpPr>
          <p:cNvPr id="66" name="CustomShape 2"/>
          <p:cNvSpPr/>
          <p:nvPr/>
        </p:nvSpPr>
        <p:spPr>
          <a:xfrm>
            <a:off x="689400" y="1920960"/>
            <a:ext cx="8116200" cy="3759120"/>
          </a:xfrm>
          <a:prstGeom prst="rect">
            <a:avLst/>
          </a:prstGeom>
          <a:noFill/>
          <a:ln>
            <a:noFill/>
          </a:ln>
        </p:spPr>
        <p:style>
          <a:lnRef idx="0"/>
          <a:fillRef idx="0"/>
          <a:effectRef idx="0"/>
          <a:fontRef idx="minor"/>
        </p:style>
        <p:txBody>
          <a:bodyPr lIns="90000" rIns="90000" tIns="45000" bIns="45000"/>
          <a:p>
            <a:pPr marL="270000" indent="-269280" algn="just">
              <a:lnSpc>
                <a:spcPct val="100000"/>
              </a:lnSpc>
              <a:buClr>
                <a:srgbClr val="83992a"/>
              </a:buClr>
              <a:buSzPct val="115000"/>
              <a:buFont typeface="Arial"/>
              <a:buChar char="•"/>
            </a:pPr>
            <a:r>
              <a:rPr b="1" lang="es-ES" sz="2270" spc="-1" strike="noStrike">
                <a:solidFill>
                  <a:srgbClr val="2f5597"/>
                </a:solidFill>
                <a:uFill>
                  <a:solidFill>
                    <a:srgbClr val="ffffff"/>
                  </a:solidFill>
                </a:uFill>
                <a:latin typeface="Garamond"/>
                <a:ea typeface="DejaVu Sans"/>
              </a:rPr>
              <a:t>INTERÉS SUPERIOR DEL MENOR:</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Todo menor tiene derecho a que su interés superior sea valorado y considerado como primordial en todas las acciones y decisiones que le conciernan, tanto en el ámbito público como privado. </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lvl="1" marL="7272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Protección del derecho a la vida, supervivencia y desarrollo del menor y la satisfacción de sus necesidades básicas (materiales, físicas, educativas, emocionales y afectivas).</a:t>
            </a:r>
            <a:endParaRPr b="0" lang="es-ES" sz="1800" spc="-1" strike="noStrike">
              <a:solidFill>
                <a:srgbClr val="000000"/>
              </a:solidFill>
              <a:uFill>
                <a:solidFill>
                  <a:srgbClr val="ffffff"/>
                </a:solidFill>
              </a:uFill>
              <a:latin typeface="Arial"/>
            </a:endParaRPr>
          </a:p>
          <a:p>
            <a:pPr lvl="1" marL="7272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Consideración de los deseos, sentimientos y opiniones del menor (según su edad, madurez, desarrollo y evolución personal).</a:t>
            </a:r>
            <a:endParaRPr b="0" lang="es-ES" sz="1800" spc="-1" strike="noStrike">
              <a:solidFill>
                <a:srgbClr val="000000"/>
              </a:solidFill>
              <a:uFill>
                <a:solidFill>
                  <a:srgbClr val="ffffff"/>
                </a:solidFill>
              </a:uFill>
              <a:latin typeface="Arial"/>
            </a:endParaRPr>
          </a:p>
          <a:p>
            <a:pPr lvl="1" marL="7272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Entorno familiar adecuado y libre de violencia.</a:t>
            </a:r>
            <a:endParaRPr b="0" lang="es-ES" sz="1800" spc="-1" strike="noStrike">
              <a:solidFill>
                <a:srgbClr val="000000"/>
              </a:solidFill>
              <a:uFill>
                <a:solidFill>
                  <a:srgbClr val="ffffff"/>
                </a:solidFill>
              </a:uFill>
              <a:latin typeface="Arial"/>
            </a:endParaRPr>
          </a:p>
          <a:p>
            <a:pPr lvl="1" marL="7272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Preservación de la identidad, cultura, religión, convicciones, orientación e identidad sexual o idioma del menor, así como la no discriminación.</a:t>
            </a:r>
            <a:endParaRPr b="0" lang="es-ES" sz="1800" spc="-1" strike="noStrike">
              <a:solidFill>
                <a:srgbClr val="000000"/>
              </a:solidFill>
              <a:uFill>
                <a:solidFill>
                  <a:srgbClr val="ffffff"/>
                </a:solidFill>
              </a:uFill>
              <a:latin typeface="Arial"/>
            </a:endParaRPr>
          </a:p>
        </p:txBody>
      </p:sp>
      <p:pic>
        <p:nvPicPr>
          <p:cNvPr id="67" name="Imagen 3" descr=""/>
          <p:cNvPicPr/>
          <p:nvPr/>
        </p:nvPicPr>
        <p:blipFill>
          <a:blip r:embed="rId1"/>
          <a:stretch/>
        </p:blipFill>
        <p:spPr>
          <a:xfrm>
            <a:off x="689400" y="600840"/>
            <a:ext cx="2199960" cy="572400"/>
          </a:xfrm>
          <a:prstGeom prst="rect">
            <a:avLst/>
          </a:prstGeom>
          <a:ln>
            <a:noFill/>
          </a:ln>
        </p:spPr>
      </p:pic>
      <p:pic>
        <p:nvPicPr>
          <p:cNvPr id="68" name="Imagen 2" descr=""/>
          <p:cNvPicPr/>
          <p:nvPr/>
        </p:nvPicPr>
        <p:blipFill>
          <a:blip r:embed="rId2"/>
          <a:stretch/>
        </p:blipFill>
        <p:spPr>
          <a:xfrm>
            <a:off x="6875280" y="1723320"/>
            <a:ext cx="1233000" cy="821880"/>
          </a:xfrm>
          <a:prstGeom prst="rect">
            <a:avLst/>
          </a:prstGeom>
          <a:ln>
            <a:noFill/>
          </a:ln>
        </p:spPr>
      </p:pic>
    </p:spTree>
  </p:cSld>
  <p:transition spd="slow">
    <p:random/>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369000" y="863640"/>
            <a:ext cx="8800200" cy="1169640"/>
          </a:xfrm>
          <a:prstGeom prst="rect">
            <a:avLst/>
          </a:prstGeom>
          <a:noFill/>
          <a:ln>
            <a:noFill/>
          </a:ln>
        </p:spPr>
        <p:style>
          <a:lnRef idx="0"/>
          <a:fillRef idx="0"/>
          <a:effectRef idx="0"/>
          <a:fontRef idx="minor"/>
        </p:style>
        <p:txBody>
          <a:bodyPr lIns="90000" rIns="90000" tIns="45000" bIns="45000" anchor="ctr" anchorCtr="1"/>
          <a:p>
            <a:pPr marL="216000" indent="-359280" algn="ctr">
              <a:lnSpc>
                <a:spcPct val="100000"/>
              </a:lnSpc>
            </a:pPr>
            <a:r>
              <a:rPr b="1" lang="es-ES" sz="2400" spc="-1" strike="noStrike">
                <a:solidFill>
                  <a:srgbClr val="2f5597"/>
                </a:solidFill>
                <a:uFill>
                  <a:solidFill>
                    <a:srgbClr val="ffffff"/>
                  </a:solidFill>
                </a:uFill>
                <a:latin typeface="Garamond"/>
                <a:ea typeface="DejaVu Sans"/>
              </a:rPr>
              <a:t>DERECHOS DEL ALUMNADO: ÁMBITO GENERAL</a:t>
            </a:r>
            <a:endParaRPr b="0" lang="es-ES" sz="1800" spc="-1" strike="noStrike">
              <a:solidFill>
                <a:srgbClr val="000000"/>
              </a:solidFill>
              <a:uFill>
                <a:solidFill>
                  <a:srgbClr val="ffffff"/>
                </a:solidFill>
              </a:uFill>
              <a:latin typeface="Arial"/>
            </a:endParaRPr>
          </a:p>
        </p:txBody>
      </p:sp>
      <p:sp>
        <p:nvSpPr>
          <p:cNvPr id="70" name="CustomShape 2"/>
          <p:cNvSpPr/>
          <p:nvPr/>
        </p:nvSpPr>
        <p:spPr>
          <a:xfrm>
            <a:off x="689400" y="1920960"/>
            <a:ext cx="8116200" cy="3759120"/>
          </a:xfrm>
          <a:prstGeom prst="rect">
            <a:avLst/>
          </a:prstGeom>
          <a:noFill/>
          <a:ln>
            <a:noFill/>
          </a:ln>
        </p:spPr>
        <p:style>
          <a:lnRef idx="0"/>
          <a:fillRef idx="0"/>
          <a:effectRef idx="0"/>
          <a:fontRef idx="minor"/>
        </p:style>
        <p:txBody>
          <a:bodyPr lIns="90000" rIns="90000" tIns="45000" bIns="45000"/>
          <a:p>
            <a:pPr marL="270000" indent="-269280" algn="just">
              <a:lnSpc>
                <a:spcPct val="100000"/>
              </a:lnSpc>
              <a:buClr>
                <a:srgbClr val="83992a"/>
              </a:buClr>
              <a:buSzPct val="115000"/>
              <a:buFont typeface="Arial"/>
              <a:buChar char="•"/>
            </a:pPr>
            <a:r>
              <a:rPr b="1" lang="es-ES" sz="2270" spc="-1" strike="noStrike">
                <a:solidFill>
                  <a:srgbClr val="2f5597"/>
                </a:solidFill>
                <a:uFill>
                  <a:solidFill>
                    <a:srgbClr val="ffffff"/>
                  </a:solidFill>
                </a:uFill>
                <a:latin typeface="Garamond"/>
                <a:ea typeface="DejaVu Sans"/>
              </a:rPr>
              <a:t>DERECHO A SER OÍDO Y ESCUCHADO:</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El menor tiene derecho a ser oído y escuchado sin discriminación alguna por edad, discapacidad o cualquier otra circunstancia, tanto en el ámbito familiar como en cualquier procedimiento administrativo, judicial o de mediación en que esté afectado y que conduzca a una decisión que incida en su esfera personal, familiar o social, teniéndose debidamente en cuenta sus opiniones en función de su edad y madurez.</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Recibir la información en un lenguaje comprensible, en formatos accesibles y adaptados a sus circunstancias.</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La madurez será valorada por personal especializado, considerándose en todo caso que tiene suficiente madurez cuando tenga doce años cumplidos.</a:t>
            </a:r>
            <a:endParaRPr b="0" lang="es-ES" sz="1800" spc="-1" strike="noStrike">
              <a:solidFill>
                <a:srgbClr val="000000"/>
              </a:solidFill>
              <a:uFill>
                <a:solidFill>
                  <a:srgbClr val="ffffff"/>
                </a:solidFill>
              </a:uFill>
              <a:latin typeface="Arial"/>
            </a:endParaRPr>
          </a:p>
        </p:txBody>
      </p:sp>
      <p:pic>
        <p:nvPicPr>
          <p:cNvPr id="71" name="Imagen 3" descr=""/>
          <p:cNvPicPr/>
          <p:nvPr/>
        </p:nvPicPr>
        <p:blipFill>
          <a:blip r:embed="rId1"/>
          <a:stretch/>
        </p:blipFill>
        <p:spPr>
          <a:xfrm>
            <a:off x="689400" y="600840"/>
            <a:ext cx="2199960" cy="572400"/>
          </a:xfrm>
          <a:prstGeom prst="rect">
            <a:avLst/>
          </a:prstGeom>
          <a:ln>
            <a:noFill/>
          </a:ln>
        </p:spPr>
      </p:pic>
    </p:spTree>
  </p:cSld>
  <p:transition spd="slow">
    <p:random/>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369000" y="863640"/>
            <a:ext cx="8800200" cy="1169640"/>
          </a:xfrm>
          <a:prstGeom prst="rect">
            <a:avLst/>
          </a:prstGeom>
          <a:noFill/>
          <a:ln>
            <a:noFill/>
          </a:ln>
        </p:spPr>
        <p:style>
          <a:lnRef idx="0"/>
          <a:fillRef idx="0"/>
          <a:effectRef idx="0"/>
          <a:fontRef idx="minor"/>
        </p:style>
        <p:txBody>
          <a:bodyPr lIns="90000" rIns="90000" tIns="45000" bIns="45000" anchor="ctr" anchorCtr="1"/>
          <a:p>
            <a:pPr marL="216000" indent="-359280" algn="ctr">
              <a:lnSpc>
                <a:spcPct val="100000"/>
              </a:lnSpc>
            </a:pPr>
            <a:r>
              <a:rPr b="1" lang="es-ES" sz="2400" spc="-1" strike="noStrike">
                <a:solidFill>
                  <a:srgbClr val="2f5597"/>
                </a:solidFill>
                <a:uFill>
                  <a:solidFill>
                    <a:srgbClr val="ffffff"/>
                  </a:solidFill>
                </a:uFill>
                <a:latin typeface="Garamond"/>
                <a:ea typeface="DejaVu Sans"/>
              </a:rPr>
              <a:t>DERECHOS DEL ALUMNADO: ÁMBITO GENERAL</a:t>
            </a:r>
            <a:endParaRPr b="0" lang="es-ES" sz="1800" spc="-1" strike="noStrike">
              <a:solidFill>
                <a:srgbClr val="000000"/>
              </a:solidFill>
              <a:uFill>
                <a:solidFill>
                  <a:srgbClr val="ffffff"/>
                </a:solidFill>
              </a:uFill>
              <a:latin typeface="Arial"/>
            </a:endParaRPr>
          </a:p>
        </p:txBody>
      </p:sp>
      <p:sp>
        <p:nvSpPr>
          <p:cNvPr id="73" name="CustomShape 2"/>
          <p:cNvSpPr/>
          <p:nvPr/>
        </p:nvSpPr>
        <p:spPr>
          <a:xfrm>
            <a:off x="689400" y="1920960"/>
            <a:ext cx="8116200" cy="3759120"/>
          </a:xfrm>
          <a:prstGeom prst="rect">
            <a:avLst/>
          </a:prstGeom>
          <a:noFill/>
          <a:ln>
            <a:noFill/>
          </a:ln>
        </p:spPr>
        <p:style>
          <a:lnRef idx="0"/>
          <a:fillRef idx="0"/>
          <a:effectRef idx="0"/>
          <a:fontRef idx="minor"/>
        </p:style>
        <p:txBody>
          <a:bodyPr lIns="90000" rIns="90000" tIns="45000" bIns="45000"/>
          <a:p>
            <a:pPr marL="270000" indent="-269280" algn="just">
              <a:lnSpc>
                <a:spcPct val="100000"/>
              </a:lnSpc>
              <a:buClr>
                <a:srgbClr val="83992a"/>
              </a:buClr>
              <a:buSzPct val="115000"/>
              <a:buFont typeface="Arial"/>
              <a:buChar char="•"/>
            </a:pPr>
            <a:r>
              <a:rPr b="1" lang="es-ES" sz="2270" spc="-1" strike="noStrike">
                <a:solidFill>
                  <a:srgbClr val="2f5597"/>
                </a:solidFill>
                <a:uFill>
                  <a:solidFill>
                    <a:srgbClr val="ffffff"/>
                  </a:solidFill>
                </a:uFill>
                <a:latin typeface="Garamond"/>
                <a:ea typeface="DejaVu Sans"/>
              </a:rPr>
              <a:t>DERECHO AL HONOR, A LA INTIMIDAD Y A LA PROPIA IMAGEN:</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Este derecho comprende también la inviolabilidad del domicilio familiar y de la correspondencia, así como del secreto de las comunicaciones.</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Arial"/>
              <a:buChar char="•"/>
            </a:pPr>
            <a:r>
              <a:rPr b="1" lang="es-ES" sz="2270" spc="-1" strike="noStrike">
                <a:solidFill>
                  <a:srgbClr val="2f5597"/>
                </a:solidFill>
                <a:uFill>
                  <a:solidFill>
                    <a:srgbClr val="ffffff"/>
                  </a:solidFill>
                </a:uFill>
                <a:latin typeface="Garamond"/>
                <a:ea typeface="DejaVu Sans"/>
              </a:rPr>
              <a:t>DERECHO A LA INFORMACIÓN:</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Buscar, recibir y utilizar información adecuada a su desarrollo.</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Procurar la alfabetización digital y mediática, adaptada a cada etapa evolutiva.</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Actuar en línea con seguridad y responsabilidad.</a:t>
            </a:r>
            <a:endParaRPr b="0" lang="es-ES" sz="1800" spc="-1" strike="noStrike">
              <a:solidFill>
                <a:srgbClr val="000000"/>
              </a:solidFill>
              <a:uFill>
                <a:solidFill>
                  <a:srgbClr val="ffffff"/>
                </a:solidFill>
              </a:uFill>
              <a:latin typeface="Arial"/>
            </a:endParaRPr>
          </a:p>
          <a:p>
            <a:pPr marL="270000" indent="-269280" algn="just">
              <a:lnSpc>
                <a:spcPct val="100000"/>
              </a:lnSpc>
              <a:buClr>
                <a:srgbClr val="83992a"/>
              </a:buClr>
              <a:buSzPct val="115000"/>
              <a:buFont typeface="Wingdings" charset="2"/>
              <a:buChar char=""/>
            </a:pPr>
            <a:r>
              <a:rPr b="0" lang="es-ES" sz="1600" spc="-1" strike="noStrike">
                <a:solidFill>
                  <a:srgbClr val="262626"/>
                </a:solidFill>
                <a:uFill>
                  <a:solidFill>
                    <a:srgbClr val="ffffff"/>
                  </a:solidFill>
                </a:uFill>
                <a:latin typeface="Garamond"/>
                <a:ea typeface="DejaVu Sans"/>
              </a:rPr>
              <a:t>Identificar situaciones de riesgo derivadas de la utilización de las nuevas tecnologías de la información y la comunicación, así como las herramientas y estrategias para afrontar dichos riesgos y protegerse de ellos.</a:t>
            </a:r>
            <a:endParaRPr b="0" lang="es-ES" sz="1800" spc="-1" strike="noStrike">
              <a:solidFill>
                <a:srgbClr val="000000"/>
              </a:solidFill>
              <a:uFill>
                <a:solidFill>
                  <a:srgbClr val="ffffff"/>
                </a:solidFill>
              </a:uFill>
              <a:latin typeface="Arial"/>
            </a:endParaRPr>
          </a:p>
          <a:p>
            <a:pPr algn="just">
              <a:lnSpc>
                <a:spcPct val="100000"/>
              </a:lnSpc>
            </a:pPr>
            <a:endParaRPr b="0" lang="es-ES" sz="1800" spc="-1" strike="noStrike">
              <a:solidFill>
                <a:srgbClr val="000000"/>
              </a:solidFill>
              <a:uFill>
                <a:solidFill>
                  <a:srgbClr val="ffffff"/>
                </a:solidFill>
              </a:uFill>
              <a:latin typeface="Arial"/>
            </a:endParaRPr>
          </a:p>
        </p:txBody>
      </p:sp>
      <p:pic>
        <p:nvPicPr>
          <p:cNvPr id="74" name="Imagen 3" descr=""/>
          <p:cNvPicPr/>
          <p:nvPr/>
        </p:nvPicPr>
        <p:blipFill>
          <a:blip r:embed="rId1"/>
          <a:stretch/>
        </p:blipFill>
        <p:spPr>
          <a:xfrm>
            <a:off x="689400" y="600840"/>
            <a:ext cx="2199960" cy="572400"/>
          </a:xfrm>
          <a:prstGeom prst="rect">
            <a:avLst/>
          </a:prstGeom>
          <a:ln>
            <a:noFill/>
          </a:ln>
        </p:spPr>
      </p:pic>
      <p:pic>
        <p:nvPicPr>
          <p:cNvPr id="75" name="Imagen 1" descr=""/>
          <p:cNvPicPr/>
          <p:nvPr/>
        </p:nvPicPr>
        <p:blipFill>
          <a:blip r:embed="rId2"/>
          <a:stretch/>
        </p:blipFill>
        <p:spPr>
          <a:xfrm>
            <a:off x="6575760" y="2911320"/>
            <a:ext cx="2229840" cy="1563840"/>
          </a:xfrm>
          <a:prstGeom prst="rect">
            <a:avLst/>
          </a:prstGeom>
          <a:ln>
            <a:noFill/>
          </a:ln>
        </p:spPr>
      </p:pic>
    </p:spTree>
  </p:cSld>
  <p:transition spd="slow">
    <p:random/>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Organic</Template>
  <TotalTime>1100</TotalTime>
  <Application>LibreOffice/5.1.6.2$Windows_x86 LibreOffice_project/07ac168c60a517dba0f0d7bc7540f5afa45f0909</Application>
  <Words>2302</Words>
  <Paragraphs>178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2017-01-22T14:38:35Z</dcterms:created>
  <dc:creator>Asus</dc:creator>
  <dc:description>Presentación general de una novedad considerando los deseos de los clientes</dc:description>
  <dc:language>es-ES</dc:language>
  <cp:lastModifiedBy>Usuario de Microsoft Office</cp:lastModifiedBy>
  <dcterms:modified xsi:type="dcterms:W3CDTF">2017-05-08T21:27:43Z</dcterms:modified>
  <cp:revision>153</cp:revision>
  <dc:subject/>
  <dc:title>Presentación de una novedad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15.0032</vt:lpwstr>
  </property>
  <property fmtid="{D5CDD505-2E9C-101B-9397-08002B2CF9AE}" pid="3" name="HiddenSlides">
    <vt:i4>0</vt:i4>
  </property>
  <property fmtid="{D5CDD505-2E9C-101B-9397-08002B2CF9AE}" pid="4" name="HyperlinksChanged">
    <vt:bool>0</vt:bool>
  </property>
  <property fmtid="{D5CDD505-2E9C-101B-9397-08002B2CF9AE}" pid="5" name="Info 0">
    <vt:lpwstr/>
  </property>
  <property fmtid="{D5CDD505-2E9C-101B-9397-08002B2CF9AE}" pid="6" name="Info 1">
    <vt:lpwstr/>
  </property>
  <property fmtid="{D5CDD505-2E9C-101B-9397-08002B2CF9AE}" pid="7" name="Info 2">
    <vt:lpwstr/>
  </property>
  <property fmtid="{D5CDD505-2E9C-101B-9397-08002B2CF9AE}" pid="8" name="Info 3">
    <vt:lpwstr/>
  </property>
  <property fmtid="{D5CDD505-2E9C-101B-9397-08002B2CF9AE}" pid="9" name="LinksUpToDate">
    <vt:bool>0</vt:bool>
  </property>
  <property fmtid="{D5CDD505-2E9C-101B-9397-08002B2CF9AE}" pid="10" name="MMClips">
    <vt:i4>0</vt:i4>
  </property>
  <property fmtid="{D5CDD505-2E9C-101B-9397-08002B2CF9AE}" pid="11" name="Notes">
    <vt:i4>21</vt:i4>
  </property>
  <property fmtid="{D5CDD505-2E9C-101B-9397-08002B2CF9AE}" pid="12" name="PresentationFormat">
    <vt:lpwstr>Personalizado</vt:lpwstr>
  </property>
  <property fmtid="{D5CDD505-2E9C-101B-9397-08002B2CF9AE}" pid="13" name="ScaleCrop">
    <vt:bool>0</vt:bool>
  </property>
  <property fmtid="{D5CDD505-2E9C-101B-9397-08002B2CF9AE}" pid="14" name="ShareDoc">
    <vt:bool>0</vt:bool>
  </property>
  <property fmtid="{D5CDD505-2E9C-101B-9397-08002B2CF9AE}" pid="15" name="Slides">
    <vt:i4>22</vt:i4>
  </property>
</Properties>
</file>