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0093937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0093937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0093937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0093937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#1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94050" y="1581975"/>
            <a:ext cx="8159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status - shows untracked files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init - starts an empty repo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clone &lt;link&gt; - clones a remote repo as a directory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add . - adds everything at once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add *.py - adds all .py files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add word* - adds all files which start with “word”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#2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97925" y="1549075"/>
            <a:ext cx="861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commit -m”Your short description of this commit”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log - shows the history of commits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800"/>
              <a:t>git reset &lt;commit&gt;        </a:t>
            </a:r>
            <a:r>
              <a:rPr lang="en" sz="1800"/>
              <a:t>- only updates the INDEX, leaving files in your working directory unchanged as if you had made the edits but not yet committed them.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800"/>
              <a:t>git reset --hard &lt;commit&gt;  </a:t>
            </a:r>
            <a:r>
              <a:rPr lang="en" sz="1800"/>
              <a:t>- everything back to that commit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$git pull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 to get changes from the remote repo (which is on github)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