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9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71" r:id="rId14"/>
    <p:sldId id="272" r:id="rId15"/>
    <p:sldId id="273" r:id="rId16"/>
    <p:sldId id="274" r:id="rId17"/>
    <p:sldId id="266" r:id="rId18"/>
    <p:sldId id="267" r:id="rId19"/>
    <p:sldId id="275" r:id="rId20"/>
    <p:sldId id="268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D6E8A72-B9C9-4238-9101-8460D57817C5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4DCDCA-FAB5-4FB4-8DBC-C5DB27D664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sql/PreparedStatement.html" TargetMode="External"/><Relationship Id="rId2" Type="http://schemas.openxmlformats.org/officeDocument/2006/relationships/hyperlink" Target="https://www.mindstick.com/DeveloperSection/Artic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yazroomy-java.blogspot.kr/2013/07/a-swing-application-to-store-and.html" TargetMode="External"/><Relationship Id="rId5" Type="http://schemas.openxmlformats.org/officeDocument/2006/relationships/hyperlink" Target="http://stackoverflow.com/questions/3549206/how-to-add-row-in-jtable" TargetMode="External"/><Relationship Id="rId4" Type="http://schemas.openxmlformats.org/officeDocument/2006/relationships/hyperlink" Target="https://www.youtube.com/watch?v=23-90p2xce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458200" cy="20574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프로젝트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Movie Ticketing System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ko-KR" altLang="en-US" sz="2000" dirty="0"/>
              <a:t>영화 티켓팅 </a:t>
            </a:r>
            <a:r>
              <a:rPr lang="ko-KR" altLang="en-US" sz="2000" dirty="0" smtClean="0"/>
              <a:t>시스템</a:t>
            </a:r>
            <a:r>
              <a:rPr lang="en-US" altLang="ko-KR" sz="2000" dirty="0" smtClean="0"/>
              <a:t>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14800"/>
            <a:ext cx="4953000" cy="1752600"/>
          </a:xfrm>
        </p:spPr>
        <p:txBody>
          <a:bodyPr/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이반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2014758139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panel 2</a:t>
            </a:r>
            <a:r>
              <a:rPr lang="ko-KR" altLang="en-US" dirty="0" smtClean="0"/>
              <a:t>개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Jpanel</a:t>
            </a:r>
            <a:r>
              <a:rPr lang="ko-KR" altLang="en-US" dirty="0" smtClean="0"/>
              <a:t>이용하</a:t>
            </a:r>
            <a:r>
              <a:rPr lang="ko-KR" altLang="en-US" dirty="0"/>
              <a:t>여</a:t>
            </a:r>
            <a:r>
              <a:rPr lang="ko-KR" altLang="en-US" dirty="0" smtClean="0"/>
              <a:t> 새로운 </a:t>
            </a:r>
            <a:r>
              <a:rPr lang="en-US" altLang="ko-KR" dirty="0" smtClean="0"/>
              <a:t>panel</a:t>
            </a:r>
            <a:r>
              <a:rPr lang="ko-KR" altLang="en-US" dirty="0" smtClean="0"/>
              <a:t>을 만들다</a:t>
            </a:r>
            <a:r>
              <a:rPr lang="en-US" altLang="ko-KR" dirty="0" smtClean="0"/>
              <a:t>.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38400"/>
            <a:ext cx="13239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4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등록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관리자는 새로운 영화정보를 등록할 수 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657600"/>
            <a:ext cx="489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영화정보를 </a:t>
            </a:r>
            <a:r>
              <a:rPr lang="en-US" altLang="ko-KR" dirty="0" err="1" smtClean="0"/>
              <a:t>movielist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</a:t>
            </a:r>
            <a:r>
              <a:rPr lang="ko-KR" altLang="en-US" dirty="0"/>
              <a:t> </a:t>
            </a:r>
            <a:r>
              <a:rPr lang="ko-KR" altLang="en-US" dirty="0" smtClean="0"/>
              <a:t>이용하여 삽입한다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Browse</a:t>
            </a:r>
            <a:r>
              <a:rPr lang="ko-KR" altLang="en-US" dirty="0"/>
              <a:t>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기능은 </a:t>
            </a:r>
            <a:r>
              <a:rPr lang="en-US" altLang="ko-KR" dirty="0" err="1" smtClean="0"/>
              <a:t>JFileChooser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이미지를 선택하고 </a:t>
            </a:r>
            <a:r>
              <a:rPr lang="en-US" altLang="ko-KR" dirty="0" smtClean="0"/>
              <a:t>panel</a:t>
            </a:r>
            <a:r>
              <a:rPr lang="ko-KR" altLang="en-US" dirty="0" smtClean="0"/>
              <a:t>에 보여준다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39079"/>
            <a:ext cx="2061959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48354"/>
            <a:ext cx="3161367" cy="34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15" y="3420947"/>
            <a:ext cx="4843463" cy="19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15" y="3019717"/>
            <a:ext cx="4191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0967" y="2742718"/>
            <a:ext cx="467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이미지가 </a:t>
            </a:r>
            <a:r>
              <a:rPr lang="en-US" altLang="ko-KR" sz="1200" dirty="0" smtClean="0"/>
              <a:t>byte</a:t>
            </a:r>
            <a:r>
              <a:rPr lang="ko-KR" altLang="en-US" sz="1200" dirty="0" smtClean="0"/>
              <a:t>으로 설정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60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Ticket Reservation &amp; </a:t>
            </a:r>
            <a:r>
              <a:rPr lang="ko-KR" altLang="en-US" dirty="0" smtClean="0"/>
              <a:t>사용자 추가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876800" cy="23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9" y="3733800"/>
            <a:ext cx="4905142" cy="285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5677486" y="2590800"/>
            <a:ext cx="6096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1524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r>
              <a:rPr lang="ko-KR" altLang="en-US" dirty="0"/>
              <a:t>앱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2578" y="3743235"/>
            <a:ext cx="3102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Upgraded </a:t>
            </a:r>
            <a:r>
              <a:rPr lang="ko-KR" altLang="en-US" dirty="0" smtClean="0"/>
              <a:t>앱</a:t>
            </a:r>
            <a:endParaRPr lang="en-US" altLang="ko-KR" dirty="0" smtClean="0"/>
          </a:p>
          <a:p>
            <a:r>
              <a:rPr lang="ko-KR" altLang="en-US" dirty="0" smtClean="0"/>
              <a:t>영화제목이 </a:t>
            </a:r>
            <a:r>
              <a:rPr lang="en-US" altLang="ko-KR" dirty="0" err="1" smtClean="0"/>
              <a:t>Jcombobox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바꿈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Movielist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에 있는영화정버를 표시한다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평일 </a:t>
            </a:r>
            <a:r>
              <a:rPr lang="en-US" altLang="ko-KR" dirty="0" smtClean="0"/>
              <a:t>: 7000</a:t>
            </a:r>
            <a:r>
              <a:rPr lang="ko-KR" altLang="en-US" dirty="0" smtClean="0"/>
              <a:t>원 주말 </a:t>
            </a:r>
            <a:r>
              <a:rPr lang="en-US" altLang="ko-KR" dirty="0" smtClean="0"/>
              <a:t>: 9000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ko-KR" altLang="en-US" dirty="0" smtClean="0"/>
              <a:t>예약할 자리도 입력할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평일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주말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자리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12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/>
          <a:lstStyle/>
          <a:p>
            <a:r>
              <a:rPr lang="en-US" dirty="0" smtClean="0"/>
              <a:t>DB</a:t>
            </a:r>
            <a:r>
              <a:rPr lang="ko-KR" altLang="en-US" dirty="0"/>
              <a:t>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</a:t>
            </a:r>
            <a:r>
              <a:rPr lang="en-US" altLang="ko-KR" sz="1200" dirty="0" smtClean="0"/>
              <a:t>(</a:t>
            </a:r>
            <a:r>
              <a:rPr lang="en-US" altLang="ko-KR" sz="1100" dirty="0"/>
              <a:t>SQL </a:t>
            </a:r>
            <a:r>
              <a:rPr lang="ko-KR" altLang="en-US" sz="1100" dirty="0"/>
              <a:t>문은 미리 </a:t>
            </a:r>
            <a:r>
              <a:rPr lang="ko-KR" altLang="en-US" sz="1100" dirty="0" smtClean="0"/>
              <a:t>컴파일되</a:t>
            </a:r>
            <a:r>
              <a:rPr lang="ko-KR" altLang="en-US" sz="1100" dirty="0"/>
              <a:t>고</a:t>
            </a:r>
            <a:r>
              <a:rPr lang="ko-KR" altLang="en-US" sz="1100" dirty="0" smtClean="0"/>
              <a:t> </a:t>
            </a:r>
            <a:r>
              <a:rPr lang="en-US" altLang="ko-KR" sz="1100" dirty="0" err="1"/>
              <a:t>PreparedStatement</a:t>
            </a:r>
            <a:r>
              <a:rPr lang="en-US" altLang="ko-KR" sz="1100" dirty="0"/>
              <a:t> </a:t>
            </a:r>
            <a:r>
              <a:rPr lang="ko-KR" altLang="en-US" sz="1100" dirty="0"/>
              <a:t>객체에 </a:t>
            </a:r>
            <a:r>
              <a:rPr lang="ko-KR" altLang="en-US" sz="1100" dirty="0" smtClean="0"/>
              <a:t>저장된다</a:t>
            </a:r>
            <a:r>
              <a:rPr lang="en-US" altLang="ko-KR" sz="1100" dirty="0" smtClean="0"/>
              <a:t>. </a:t>
            </a:r>
            <a:r>
              <a:rPr lang="ko-KR" altLang="en-US" sz="1100" dirty="0"/>
              <a:t>그런 </a:t>
            </a:r>
            <a:r>
              <a:rPr lang="ko-KR" altLang="en-US" sz="1100" dirty="0" smtClean="0"/>
              <a:t>다음이 객체를 </a:t>
            </a:r>
            <a:r>
              <a:rPr lang="ko-KR" altLang="en-US" sz="1100" dirty="0"/>
              <a:t>사용하여 여러 번이 명령문을 효율적으로 실행할 수 </a:t>
            </a:r>
            <a:r>
              <a:rPr lang="ko-KR" altLang="en-US" sz="1100" dirty="0" smtClean="0"/>
              <a:t>있다</a:t>
            </a:r>
            <a:r>
              <a:rPr lang="en-US" altLang="ko-KR" sz="1200" dirty="0" smtClean="0"/>
              <a:t>.)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ko-KR" altLang="en-US" dirty="0" smtClean="0"/>
              <a:t>영화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movielist</a:t>
            </a:r>
            <a:r>
              <a:rPr lang="ko-KR" altLang="en-US" dirty="0" smtClean="0"/>
              <a:t>에 있는 영화 정보를 선택하고 </a:t>
            </a:r>
            <a:r>
              <a:rPr lang="en-US" altLang="ko-KR" dirty="0" err="1" smtClean="0"/>
              <a:t>combobox</a:t>
            </a:r>
            <a:r>
              <a:rPr lang="ko-KR" altLang="en-US" dirty="0" smtClean="0"/>
              <a:t>에 추가한다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400" dirty="0" smtClean="0"/>
              <a:t>자리</a:t>
            </a:r>
            <a:r>
              <a:rPr lang="en-US" altLang="ko-KR" sz="2400" dirty="0" err="1" smtClean="0"/>
              <a:t>radiobutton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actionlistener</a:t>
            </a:r>
            <a:r>
              <a:rPr lang="en-US" altLang="ko-KR" sz="2400" dirty="0" smtClean="0"/>
              <a:t> (set </a:t>
            </a:r>
            <a:r>
              <a:rPr lang="en-US" altLang="ko-KR" sz="2400" dirty="0" err="1" smtClean="0"/>
              <a:t>text&amp;price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)</a:t>
            </a:r>
          </a:p>
          <a:p>
            <a:endParaRPr lang="en-US" altLang="ko-KR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71600"/>
            <a:ext cx="7400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17" y="3048000"/>
            <a:ext cx="2914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17" y="4472720"/>
            <a:ext cx="2959989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2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/>
          <a:lstStyle/>
          <a:p>
            <a:r>
              <a:rPr lang="en-US" dirty="0" err="1" smtClean="0"/>
              <a:t>RegisterButton</a:t>
            </a:r>
            <a:r>
              <a:rPr lang="en-US" dirty="0" smtClean="0"/>
              <a:t> (</a:t>
            </a:r>
            <a:r>
              <a:rPr lang="ko-KR" altLang="en-US" dirty="0" smtClean="0"/>
              <a:t>새로운 구매자 등록 기능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preStatement</a:t>
            </a:r>
            <a:r>
              <a:rPr lang="ko-KR" altLang="en-US" dirty="0" smtClean="0"/>
              <a:t>이용하여 </a:t>
            </a:r>
            <a:r>
              <a:rPr lang="en-US" altLang="ko-KR" dirty="0" err="1" smtClean="0"/>
              <a:t>userlist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에 삽입할 데이터를 설정한다</a:t>
            </a:r>
            <a:r>
              <a:rPr lang="en-US" altLang="ko-KR" dirty="0" smtClean="0"/>
              <a:t>. Password, email, </a:t>
            </a:r>
            <a:r>
              <a:rPr lang="en-US" altLang="ko-KR" dirty="0" err="1" smtClean="0"/>
              <a:t>rootkey</a:t>
            </a:r>
            <a:r>
              <a:rPr lang="ko-KR" altLang="en-US" dirty="0" smtClean="0"/>
              <a:t>값들을 삽입하지 않아서 </a:t>
            </a:r>
            <a:r>
              <a:rPr lang="en-US" altLang="ko-KR" dirty="0" smtClean="0"/>
              <a:t>“”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ko-KR" altLang="en-US" dirty="0" smtClean="0"/>
              <a:t>등록후</a:t>
            </a:r>
            <a:r>
              <a:rPr lang="en-US" altLang="ko-KR" dirty="0"/>
              <a:t> </a:t>
            </a:r>
            <a:r>
              <a:rPr lang="en-US" altLang="ko-KR" dirty="0" err="1" smtClean="0"/>
              <a:t>userlist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에 있는 마지막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를 선택하고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값을 얻고 </a:t>
            </a:r>
            <a:r>
              <a:rPr lang="en-US" altLang="ko-KR" dirty="0" err="1" smtClean="0"/>
              <a:t>Jtable</a:t>
            </a:r>
            <a:r>
              <a:rPr lang="ko-KR" altLang="en-US" dirty="0" smtClean="0"/>
              <a:t>에 보여준다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7" y="2438400"/>
            <a:ext cx="43338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4" y="4724400"/>
            <a:ext cx="57816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1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/>
          <a:lstStyle/>
          <a:p>
            <a:r>
              <a:rPr lang="en-US" dirty="0" err="1" smtClean="0"/>
              <a:t>UpdateButton</a:t>
            </a:r>
            <a:r>
              <a:rPr lang="en-US" dirty="0" smtClean="0"/>
              <a:t> (</a:t>
            </a:r>
            <a:r>
              <a:rPr lang="ko-KR" altLang="en-US" dirty="0" smtClean="0"/>
              <a:t>구매자 정보 수정 기능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updatepreStatement</a:t>
            </a:r>
            <a:r>
              <a:rPr lang="ko-KR" altLang="en-US" dirty="0"/>
              <a:t>이용하여 </a:t>
            </a:r>
            <a:r>
              <a:rPr lang="en-US" altLang="ko-KR" dirty="0" err="1"/>
              <a:t>userlist</a:t>
            </a:r>
            <a:r>
              <a:rPr lang="en-US" altLang="ko-KR" dirty="0"/>
              <a:t> table</a:t>
            </a:r>
            <a:r>
              <a:rPr lang="ko-KR" altLang="en-US" dirty="0"/>
              <a:t>에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할 </a:t>
            </a:r>
            <a:r>
              <a:rPr lang="ko-KR" altLang="en-US" dirty="0"/>
              <a:t>데이터를 설정한다</a:t>
            </a:r>
            <a:r>
              <a:rPr lang="en-US" altLang="ko-KR" dirty="0"/>
              <a:t>. Password, email, </a:t>
            </a:r>
            <a:r>
              <a:rPr lang="en-US" altLang="ko-KR" dirty="0" err="1"/>
              <a:t>rootkey</a:t>
            </a:r>
            <a:r>
              <a:rPr lang="ko-KR" altLang="en-US" dirty="0"/>
              <a:t>값들을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하지 </a:t>
            </a:r>
            <a:r>
              <a:rPr lang="ko-KR" altLang="en-US" dirty="0"/>
              <a:t>않아서 </a:t>
            </a:r>
            <a:r>
              <a:rPr lang="en-US" altLang="ko-KR" dirty="0"/>
              <a:t>“”</a:t>
            </a:r>
            <a:r>
              <a:rPr lang="ko-KR" altLang="en-US" dirty="0"/>
              <a:t>로 설정한다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r=</a:t>
            </a:r>
            <a:r>
              <a:rPr lang="en-US" dirty="0" err="1" smtClean="0"/>
              <a:t>table.getSelectedRow</a:t>
            </a:r>
            <a:r>
              <a:rPr lang="en-US" dirty="0" smtClean="0"/>
              <a:t>()</a:t>
            </a:r>
            <a:r>
              <a:rPr lang="ko-KR" altLang="en-US" dirty="0" smtClean="0"/>
              <a:t>이용하여 </a:t>
            </a:r>
            <a:r>
              <a:rPr lang="en-US" altLang="ko-KR" dirty="0" err="1" smtClean="0"/>
              <a:t>Jtabel</a:t>
            </a:r>
            <a:r>
              <a:rPr lang="ko-KR" altLang="en-US" dirty="0" smtClean="0"/>
              <a:t>을 수정한다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78218"/>
            <a:ext cx="34671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/>
          <a:lstStyle/>
          <a:p>
            <a:r>
              <a:rPr lang="en-US" dirty="0" err="1" smtClean="0"/>
              <a:t>DeleteButton</a:t>
            </a:r>
            <a:r>
              <a:rPr lang="en-US" dirty="0" smtClean="0"/>
              <a:t> (</a:t>
            </a:r>
            <a:r>
              <a:rPr lang="ko-KR" altLang="en-US" dirty="0" smtClean="0"/>
              <a:t>선택된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를 삭제 기능</a:t>
            </a:r>
            <a:r>
              <a:rPr lang="en-US" altLang="ko-KR" dirty="0" smtClean="0"/>
              <a:t>), delete</a:t>
            </a:r>
            <a:r>
              <a:rPr lang="ko-KR" altLang="en-US" dirty="0" smtClean="0"/>
              <a:t>문으로 </a:t>
            </a:r>
            <a:r>
              <a:rPr lang="en-US" altLang="ko-KR" dirty="0" err="1" smtClean="0"/>
              <a:t>userlist</a:t>
            </a:r>
            <a:r>
              <a:rPr lang="ko-KR" altLang="en-US" dirty="0" smtClean="0"/>
              <a:t>에 선택된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삭제한다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Model.removeRow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Jtable</a:t>
            </a:r>
            <a:r>
              <a:rPr lang="ko-KR" altLang="en-US" dirty="0" smtClean="0"/>
              <a:t>에 선택된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를 치운다</a:t>
            </a:r>
            <a:r>
              <a:rPr lang="en-US" altLang="ko-KR" dirty="0" smtClean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2514600"/>
            <a:ext cx="50292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3886200"/>
            <a:ext cx="4495800" cy="235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1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사용자 </a:t>
            </a:r>
            <a:r>
              <a:rPr lang="en-US" altLang="ko-KR" dirty="0" smtClean="0"/>
              <a:t>Panel (non admin)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일반사용자로 로그인하면 관리자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선택할 수 없다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249224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30956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4792146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Login.java</a:t>
            </a:r>
            <a:r>
              <a:rPr lang="ko-KR" altLang="en-US" dirty="0" smtClean="0"/>
              <a:t>에 이코드를 적용한다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3581400"/>
            <a:ext cx="6096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9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일반 사용자 </a:t>
            </a:r>
            <a:r>
              <a:rPr lang="en-US" dirty="0" smtClean="0"/>
              <a:t>Ticket 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ko-KR" altLang="en-US" dirty="0" smtClean="0"/>
              <a:t>관리자 티켓예매창이랑 비슷하다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ko-KR" altLang="en-US" dirty="0" smtClean="0"/>
              <a:t>차이점은 이름필데에 새로운 이름을 작성 대신에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된 이름을 이용한다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삭제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과 수정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을 선택할 수 없다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1"/>
            <a:ext cx="5410200" cy="312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295400" y="26670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4495800"/>
            <a:ext cx="1676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/>
          <a:lstStyle/>
          <a:p>
            <a:r>
              <a:rPr lang="ko-KR" altLang="en-US" dirty="0" smtClean="0"/>
              <a:t>구매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은 등록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과 똑같다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누르고 영수증창이 나온다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4800600" cy="280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5" y="4648200"/>
            <a:ext cx="3700462" cy="208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481226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</a:t>
            </a:r>
            <a:r>
              <a:rPr lang="en-US" altLang="ko-KR" dirty="0" err="1" smtClean="0"/>
              <a:t>table.setValueat</a:t>
            </a:r>
            <a:r>
              <a:rPr lang="en-US" altLang="ko-KR" dirty="0" smtClean="0"/>
              <a:t>(…)</a:t>
            </a:r>
            <a:r>
              <a:rPr lang="ko-KR" altLang="en-US" dirty="0" smtClean="0"/>
              <a:t>이용하여 </a:t>
            </a:r>
            <a:r>
              <a:rPr lang="en-US" altLang="ko-KR" dirty="0" err="1" smtClean="0"/>
              <a:t>Jtable</a:t>
            </a:r>
            <a:r>
              <a:rPr lang="ko-KR" altLang="en-US" dirty="0" smtClean="0"/>
              <a:t>내용을 수정된다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r>
              <a:rPr lang="en-US" altLang="ko-KR" dirty="0" smtClean="0"/>
              <a:t>(Index)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서론</a:t>
            </a:r>
            <a:endParaRPr lang="en-US" altLang="ko-KR" dirty="0" smtClean="0"/>
          </a:p>
          <a:p>
            <a:r>
              <a:rPr lang="ko-KR" altLang="en-US" dirty="0" smtClean="0"/>
              <a:t>데이터베이스 및 테이블 설명</a:t>
            </a:r>
            <a:endParaRPr lang="en-US" altLang="ko-KR" dirty="0" smtClean="0"/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클래스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</a:t>
            </a:r>
          </a:p>
          <a:p>
            <a:pPr lvl="1"/>
            <a:r>
              <a:rPr lang="en-US" altLang="ko-KR" dirty="0" smtClean="0"/>
              <a:t>User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Window</a:t>
            </a:r>
          </a:p>
          <a:p>
            <a:pPr lvl="1"/>
            <a:r>
              <a:rPr lang="ko-KR" altLang="en-US" dirty="0" smtClean="0"/>
              <a:t>관리자 </a:t>
            </a:r>
            <a:r>
              <a:rPr lang="en-US" altLang="ko-KR" dirty="0" smtClean="0"/>
              <a:t>Panel</a:t>
            </a:r>
          </a:p>
          <a:p>
            <a:pPr lvl="1"/>
            <a:r>
              <a:rPr lang="ko-KR" altLang="en-US" dirty="0" smtClean="0"/>
              <a:t>영화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관리자 </a:t>
            </a:r>
            <a:r>
              <a:rPr lang="en-US" altLang="ko-KR" dirty="0" smtClean="0"/>
              <a:t>Ticket Reservation</a:t>
            </a:r>
          </a:p>
          <a:p>
            <a:pPr lvl="1"/>
            <a:r>
              <a:rPr lang="ko-KR" altLang="en-US" dirty="0" smtClean="0"/>
              <a:t>일반 사용자 </a:t>
            </a:r>
            <a:r>
              <a:rPr lang="en-US" altLang="ko-KR" dirty="0" smtClean="0"/>
              <a:t>Panel</a:t>
            </a:r>
          </a:p>
          <a:p>
            <a:pPr lvl="1"/>
            <a:r>
              <a:rPr lang="ko-KR" altLang="en-US" dirty="0" smtClean="0"/>
              <a:t>일반 사용자 </a:t>
            </a:r>
            <a:r>
              <a:rPr lang="en-US" altLang="ko-KR" dirty="0" smtClean="0"/>
              <a:t>Ticket Reservation</a:t>
            </a:r>
          </a:p>
          <a:p>
            <a:r>
              <a:rPr lang="en-US" altLang="ko-KR" dirty="0" smtClean="0"/>
              <a:t>References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7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www.mindstick.com/DeveloperSection/Article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docs.oracle.com/javase/7/docs/api/java/sql/PreparedStatement.html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www.youtube.com/watch?v=23-90p2xceg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stackoverflow.com/questions/3549206/how-to-add-row-in-jtable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ayazroomy-java.blogspot.kr/2013/07/a-swing-application-to-store-and.html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0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7200" dirty="0" smtClean="0">
                <a:latin typeface="Sketch Gothic School" pitchFamily="2" charset="0"/>
              </a:rPr>
              <a:t>Thank You</a:t>
            </a:r>
            <a:endParaRPr lang="en-US" sz="7200" dirty="0">
              <a:latin typeface="Sketch Gothic Schoo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Movie ticket (</a:t>
            </a:r>
            <a:r>
              <a:rPr lang="ko-KR" altLang="en-US" sz="1800" dirty="0" smtClean="0"/>
              <a:t>영화권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예매할 수 있는 앱</a:t>
            </a:r>
            <a:endParaRPr lang="en-US" altLang="ko-KR" sz="1800" dirty="0" smtClean="0"/>
          </a:p>
          <a:p>
            <a:r>
              <a:rPr lang="en-US" altLang="ko-KR" sz="1800" dirty="0" smtClean="0"/>
              <a:t>Database</a:t>
            </a:r>
            <a:r>
              <a:rPr lang="ko-KR" altLang="en-US" sz="1800" dirty="0" smtClean="0"/>
              <a:t>를 이용하여 영화정보와 사용자를 등록 할 수 있다</a:t>
            </a:r>
            <a:endParaRPr lang="en-US" altLang="ko-KR" sz="1800" dirty="0" smtClean="0"/>
          </a:p>
          <a:p>
            <a:r>
              <a:rPr lang="ko-KR" altLang="en-US" sz="1800" dirty="0" smtClean="0"/>
              <a:t>사용자 정보 수정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삭제 기능이 있다</a:t>
            </a:r>
            <a:endParaRPr lang="en-US" altLang="ko-KR" sz="1800" dirty="0" smtClean="0"/>
          </a:p>
          <a:p>
            <a:r>
              <a:rPr lang="en-US" altLang="ko-KR" sz="1800" dirty="0" smtClean="0"/>
              <a:t>Java Window Builder </a:t>
            </a:r>
            <a:r>
              <a:rPr lang="ko-KR" altLang="en-US" sz="1800" dirty="0" smtClean="0"/>
              <a:t>이용하여 </a:t>
            </a:r>
            <a:r>
              <a:rPr lang="en-US" altLang="ko-KR" sz="1800" dirty="0" smtClean="0"/>
              <a:t>GUI</a:t>
            </a:r>
            <a:r>
              <a:rPr lang="ko-KR" altLang="en-US" sz="1800" dirty="0" smtClean="0"/>
              <a:t>를 만들다</a:t>
            </a:r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1354"/>
            <a:ext cx="4572000" cy="267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0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데이터베이스 및 테이블 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1" y="1600200"/>
            <a:ext cx="47910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13528"/>
            <a:ext cx="44100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5562600" y="2819400"/>
            <a:ext cx="714375" cy="1219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802" y="190500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</a:t>
            </a:r>
            <a:r>
              <a:rPr lang="en-US" altLang="ko-KR" dirty="0" err="1" smtClean="0"/>
              <a:t>db</a:t>
            </a:r>
            <a:endParaRPr lang="en-US" altLang="ko-KR" dirty="0" smtClean="0"/>
          </a:p>
          <a:p>
            <a:r>
              <a:rPr lang="en-US" dirty="0" smtClean="0"/>
              <a:t>Table 1</a:t>
            </a:r>
            <a:r>
              <a:rPr lang="ko-KR" altLang="en-US" dirty="0" smtClean="0"/>
              <a:t>개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6975" y="4285078"/>
            <a:ext cx="2316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upgraded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db</a:t>
            </a:r>
            <a:endParaRPr lang="en-US" altLang="ko-KR" dirty="0" smtClean="0"/>
          </a:p>
          <a:p>
            <a:r>
              <a:rPr lang="en-US" dirty="0" smtClean="0"/>
              <a:t>Table 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dirty="0" smtClean="0"/>
              <a:t>Attribute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 smtClean="0"/>
              <a:t>Userlist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사용자정보</a:t>
            </a:r>
            <a:endParaRPr lang="en-US" altLang="ko-KR" dirty="0" smtClean="0"/>
          </a:p>
          <a:p>
            <a:r>
              <a:rPr lang="en-US" altLang="ko-KR" dirty="0" err="1" smtClean="0"/>
              <a:t>Movielist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영화정보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76975" y="133933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movielist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6628"/>
            <a:ext cx="48101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90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647635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6751" y="3657893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1849" y="3781864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-16412" y="2182837"/>
            <a:ext cx="18088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584" y="4734364"/>
            <a:ext cx="135753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rootkey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03252" y="53340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21336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608992" y="2786576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67000" y="4625925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191000" y="3319976"/>
            <a:ext cx="2209800" cy="13059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Reserva-tion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307162" y="2802989"/>
            <a:ext cx="15621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55109" y="2133600"/>
            <a:ext cx="135255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764487" y="5404337"/>
            <a:ext cx="135255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1"/>
            <a:endCxn id="13" idx="3"/>
          </p:cNvCxnSpPr>
          <p:nvPr/>
        </p:nvCxnSpPr>
        <p:spPr>
          <a:xfrm flipH="1">
            <a:off x="6400800" y="3962693"/>
            <a:ext cx="1015951" cy="102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4" idx="3"/>
          </p:cNvCxnSpPr>
          <p:nvPr/>
        </p:nvCxnSpPr>
        <p:spPr>
          <a:xfrm flipH="1" flipV="1">
            <a:off x="3048000" y="3952435"/>
            <a:ext cx="1143000" cy="20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11937" y="4734364"/>
            <a:ext cx="135255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40" name="Straight Connector 39"/>
          <p:cNvCxnSpPr>
            <a:stCxn id="4" idx="0"/>
            <a:endCxn id="11" idx="4"/>
          </p:cNvCxnSpPr>
          <p:nvPr/>
        </p:nvCxnSpPr>
        <p:spPr>
          <a:xfrm flipH="1" flipV="1">
            <a:off x="2180492" y="3319976"/>
            <a:ext cx="105508" cy="327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4"/>
          </p:cNvCxnSpPr>
          <p:nvPr/>
        </p:nvCxnSpPr>
        <p:spPr>
          <a:xfrm flipH="1" flipV="1">
            <a:off x="888024" y="2716237"/>
            <a:ext cx="1292468" cy="9416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0"/>
          </p:cNvCxnSpPr>
          <p:nvPr/>
        </p:nvCxnSpPr>
        <p:spPr>
          <a:xfrm flipH="1" flipV="1">
            <a:off x="2493498" y="4278044"/>
            <a:ext cx="745002" cy="347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0"/>
          </p:cNvCxnSpPr>
          <p:nvPr/>
        </p:nvCxnSpPr>
        <p:spPr>
          <a:xfrm flipV="1">
            <a:off x="1974752" y="4267786"/>
            <a:ext cx="470681" cy="1066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0"/>
          </p:cNvCxnSpPr>
          <p:nvPr/>
        </p:nvCxnSpPr>
        <p:spPr>
          <a:xfrm flipV="1">
            <a:off x="713350" y="4257236"/>
            <a:ext cx="1208648" cy="477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6" idx="6"/>
          </p:cNvCxnSpPr>
          <p:nvPr/>
        </p:nvCxnSpPr>
        <p:spPr>
          <a:xfrm flipH="1">
            <a:off x="1284849" y="4006362"/>
            <a:ext cx="223911" cy="422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4" idx="5"/>
          </p:cNvCxnSpPr>
          <p:nvPr/>
        </p:nvCxnSpPr>
        <p:spPr>
          <a:xfrm flipH="1" flipV="1">
            <a:off x="7640498" y="3258274"/>
            <a:ext cx="538253" cy="3893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4"/>
          </p:cNvCxnSpPr>
          <p:nvPr/>
        </p:nvCxnSpPr>
        <p:spPr>
          <a:xfrm flipV="1">
            <a:off x="8231505" y="2667000"/>
            <a:ext cx="199879" cy="980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3" idx="7"/>
          </p:cNvCxnSpPr>
          <p:nvPr/>
        </p:nvCxnSpPr>
        <p:spPr>
          <a:xfrm flipV="1">
            <a:off x="7566411" y="4257236"/>
            <a:ext cx="643112" cy="5552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0"/>
          </p:cNvCxnSpPr>
          <p:nvPr/>
        </p:nvCxnSpPr>
        <p:spPr>
          <a:xfrm flipH="1" flipV="1">
            <a:off x="8278690" y="4228007"/>
            <a:ext cx="162072" cy="1176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049000" y="3952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ko-KR" altLang="en-US" dirty="0" smtClean="0"/>
              <a:t>클래스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WindowMain</a:t>
            </a:r>
            <a:r>
              <a:rPr lang="en-US" dirty="0" smtClean="0"/>
              <a:t> : Java app</a:t>
            </a:r>
            <a:r>
              <a:rPr lang="ko-KR" altLang="en-US" dirty="0" smtClean="0"/>
              <a:t>의 </a:t>
            </a:r>
            <a:r>
              <a:rPr lang="en-US" altLang="ko-KR" dirty="0"/>
              <a:t>m</a:t>
            </a:r>
            <a:r>
              <a:rPr lang="en-US" dirty="0" smtClean="0"/>
              <a:t>ain window interface (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en-US" dirty="0" smtClean="0"/>
              <a:t>Login : </a:t>
            </a:r>
            <a:r>
              <a:rPr lang="ko-KR" altLang="en-US" dirty="0" smtClean="0"/>
              <a:t>아이디와 패스워드 입력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en-US" dirty="0" err="1" smtClean="0"/>
              <a:t>UserRegister</a:t>
            </a:r>
            <a:r>
              <a:rPr lang="en-US" dirty="0" smtClean="0"/>
              <a:t> : </a:t>
            </a:r>
            <a:r>
              <a:rPr lang="ko-KR" altLang="en-US" dirty="0" smtClean="0"/>
              <a:t>새로운 멤버 등록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en-US" dirty="0" err="1" smtClean="0"/>
              <a:t>UserInfo</a:t>
            </a:r>
            <a:r>
              <a:rPr lang="en-US" dirty="0" smtClean="0"/>
              <a:t> : </a:t>
            </a:r>
            <a:r>
              <a:rPr lang="ko-KR" altLang="en-US" dirty="0" smtClean="0"/>
              <a:t>관리자는 로그인후 입력된 멤버 데이터를 저장</a:t>
            </a:r>
            <a:endParaRPr lang="en-US" dirty="0" smtClean="0"/>
          </a:p>
          <a:p>
            <a:r>
              <a:rPr lang="en-US" dirty="0" err="1" smtClean="0"/>
              <a:t>UserPanel</a:t>
            </a:r>
            <a:r>
              <a:rPr lang="en-US" dirty="0" smtClean="0"/>
              <a:t> : </a:t>
            </a:r>
            <a:r>
              <a:rPr lang="en-US" dirty="0" err="1" smtClean="0"/>
              <a:t>Jpanel</a:t>
            </a:r>
            <a:r>
              <a:rPr lang="en-US" dirty="0" smtClean="0"/>
              <a:t> 2</a:t>
            </a:r>
            <a:r>
              <a:rPr lang="ko-KR" altLang="en-US" dirty="0" smtClean="0"/>
              <a:t>개 설정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JTabbedPane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en-US" dirty="0" err="1" smtClean="0"/>
              <a:t>TicketingForm</a:t>
            </a:r>
            <a:r>
              <a:rPr lang="en-US" dirty="0" smtClean="0"/>
              <a:t> : </a:t>
            </a:r>
            <a:r>
              <a:rPr lang="ko-KR" altLang="en-US" dirty="0" smtClean="0"/>
              <a:t>관리자는 영화 티켓 예매창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구매자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..</a:t>
            </a:r>
            <a:endParaRPr lang="en-US" dirty="0" smtClean="0"/>
          </a:p>
          <a:p>
            <a:r>
              <a:rPr lang="en-US" dirty="0" err="1" smtClean="0"/>
              <a:t>MovieRegister</a:t>
            </a:r>
            <a:r>
              <a:rPr lang="en-US" dirty="0" smtClean="0"/>
              <a:t> : </a:t>
            </a:r>
            <a:r>
              <a:rPr lang="ko-KR" altLang="en-US" dirty="0" smtClean="0"/>
              <a:t>관리자는 새로운 영화정보를 등록 </a:t>
            </a:r>
            <a:endParaRPr lang="en-US" dirty="0" smtClean="0"/>
          </a:p>
          <a:p>
            <a:r>
              <a:rPr lang="en-US" dirty="0" err="1" smtClean="0"/>
              <a:t>ReservationPanel</a:t>
            </a:r>
            <a:r>
              <a:rPr lang="en-US" dirty="0" smtClean="0"/>
              <a:t> : </a:t>
            </a:r>
            <a:r>
              <a:rPr lang="en-US" dirty="0" err="1" smtClean="0"/>
              <a:t>Jpanel</a:t>
            </a:r>
            <a:r>
              <a:rPr lang="en-US" dirty="0" smtClean="0"/>
              <a:t> 1</a:t>
            </a:r>
            <a:r>
              <a:rPr lang="ko-KR" altLang="en-US" dirty="0" smtClean="0"/>
              <a:t>개 설정</a:t>
            </a:r>
            <a:endParaRPr lang="en-US" dirty="0" smtClean="0"/>
          </a:p>
          <a:p>
            <a:r>
              <a:rPr lang="en-US" dirty="0" err="1" smtClean="0"/>
              <a:t>TicketingFormCommon</a:t>
            </a:r>
            <a:r>
              <a:rPr lang="en-US" dirty="0" smtClean="0"/>
              <a:t> : </a:t>
            </a:r>
            <a:r>
              <a:rPr lang="ko-KR" altLang="en-US" dirty="0" smtClean="0"/>
              <a:t>일반사용자는 티켓예매창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7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Login</a:t>
            </a:r>
            <a:r>
              <a:rPr lang="ko-KR" altLang="en-US" dirty="0" smtClean="0"/>
              <a:t>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264"/>
            <a:ext cx="8229600" cy="5253335"/>
          </a:xfrm>
        </p:spPr>
        <p:txBody>
          <a:bodyPr/>
          <a:lstStyle/>
          <a:p>
            <a:r>
              <a:rPr lang="ko-KR" altLang="en-US" dirty="0" smtClean="0"/>
              <a:t>앱을 사용하기전에 로그인해야된다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입력한 아이디를 관리자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일반사용자 확인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ko-KR" altLang="en-US" dirty="0" smtClean="0"/>
              <a:t>관리자 </a:t>
            </a:r>
            <a:r>
              <a:rPr lang="en-US" altLang="ko-KR" dirty="0" err="1" smtClean="0"/>
              <a:t>rootkey</a:t>
            </a:r>
            <a:r>
              <a:rPr lang="en-US" altLang="ko-KR" dirty="0" smtClean="0"/>
              <a:t>=1, </a:t>
            </a:r>
            <a:r>
              <a:rPr lang="ko-KR" altLang="en-US" dirty="0" smtClean="0"/>
              <a:t>일반사용자 </a:t>
            </a:r>
            <a:r>
              <a:rPr lang="en-US" altLang="ko-KR" dirty="0" err="1" smtClean="0"/>
              <a:t>rootkey</a:t>
            </a:r>
            <a:r>
              <a:rPr lang="en-US" altLang="ko-KR" dirty="0" smtClean="0"/>
              <a:t>=0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아이디와 패스워드를 맞추면 </a:t>
            </a:r>
            <a:r>
              <a:rPr lang="en-US" altLang="ko-KR" dirty="0" smtClean="0"/>
              <a:t>dispose() </a:t>
            </a:r>
            <a:r>
              <a:rPr lang="ko-KR" altLang="en-US" dirty="0" smtClean="0"/>
              <a:t>함수로 로그인창을 닫다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 있으면 </a:t>
            </a:r>
            <a:r>
              <a:rPr lang="en-US" altLang="ko-KR" dirty="0" smtClean="0"/>
              <a:t>error </a:t>
            </a:r>
            <a:r>
              <a:rPr lang="en-US" altLang="ko-KR" dirty="0" err="1" smtClean="0"/>
              <a:t>msg</a:t>
            </a:r>
            <a:r>
              <a:rPr lang="ko-KR" altLang="en-US" dirty="0"/>
              <a:t>가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90404"/>
            <a:ext cx="48196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400" y="2566914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</a:t>
            </a:r>
            <a:r>
              <a:rPr lang="ko-KR" altLang="en-US" dirty="0" smtClean="0"/>
              <a:t>문으로 </a:t>
            </a:r>
            <a:r>
              <a:rPr lang="en-US" altLang="ko-KR" dirty="0" err="1" smtClean="0"/>
              <a:t>userlist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있는 정보들을 접근한다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64" y="5638800"/>
            <a:ext cx="20383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0" y="5768459"/>
            <a:ext cx="408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유저의 정보를 </a:t>
            </a:r>
            <a:r>
              <a:rPr lang="en-US" altLang="ko-KR" dirty="0" err="1"/>
              <a:t>UserInfo</a:t>
            </a:r>
            <a:r>
              <a:rPr lang="ko-KR" altLang="en-US" dirty="0"/>
              <a:t>에 저장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0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ko-KR" altLang="en-US" dirty="0" smtClean="0"/>
              <a:t>등록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아이디를 만들하기 위해 멤버등록창이 </a:t>
            </a:r>
            <a:r>
              <a:rPr lang="en-US" altLang="ko-KR" dirty="0" err="1" smtClean="0"/>
              <a:t>Jdialog</a:t>
            </a:r>
            <a:r>
              <a:rPr lang="ko-KR" altLang="en-US" dirty="0" smtClean="0"/>
              <a:t>으로 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입력한 아이디와 </a:t>
            </a:r>
            <a:r>
              <a:rPr lang="en-US" dirty="0" err="1" smtClean="0"/>
              <a:t>Userlist</a:t>
            </a:r>
            <a:r>
              <a:rPr lang="en-US" dirty="0" smtClean="0"/>
              <a:t> table</a:t>
            </a:r>
            <a:r>
              <a:rPr lang="ko-KR" altLang="en-US" dirty="0" smtClean="0"/>
              <a:t>에 있는 아이디를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으로 비교한다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똑같은 아이디를 찾으면 </a:t>
            </a:r>
            <a:r>
              <a:rPr lang="en-US" altLang="ko-KR" dirty="0" smtClean="0"/>
              <a:t>error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등록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누를떄 입력한 데이터를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userlist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에 삽입한다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62600"/>
            <a:ext cx="58007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0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Window </a:t>
            </a:r>
            <a:r>
              <a:rPr lang="en-US" sz="2400" dirty="0" smtClean="0"/>
              <a:t>(</a:t>
            </a:r>
            <a:r>
              <a:rPr lang="en-US" sz="2400" dirty="0" err="1" smtClean="0"/>
              <a:t>Jframe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이미지 추가</a:t>
            </a:r>
            <a:r>
              <a:rPr lang="en-US" altLang="ko-KR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5559731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2971800"/>
            <a:ext cx="2380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endParaRPr lang="en-US" altLang="ko-KR" dirty="0" smtClean="0"/>
          </a:p>
          <a:p>
            <a:r>
              <a:rPr lang="en-US" dirty="0" smtClean="0"/>
              <a:t>Main Window</a:t>
            </a:r>
            <a:r>
              <a:rPr lang="ko-KR" altLang="en-US" dirty="0" smtClean="0"/>
              <a:t>를 열다</a:t>
            </a:r>
            <a:endParaRPr lang="en-US" altLang="ko-KR" dirty="0" smtClean="0"/>
          </a:p>
          <a:p>
            <a:r>
              <a:rPr lang="en-US" dirty="0" smtClean="0"/>
              <a:t>Menu 2</a:t>
            </a:r>
            <a:r>
              <a:rPr lang="ko-KR" altLang="en-US" dirty="0" smtClean="0"/>
              <a:t>개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712</TotalTime>
  <Words>638</Words>
  <Application>Microsoft Office PowerPoint</Application>
  <PresentationFormat>On-screen Show 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데이터베이스 프로젝트  Movie Ticketing System (영화 티켓팅 시스템)</vt:lpstr>
      <vt:lpstr>목차 (Index)</vt:lpstr>
      <vt:lpstr>서론</vt:lpstr>
      <vt:lpstr>데이터베이스 및 테이블 </vt:lpstr>
      <vt:lpstr>ERD</vt:lpstr>
      <vt:lpstr>Java 클래스</vt:lpstr>
      <vt:lpstr>Login창</vt:lpstr>
      <vt:lpstr>User등록</vt:lpstr>
      <vt:lpstr>Main Window (Jframe, 이미지 추가)</vt:lpstr>
      <vt:lpstr>관리자 Panel</vt:lpstr>
      <vt:lpstr>영화 등록</vt:lpstr>
      <vt:lpstr>Ticket Reservation &amp; 사용자 추가</vt:lpstr>
      <vt:lpstr>PowerPoint Presentation</vt:lpstr>
      <vt:lpstr>PowerPoint Presentation</vt:lpstr>
      <vt:lpstr>PowerPoint Presentation</vt:lpstr>
      <vt:lpstr>PowerPoint Presentation</vt:lpstr>
      <vt:lpstr>일반 사용자 Panel (non admin)</vt:lpstr>
      <vt:lpstr>일반 사용자 Ticket Reservation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40</cp:revision>
  <dcterms:created xsi:type="dcterms:W3CDTF">2016-11-25T13:37:10Z</dcterms:created>
  <dcterms:modified xsi:type="dcterms:W3CDTF">2016-12-07T06:25:35Z</dcterms:modified>
</cp:coreProperties>
</file>