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B1E0B-166C-93A8-38AD-0A9F05AD4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2CFBF-251E-BDD9-42D0-32450928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3D7FC2-EC8F-1238-5893-5B8AB721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4D65B3-3945-F7E6-5DAA-D963EF1E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00B87-99A2-5735-01E1-9C9CB31D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90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4DB63-E37C-DBF4-46B9-BE5FE5B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D9B99-C4E8-666A-B054-90BCA89F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098C8-CA8B-3FA2-316E-028683BE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82D8B-5613-AE7A-F070-3332FDB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57F01-195F-9186-B003-47993E56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64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ABB63-2247-7206-0D05-06CF91B70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44459A-EC30-AA94-0752-A214862E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87B54-3C37-3CD0-90F8-13662840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8D6EA-DDB1-FD06-3D86-447147DF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65230-6004-3F6C-184B-0F30C0B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A1384-E9D9-E3AD-32F9-BE75B493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1B507-054B-0436-6ED0-2464FC14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57D42-EE49-63A4-D176-F9C0B09C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13054-E5C1-CE96-1DC0-FBC8A614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967F3-4CEA-FB51-0826-C6A575BB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7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2569-5A91-70FB-D0FE-B86A312D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34648-AC6E-83AB-B58F-22A8B0BE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776A0-5EE8-78F8-2150-D81A1AD6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87CB1-6DEA-D932-9843-BC4BDCD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3E770-B5D9-14FF-F5C9-48B8AD2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7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7983E-01F6-863D-FA70-B9B72D1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29CD6-6663-DF43-C431-3EC422A69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9397B-2FD6-40FF-6BB0-64AB7CA4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33131D-2F5E-7BC3-DC81-1B25DC98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79BFD-7BA3-FD14-54FA-3D77D9AF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8FB86-F7F7-827C-8BB2-CA01DC5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39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F5651-CB83-9C3F-AAC0-8086107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AF3DE-8C19-9A08-D0C9-FDEFD0D0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B51D8-D31A-4A4B-2883-0E9620C0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DD04DE-972E-79B1-CD2F-9A9C3402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F38E9F-74AE-3F1F-2F32-BBE235053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A7068D-7F34-0D7F-7420-985F84EA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BDB472-1AAE-E7D9-A0DE-9CA1051E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928F75-2D12-AAAB-92BA-22A9A405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6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6BCC-F018-C164-C21C-6DE5C4B1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51CFEC-83E0-2A36-069E-37E413A5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DDA8C-A14E-19B5-A521-3868AA11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85094D-671D-ECBF-89A6-DC7369D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8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68A39C-E0C4-5B41-FEB5-78EE5946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BAF0CB-96DB-2F37-C11B-CE723FDD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9ABFE-28FB-E282-5C96-1287C5F3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5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B99AE-6D7A-859C-7385-EDE93AE6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0510B-8DDE-7450-2FDD-9844B28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96F1B3-808F-960C-A36D-8951F3762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DE6D21-1D42-B7EB-F8F0-4DE6D1D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DD12F-C112-6A8D-0BEB-1EB538E7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85E66-95D7-896F-0AE8-D9555F5C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313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FF2D-EAA5-DEC4-9C13-0703801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4CBF76-E270-A1CA-3A07-C84F2F98B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82062-9184-6593-F34F-59C3E65E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D1ED6-EB63-965A-6D87-777873D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A5B11E-D741-9ADC-5658-A32D9802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4C049-CFC1-05D6-F692-94CA291F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0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F707FB-21DC-7BC5-C048-FA094DB8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E5EF5-D6A6-3BEB-6AC8-5226C482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18532-873F-000D-CB7F-3E4513CE8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7002-1173-4E93-927E-FB6516F49BB9}" type="datetimeFigureOut">
              <a:rPr lang="es-CL" smtClean="0"/>
              <a:t>05-09-2022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2A5DA-273B-AE72-75E2-AD2D1814C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F4E19-75C6-C027-93F8-462A0074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0D0F-01DE-4C11-9BE7-F1B559A6C2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08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EB4600-5BBD-2B68-D1F3-5C97A509F777}"/>
              </a:ext>
            </a:extLst>
          </p:cNvPr>
          <p:cNvSpPr/>
          <p:nvPr/>
        </p:nvSpPr>
        <p:spPr>
          <a:xfrm>
            <a:off x="1673801" y="827314"/>
            <a:ext cx="5328681" cy="5514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C2D92-4AA9-7980-9F48-39B91B55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02" y="2778319"/>
            <a:ext cx="2862572" cy="3563845"/>
          </a:xfrm>
          <a:prstGeom prst="rect">
            <a:avLst/>
          </a:prstGeom>
        </p:spPr>
      </p:pic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7006FB87-BD03-8DDC-69CF-965AC8642649}"/>
              </a:ext>
            </a:extLst>
          </p:cNvPr>
          <p:cNvSpPr/>
          <p:nvPr/>
        </p:nvSpPr>
        <p:spPr>
          <a:xfrm>
            <a:off x="3757555" y="1005444"/>
            <a:ext cx="3122216" cy="1721415"/>
          </a:xfrm>
          <a:prstGeom prst="cloudCallout">
            <a:avLst>
              <a:gd name="adj1" fmla="val -50669"/>
              <a:gd name="adj2" fmla="val 6956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 Rounded MT Bold" panose="020F0704030504030204" pitchFamily="34" charset="0"/>
              </a:rPr>
              <a:t>¡GLUP!… </a:t>
            </a:r>
          </a:p>
          <a:p>
            <a:pPr algn="ctr"/>
            <a:r>
              <a:rPr lang="es-MX" b="1" dirty="0">
                <a:latin typeface="Arial Rounded MT Bold" panose="020F0704030504030204" pitchFamily="34" charset="0"/>
              </a:rPr>
              <a:t>¡PÁGINA NO ENCONTRADA!</a:t>
            </a:r>
            <a:endParaRPr lang="es-CL" b="1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7D497-844F-9221-23A4-453829DEC50C}"/>
              </a:ext>
            </a:extLst>
          </p:cNvPr>
          <p:cNvSpPr txBox="1"/>
          <p:nvPr/>
        </p:nvSpPr>
        <p:spPr>
          <a:xfrm>
            <a:off x="4631378" y="4560241"/>
            <a:ext cx="1464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HAZ CLICK EN ESTE PAJARRACO PARA VOLVER ATRÁS</a:t>
            </a:r>
            <a:endParaRPr lang="es-CL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Gómez Vega</dc:creator>
  <cp:lastModifiedBy>Cristián Gómez Vega</cp:lastModifiedBy>
  <cp:revision>1</cp:revision>
  <dcterms:created xsi:type="dcterms:W3CDTF">2022-09-05T09:24:17Z</dcterms:created>
  <dcterms:modified xsi:type="dcterms:W3CDTF">2022-09-05T09:52:48Z</dcterms:modified>
</cp:coreProperties>
</file>