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57"/>
          </p14:sldIdLst>
        </p14:section>
        <p14:section name="设计、平滑、添加注释、协作、操作说明搜索" id="{B9B51309-D148-4332-87C2-07BE32FBCA3B}">
          <p14:sldIdLst/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241" autoAdjust="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2020-05-15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2020-05-15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2020-05-15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2020-05-15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altLang="en-US" sz="4800" dirty="0"/>
              <a:t>上片机地址空间规划定义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>
                <a:solidFill>
                  <a:schemeClr val="bg1"/>
                </a:solidFill>
              </a:rPr>
              <a:t>简化工作的 </a:t>
            </a:r>
            <a:r>
              <a:rPr lang="en-US" altLang="zh-CN" sz="2400">
                <a:solidFill>
                  <a:schemeClr val="bg1"/>
                </a:solidFill>
              </a:rPr>
              <a:t>5 </a:t>
            </a:r>
            <a:r>
              <a:rPr lang="zh-CN" altLang="en-US" sz="2400">
                <a:solidFill>
                  <a:schemeClr val="bg1"/>
                </a:solidFill>
              </a:rPr>
              <a:t>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4457-831B-46C4-AD45-30C6B44F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上片机地址空间规划定义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BFBC9-8BDE-4E9E-8B89-2F7FACD1DD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400809" cy="397764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上片机代码中</a:t>
            </a:r>
            <a:r>
              <a:rPr lang="en-US" altLang="zh-CN" dirty="0"/>
              <a:t>, </a:t>
            </a:r>
            <a:r>
              <a:rPr lang="zh-CN" altLang="en-US" dirty="0"/>
              <a:t>片槽的地址信息在</a:t>
            </a:r>
            <a:r>
              <a:rPr lang="en-US" altLang="zh-CN" dirty="0" err="1"/>
              <a:t>qq_move_ctrl.c</a:t>
            </a:r>
            <a:r>
              <a:rPr lang="zh-CN" altLang="en-US" dirty="0"/>
              <a:t>中的</a:t>
            </a:r>
            <a:r>
              <a:rPr lang="en-US" altLang="zh-CN" dirty="0"/>
              <a:t>ZBP_ZB</a:t>
            </a:r>
            <a:r>
              <a:rPr lang="zh-CN" altLang="en-US" dirty="0"/>
              <a:t>数组中定义。如右图所示。</a:t>
            </a:r>
            <a:endParaRPr lang="en-US" altLang="zh-CN" dirty="0"/>
          </a:p>
          <a:p>
            <a:r>
              <a:rPr lang="zh-CN" altLang="en-US" dirty="0"/>
              <a:t>使用一维地址空间，一个大片盒（后面叫</a:t>
            </a:r>
            <a:r>
              <a:rPr lang="en-US" altLang="zh-CN" dirty="0"/>
              <a:t>Box</a:t>
            </a:r>
            <a:r>
              <a:rPr lang="zh-CN" altLang="en-US" dirty="0"/>
              <a:t>的槽号统一编码）数组下标就是全局槽号，槽号从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r>
              <a:rPr lang="en-US" altLang="zh-CN" dirty="0"/>
              <a:t>(</a:t>
            </a:r>
            <a:r>
              <a:rPr lang="zh-CN" altLang="en-US" dirty="0"/>
              <a:t>在当前的机器上，到</a:t>
            </a:r>
            <a:r>
              <a:rPr lang="en-US" altLang="zh-CN" dirty="0"/>
              <a:t>119</a:t>
            </a:r>
            <a:r>
              <a:rPr lang="zh-CN" altLang="en-US" dirty="0"/>
              <a:t>为止。</a:t>
            </a:r>
            <a:r>
              <a:rPr lang="en-US" altLang="zh-CN" dirty="0" err="1"/>
              <a:t>ZaiBoPian_MAX</a:t>
            </a:r>
            <a:r>
              <a:rPr lang="zh-CN" altLang="en-US" dirty="0"/>
              <a:t>的值应该是</a:t>
            </a:r>
            <a:r>
              <a:rPr lang="en-US" altLang="zh-CN" dirty="0"/>
              <a:t>120.)_</a:t>
            </a:r>
          </a:p>
          <a:p>
            <a:r>
              <a:rPr lang="zh-CN" altLang="en-US" dirty="0"/>
              <a:t>上位机和下位机的接口中的槽位号由</a:t>
            </a:r>
            <a:r>
              <a:rPr lang="en-US" altLang="zh-CN" dirty="0"/>
              <a:t>1</a:t>
            </a:r>
            <a:r>
              <a:rPr lang="zh-CN" altLang="en-US" dirty="0"/>
              <a:t>个字节表示，表示的也是当前片盒中的全局槽位号。此前约定槽位号从</a:t>
            </a:r>
            <a:r>
              <a:rPr lang="en-US" altLang="zh-CN" dirty="0"/>
              <a:t>1</a:t>
            </a:r>
            <a:r>
              <a:rPr lang="zh-CN" altLang="en-US" dirty="0"/>
              <a:t>开始编号，因此，下位机在收到上位机传过来的槽号之后需要减</a:t>
            </a:r>
            <a:r>
              <a:rPr lang="en-US" altLang="zh-CN" dirty="0"/>
              <a:t>1</a:t>
            </a:r>
            <a:r>
              <a:rPr lang="zh-CN" altLang="en-US" dirty="0"/>
              <a:t>来转换为本地槽号。</a:t>
            </a:r>
            <a:endParaRPr lang="en-US" altLang="zh-CN" dirty="0"/>
          </a:p>
          <a:p>
            <a:r>
              <a:rPr lang="zh-CN" altLang="en-US" dirty="0"/>
              <a:t>在下位机上，按照线性方式排列，在数组中定义，按照</a:t>
            </a:r>
            <a:r>
              <a:rPr lang="en-US" altLang="zh-CN" dirty="0"/>
              <a:t>AA_0</a:t>
            </a:r>
            <a:r>
              <a:rPr lang="zh-CN" altLang="en-US" dirty="0"/>
              <a:t>，</a:t>
            </a:r>
            <a:r>
              <a:rPr lang="en-US" altLang="zh-CN" dirty="0"/>
              <a:t>AA_1</a:t>
            </a:r>
            <a:r>
              <a:rPr lang="zh-CN" altLang="en-US" dirty="0"/>
              <a:t>，</a:t>
            </a:r>
            <a:r>
              <a:rPr lang="en-US" altLang="zh-CN" dirty="0"/>
              <a:t>…, AB_1, AB_2,…</a:t>
            </a:r>
            <a:r>
              <a:rPr lang="zh-CN" altLang="en-US" dirty="0"/>
              <a:t>的顺序排列</a:t>
            </a:r>
            <a:r>
              <a:rPr lang="en-US" altLang="zh-CN" dirty="0"/>
              <a:t>. </a:t>
            </a:r>
            <a:r>
              <a:rPr lang="zh-CN" altLang="en-US" dirty="0"/>
              <a:t>右图中只是定义了每个</a:t>
            </a:r>
            <a:r>
              <a:rPr lang="en-US" altLang="zh-CN" dirty="0"/>
              <a:t>Frame</a:t>
            </a:r>
            <a:r>
              <a:rPr lang="zh-CN" altLang="en-US" dirty="0"/>
              <a:t>有</a:t>
            </a:r>
            <a:r>
              <a:rPr lang="en-US" altLang="zh-CN" dirty="0"/>
              <a:t>15</a:t>
            </a:r>
            <a:r>
              <a:rPr lang="zh-CN" altLang="en-US" dirty="0"/>
              <a:t>片的情况，我们需要每个增加到</a:t>
            </a:r>
            <a:r>
              <a:rPr lang="en-US" altLang="zh-CN" dirty="0"/>
              <a:t>30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上位机实现从用户界面到下位机的线性地址空间的转换。计算方式是： 框号*</a:t>
            </a:r>
            <a:r>
              <a:rPr lang="en-US" altLang="zh-CN" dirty="0"/>
              <a:t>30+</a:t>
            </a:r>
            <a:r>
              <a:rPr lang="zh-CN" altLang="en-US" dirty="0"/>
              <a:t>框内的槽号。框内槽号从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30</a:t>
            </a:r>
            <a:r>
              <a:rPr lang="zh-CN" altLang="en-US" dirty="0"/>
              <a:t>。框号，</a:t>
            </a:r>
            <a:r>
              <a:rPr lang="en-US" altLang="zh-CN" dirty="0"/>
              <a:t>AA=0</a:t>
            </a:r>
            <a:r>
              <a:rPr lang="zh-CN" altLang="en-US" dirty="0"/>
              <a:t>， </a:t>
            </a:r>
            <a:r>
              <a:rPr lang="en-US" altLang="zh-CN" dirty="0"/>
              <a:t>AB=1</a:t>
            </a:r>
            <a:r>
              <a:rPr lang="zh-CN" altLang="en-US" dirty="0"/>
              <a:t>，</a:t>
            </a:r>
            <a:r>
              <a:rPr lang="en-US" altLang="zh-CN" dirty="0"/>
              <a:t>BA=2</a:t>
            </a:r>
            <a:r>
              <a:rPr lang="zh-CN" altLang="en-US" dirty="0"/>
              <a:t>，</a:t>
            </a:r>
            <a:r>
              <a:rPr lang="en-US" altLang="zh-CN" dirty="0"/>
              <a:t>BB=3.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86E62-CF50-454A-9086-78FB59BB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94" y="1246908"/>
            <a:ext cx="5400810" cy="44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88967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{740344E0-7BDA-4940-9D76-8D25920F76CD}tf10001108</Template>
  <TotalTime>0</TotalTime>
  <Words>286</Words>
  <Application>Microsoft Office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Microsoft YaHei UI</vt:lpstr>
      <vt:lpstr>Arial</vt:lpstr>
      <vt:lpstr>欢迎文档</vt:lpstr>
      <vt:lpstr>上片机地址空间规划定义</vt:lpstr>
      <vt:lpstr>上片机地址空间规划定义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2020-05-15T05:43:10Z</dcterms:created>
  <dcterms:modified xsi:type="dcterms:W3CDTF">2020-05-15T06:19:00Z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