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CB0BB-EE00-4D1B-8A40-B73833F4A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BD9BDC-0FAB-4433-A48B-0E06A8164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7CA43-A779-4E95-9C04-BEE6641E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DEF0-A47F-49EB-9DA1-16C36D89702B}" type="datetimeFigureOut">
              <a:rPr lang="zh-CN" altLang="en-US" smtClean="0"/>
              <a:t>2020-05-12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30335-35AB-4FE1-AB0B-02B86946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CF70F-B34E-43CA-A934-9537FC3A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80FA-B57E-4DAF-9C85-FE79AAF93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07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242DA-4352-4509-9DE2-4B49C3DB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FBDB28-0860-41CA-93A8-FF4C1BD31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5E05A-1C24-467C-A371-06586758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DEF0-A47F-49EB-9DA1-16C36D89702B}" type="datetimeFigureOut">
              <a:rPr lang="zh-CN" altLang="en-US" smtClean="0"/>
              <a:t>2020-05-12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00538-E5D3-4C82-B91D-A96D29E0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DE877F-8E37-4660-82DE-524F6DD5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80FA-B57E-4DAF-9C85-FE79AAF93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743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305D2FD-A5AD-4876-96EB-67F8E559D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9D4D15-A857-4CFC-A12B-C09B5F607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550BE-E5A5-4058-B30E-6B6401D8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DEF0-A47F-49EB-9DA1-16C36D89702B}" type="datetimeFigureOut">
              <a:rPr lang="zh-CN" altLang="en-US" smtClean="0"/>
              <a:t>2020-05-12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511E6-F92E-4004-B1CE-D8599A36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E5FC2-9A50-4DA8-9903-5D3491FE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80FA-B57E-4DAF-9C85-FE79AAF93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96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D67CE-2EEB-4976-B12D-5947FAD7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8D077-F1AC-4A0C-B5E9-A4D245B19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292BA-3F5C-48A5-9597-D545DE00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DEF0-A47F-49EB-9DA1-16C36D89702B}" type="datetimeFigureOut">
              <a:rPr lang="zh-CN" altLang="en-US" smtClean="0"/>
              <a:t>2020-05-12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F54F7-96EC-4407-80E1-956D9C26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B428B-8CFF-4081-9DE3-FD35885D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80FA-B57E-4DAF-9C85-FE79AAF93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64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B0CCF-0317-4FBD-BFFE-AB60B5CD8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6CF32-66C4-4E81-9A53-4BFA36F65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D275AE-83A7-490F-883A-15012CDE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DEF0-A47F-49EB-9DA1-16C36D89702B}" type="datetimeFigureOut">
              <a:rPr lang="zh-CN" altLang="en-US" smtClean="0"/>
              <a:t>2020-05-12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C0147-4C99-47AB-B9A5-A533B9BC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F46E8-03C4-457B-B9C7-C58C1A75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80FA-B57E-4DAF-9C85-FE79AAF93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92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60EF8-B292-4113-9460-75AD2DA5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2176A-BEC6-4107-926F-5ECD2BD51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99836A-5B30-4E95-B1F3-16B0A4FB9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C8674-6ED3-44FD-81EB-25409191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DEF0-A47F-49EB-9DA1-16C36D89702B}" type="datetimeFigureOut">
              <a:rPr lang="zh-CN" altLang="en-US" smtClean="0"/>
              <a:t>2020-05-12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BDCD3C-A950-401D-9EF0-7486C6CF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0F3EA8-1970-4E49-BB21-EC1C1EC6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80FA-B57E-4DAF-9C85-FE79AAF93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81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B9027-91C8-4231-A4BB-6A378F30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9571F0-8582-434C-A3C6-C4C0766A1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0BF6F2-0939-41BC-B1DC-93690140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2DCF9A-7B2E-4078-AB78-F693C85AD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D77D8B-2DE4-49D5-8EF5-2C01BE2FC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50E4B9-4B62-4DA0-A4FC-B219A1DA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DEF0-A47F-49EB-9DA1-16C36D89702B}" type="datetimeFigureOut">
              <a:rPr lang="zh-CN" altLang="en-US" smtClean="0"/>
              <a:t>2020-05-12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1EA777-F2C9-4F92-9753-DFCD4A8E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5E2E40-63E8-49C3-A3F5-AC741780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80FA-B57E-4DAF-9C85-FE79AAF93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3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CBBCA-699B-411B-9D0F-89E6B861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AAD44A-8AD3-4876-A1E0-474D18A2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DEF0-A47F-49EB-9DA1-16C36D89702B}" type="datetimeFigureOut">
              <a:rPr lang="zh-CN" altLang="en-US" smtClean="0"/>
              <a:t>2020-05-12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27807B-A5D2-46F3-8C48-9968EC1C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E3D6F3-E0A3-4400-916E-6C61620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80FA-B57E-4DAF-9C85-FE79AAF93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4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6117C2-23CB-4F78-8AC2-FBDBA9AD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DEF0-A47F-49EB-9DA1-16C36D89702B}" type="datetimeFigureOut">
              <a:rPr lang="zh-CN" altLang="en-US" smtClean="0"/>
              <a:t>2020-05-12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6DFE98-9AD3-4194-8009-A274EDE6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28CBB3-7A6E-4292-9E0B-57B4DC87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80FA-B57E-4DAF-9C85-FE79AAF93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1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DC39A-C5CE-485F-A7A6-3949BC30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D02D6-D57B-4C27-9366-E98B66B7E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2FCA55-F6FE-4994-BEF6-A2288300C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2CBA6-77D2-4BED-8A31-3CFBF02E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DEF0-A47F-49EB-9DA1-16C36D89702B}" type="datetimeFigureOut">
              <a:rPr lang="zh-CN" altLang="en-US" smtClean="0"/>
              <a:t>2020-05-12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B98652-D06F-44C7-A0A9-7326657C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86D72-4EC9-43F9-88A3-F1622E17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80FA-B57E-4DAF-9C85-FE79AAF93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1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1E48C-A3F1-4CAA-8D7A-EAB7BF21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920DEF-C922-415B-8A8E-6B746DC4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8EEA4F-F038-4B65-8AF4-ABCB3F20C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8957BB-3F44-4A20-9273-40C4ED57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DEF0-A47F-49EB-9DA1-16C36D89702B}" type="datetimeFigureOut">
              <a:rPr lang="zh-CN" altLang="en-US" smtClean="0"/>
              <a:t>2020-05-12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9B76E7-91C2-4DF9-BAA0-085118B03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E312B2-35D7-43C4-8C47-6A07B567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780FA-B57E-4DAF-9C85-FE79AAF93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5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4E00F7-25B3-4457-BE1E-18E59B5D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7CE845-E93A-4E70-9057-EBA590619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FC9AA4-B280-44FB-83ED-640C4613E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BDEF0-A47F-49EB-9DA1-16C36D89702B}" type="datetimeFigureOut">
              <a:rPr lang="zh-CN" altLang="en-US" smtClean="0"/>
              <a:t>2020-05-12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789AA-C25C-4055-B84D-17EA9D00A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981E7-F0CB-4454-8F8D-E59422BE3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780FA-B57E-4DAF-9C85-FE79AAF93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8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3B8D96F-7EBB-4102-ADC9-A9DEE0FC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9550"/>
            <a:ext cx="11430000" cy="6438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754D315-D5AC-4B4F-9B93-D4A03ACC4E6D}"/>
              </a:ext>
            </a:extLst>
          </p:cNvPr>
          <p:cNvSpPr/>
          <p:nvPr/>
        </p:nvSpPr>
        <p:spPr>
          <a:xfrm>
            <a:off x="371475" y="180975"/>
            <a:ext cx="1333500" cy="2857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25CB492B-AC24-42D0-A8E2-023AE79459D7}"/>
              </a:ext>
            </a:extLst>
          </p:cNvPr>
          <p:cNvSpPr/>
          <p:nvPr/>
        </p:nvSpPr>
        <p:spPr>
          <a:xfrm>
            <a:off x="842963" y="4953000"/>
            <a:ext cx="257175" cy="1543050"/>
          </a:xfrm>
          <a:prstGeom prst="leftBrace">
            <a:avLst>
              <a:gd name="adj1" fmla="val 63888"/>
              <a:gd name="adj2" fmla="val 500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0F36AC7-F1A4-46C8-BE59-C2C93A107379}"/>
              </a:ext>
            </a:extLst>
          </p:cNvPr>
          <p:cNvCxnSpPr/>
          <p:nvPr/>
        </p:nvCxnSpPr>
        <p:spPr>
          <a:xfrm>
            <a:off x="542925" y="466725"/>
            <a:ext cx="180975" cy="52482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CAFB3AF-C9F2-4E35-88E2-A446ADF9DF36}"/>
              </a:ext>
            </a:extLst>
          </p:cNvPr>
          <p:cNvSpPr txBox="1"/>
          <p:nvPr/>
        </p:nvSpPr>
        <p:spPr>
          <a:xfrm>
            <a:off x="5564845" y="1274118"/>
            <a:ext cx="412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qp_move_ctrl.c</a:t>
            </a:r>
            <a:r>
              <a:rPr lang="zh-CN" altLang="en-US" dirty="0"/>
              <a:t>文件中第</a:t>
            </a:r>
            <a:r>
              <a:rPr lang="en-US" altLang="zh-CN" dirty="0"/>
              <a:t>30~40</a:t>
            </a:r>
            <a:r>
              <a:rPr lang="zh-CN" altLang="en-US" dirty="0"/>
              <a:t>行的变量即可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99473A-9F28-493D-BA7F-DFA092CC8C46}"/>
              </a:ext>
            </a:extLst>
          </p:cNvPr>
          <p:cNvSpPr txBox="1"/>
          <p:nvPr/>
        </p:nvSpPr>
        <p:spPr>
          <a:xfrm>
            <a:off x="5564845" y="3090862"/>
            <a:ext cx="412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使用软件：</a:t>
            </a:r>
            <a:r>
              <a:rPr lang="en-US" altLang="zh-CN" dirty="0"/>
              <a:t>Keil uVersion5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73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2A275B7-FD13-4FAB-BABE-43E84412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34" y="119299"/>
            <a:ext cx="11682973" cy="192815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EFDEA57-EC6E-403D-A28B-AAC3B7E44167}"/>
              </a:ext>
            </a:extLst>
          </p:cNvPr>
          <p:cNvSpPr/>
          <p:nvPr/>
        </p:nvSpPr>
        <p:spPr>
          <a:xfrm>
            <a:off x="331102" y="119299"/>
            <a:ext cx="6274965" cy="39297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3B30EDF-06FD-4CF2-B16A-F5800CC0D1A8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6606067" y="315785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6E84F64-ECC7-4D13-A591-6179555431BE}"/>
              </a:ext>
            </a:extLst>
          </p:cNvPr>
          <p:cNvSpPr txBox="1"/>
          <p:nvPr/>
        </p:nvSpPr>
        <p:spPr>
          <a:xfrm>
            <a:off x="7279345" y="131118"/>
            <a:ext cx="412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载片台的位置坐标，应该不用更改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10EE7F-9F86-4868-9F47-94634F446327}"/>
              </a:ext>
            </a:extLst>
          </p:cNvPr>
          <p:cNvSpPr/>
          <p:nvPr/>
        </p:nvSpPr>
        <p:spPr>
          <a:xfrm>
            <a:off x="331102" y="500450"/>
            <a:ext cx="6274965" cy="51515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CD5029C-371C-4BC3-8798-09B76653768A}"/>
              </a:ext>
            </a:extLst>
          </p:cNvPr>
          <p:cNvCxnSpPr>
            <a:cxnSpLocks/>
          </p:cNvCxnSpPr>
          <p:nvPr/>
        </p:nvCxnSpPr>
        <p:spPr>
          <a:xfrm flipH="1">
            <a:off x="6606067" y="77018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0D216B5-7C15-4B2F-AB6D-1E4C46FFDFE7}"/>
              </a:ext>
            </a:extLst>
          </p:cNvPr>
          <p:cNvSpPr txBox="1"/>
          <p:nvPr/>
        </p:nvSpPr>
        <p:spPr>
          <a:xfrm>
            <a:off x="7279345" y="585522"/>
            <a:ext cx="412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</a:t>
            </a:r>
            <a:r>
              <a:rPr lang="zh-CN" altLang="en-US" dirty="0"/>
              <a:t>轴（夹爪）</a:t>
            </a:r>
            <a:r>
              <a:rPr lang="en-US" altLang="zh-CN" dirty="0"/>
              <a:t>3</a:t>
            </a:r>
            <a:r>
              <a:rPr lang="zh-CN" altLang="en-US" dirty="0"/>
              <a:t>个状态位置，绝对坐标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367900-22C7-4C87-AA50-A156881773B1}"/>
              </a:ext>
            </a:extLst>
          </p:cNvPr>
          <p:cNvSpPr/>
          <p:nvPr/>
        </p:nvSpPr>
        <p:spPr>
          <a:xfrm>
            <a:off x="331102" y="1015607"/>
            <a:ext cx="11621548" cy="1019269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4042FD6-0CAA-4B64-AB1C-ED6B19426CE7}"/>
              </a:ext>
            </a:extLst>
          </p:cNvPr>
          <p:cNvCxnSpPr>
            <a:cxnSpLocks/>
          </p:cNvCxnSpPr>
          <p:nvPr/>
        </p:nvCxnSpPr>
        <p:spPr>
          <a:xfrm flipH="1">
            <a:off x="6606067" y="1396759"/>
            <a:ext cx="545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03E25E7-CE5E-4E81-9EF0-8FD677821D37}"/>
              </a:ext>
            </a:extLst>
          </p:cNvPr>
          <p:cNvSpPr txBox="1"/>
          <p:nvPr/>
        </p:nvSpPr>
        <p:spPr>
          <a:xfrm>
            <a:off x="7279345" y="1212092"/>
            <a:ext cx="412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玻片盒的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轴距离，相对位置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A15D9F7-708D-46C7-9888-C45CEC60C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4" y="2095629"/>
            <a:ext cx="5738073" cy="4725472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39BA173-2BEE-473D-8409-DF1BB6E769DC}"/>
              </a:ext>
            </a:extLst>
          </p:cNvPr>
          <p:cNvCxnSpPr/>
          <p:nvPr/>
        </p:nvCxnSpPr>
        <p:spPr>
          <a:xfrm flipH="1">
            <a:off x="1205176" y="2780954"/>
            <a:ext cx="3422708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582C8EA-8EDD-4F7F-A80C-7ADB3AC0F1F5}"/>
              </a:ext>
            </a:extLst>
          </p:cNvPr>
          <p:cNvCxnSpPr/>
          <p:nvPr/>
        </p:nvCxnSpPr>
        <p:spPr>
          <a:xfrm>
            <a:off x="4627884" y="2755787"/>
            <a:ext cx="0" cy="239086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177A5FD-A156-4B83-9A03-C79DCCC14684}"/>
              </a:ext>
            </a:extLst>
          </p:cNvPr>
          <p:cNvSpPr txBox="1"/>
          <p:nvPr/>
        </p:nvSpPr>
        <p:spPr>
          <a:xfrm>
            <a:off x="4720163" y="4709927"/>
            <a:ext cx="52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D83CC52-03A1-40B0-B494-F29DB8C6C556}"/>
              </a:ext>
            </a:extLst>
          </p:cNvPr>
          <p:cNvSpPr txBox="1"/>
          <p:nvPr/>
        </p:nvSpPr>
        <p:spPr>
          <a:xfrm>
            <a:off x="1333808" y="2411622"/>
            <a:ext cx="52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D46E71C-CB37-4843-9284-D151CDB3D29E}"/>
              </a:ext>
            </a:extLst>
          </p:cNvPr>
          <p:cNvCxnSpPr>
            <a:cxnSpLocks/>
          </p:cNvCxnSpPr>
          <p:nvPr/>
        </p:nvCxnSpPr>
        <p:spPr>
          <a:xfrm>
            <a:off x="1121286" y="3066180"/>
            <a:ext cx="0" cy="2508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810C30F-790F-4469-9654-F35521AF4E8E}"/>
              </a:ext>
            </a:extLst>
          </p:cNvPr>
          <p:cNvCxnSpPr>
            <a:cxnSpLocks/>
          </p:cNvCxnSpPr>
          <p:nvPr/>
        </p:nvCxnSpPr>
        <p:spPr>
          <a:xfrm>
            <a:off x="3383424" y="4425196"/>
            <a:ext cx="0" cy="115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80ACAF6-F7DB-4A7B-AF01-26D5E7BA6C4E}"/>
              </a:ext>
            </a:extLst>
          </p:cNvPr>
          <p:cNvCxnSpPr/>
          <p:nvPr/>
        </p:nvCxnSpPr>
        <p:spPr>
          <a:xfrm flipH="1">
            <a:off x="1121286" y="5540932"/>
            <a:ext cx="2262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09CB8BF-54DB-46C5-B933-39FA8AD48408}"/>
              </a:ext>
            </a:extLst>
          </p:cNvPr>
          <p:cNvSpPr txBox="1"/>
          <p:nvPr/>
        </p:nvSpPr>
        <p:spPr>
          <a:xfrm>
            <a:off x="1530901" y="5532759"/>
            <a:ext cx="164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AA_X: 58969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3C0C3E2-132E-43F6-B0CD-4D2841C4EFE2}"/>
              </a:ext>
            </a:extLst>
          </p:cNvPr>
          <p:cNvCxnSpPr>
            <a:cxnSpLocks/>
          </p:cNvCxnSpPr>
          <p:nvPr/>
        </p:nvCxnSpPr>
        <p:spPr>
          <a:xfrm>
            <a:off x="1599458" y="3075967"/>
            <a:ext cx="0" cy="18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4E6F2CF-9148-4738-85FF-4326DA36C436}"/>
              </a:ext>
            </a:extLst>
          </p:cNvPr>
          <p:cNvCxnSpPr/>
          <p:nvPr/>
        </p:nvCxnSpPr>
        <p:spPr>
          <a:xfrm>
            <a:off x="1121286" y="4668477"/>
            <a:ext cx="476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BCA895F-6AC6-4BB2-9EA7-0A178ACBA0A0}"/>
              </a:ext>
            </a:extLst>
          </p:cNvPr>
          <p:cNvSpPr txBox="1"/>
          <p:nvPr/>
        </p:nvSpPr>
        <p:spPr>
          <a:xfrm>
            <a:off x="698085" y="4644026"/>
            <a:ext cx="1323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AAAB_X: 10465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5959FB9-19BA-4E05-99A7-8662742D79B1}"/>
              </a:ext>
            </a:extLst>
          </p:cNvPr>
          <p:cNvCxnSpPr>
            <a:cxnSpLocks/>
          </p:cNvCxnSpPr>
          <p:nvPr/>
        </p:nvCxnSpPr>
        <p:spPr>
          <a:xfrm>
            <a:off x="2236975" y="3076978"/>
            <a:ext cx="0" cy="19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03F2834-B97D-4B0B-86DA-400F843F15F6}"/>
              </a:ext>
            </a:extLst>
          </p:cNvPr>
          <p:cNvCxnSpPr>
            <a:cxnSpLocks/>
          </p:cNvCxnSpPr>
          <p:nvPr/>
        </p:nvCxnSpPr>
        <p:spPr>
          <a:xfrm>
            <a:off x="1121286" y="4919707"/>
            <a:ext cx="1115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CBA59D0-D5AB-426C-BEA7-786E1E9CA0C6}"/>
              </a:ext>
            </a:extLst>
          </p:cNvPr>
          <p:cNvSpPr txBox="1"/>
          <p:nvPr/>
        </p:nvSpPr>
        <p:spPr>
          <a:xfrm>
            <a:off x="1017542" y="4903730"/>
            <a:ext cx="1323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AABA_X: 24737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B73BBFC-40F6-45FC-B8A6-32B27961F600}"/>
              </a:ext>
            </a:extLst>
          </p:cNvPr>
          <p:cNvCxnSpPr>
            <a:cxnSpLocks/>
          </p:cNvCxnSpPr>
          <p:nvPr/>
        </p:nvCxnSpPr>
        <p:spPr>
          <a:xfrm>
            <a:off x="2724935" y="3076978"/>
            <a:ext cx="0" cy="22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A34911C-E840-4F60-BA49-8EE84374FC82}"/>
              </a:ext>
            </a:extLst>
          </p:cNvPr>
          <p:cNvCxnSpPr>
            <a:cxnSpLocks/>
          </p:cNvCxnSpPr>
          <p:nvPr/>
        </p:nvCxnSpPr>
        <p:spPr>
          <a:xfrm>
            <a:off x="1121286" y="5234221"/>
            <a:ext cx="1603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6E059AD-703A-4368-B97C-A2FD3C292712}"/>
              </a:ext>
            </a:extLst>
          </p:cNvPr>
          <p:cNvSpPr txBox="1"/>
          <p:nvPr/>
        </p:nvSpPr>
        <p:spPr>
          <a:xfrm>
            <a:off x="1261523" y="5209855"/>
            <a:ext cx="1323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AABB_X: 35203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B5869D0-8F6A-4AA7-9985-D86B5613E1EF}"/>
              </a:ext>
            </a:extLst>
          </p:cNvPr>
          <p:cNvCxnSpPr>
            <a:cxnSpLocks/>
          </p:cNvCxnSpPr>
          <p:nvPr/>
        </p:nvCxnSpPr>
        <p:spPr>
          <a:xfrm>
            <a:off x="1305841" y="3217181"/>
            <a:ext cx="1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6DB8C27-3370-4926-B720-39F9581CF657}"/>
              </a:ext>
            </a:extLst>
          </p:cNvPr>
          <p:cNvCxnSpPr>
            <a:cxnSpLocks/>
          </p:cNvCxnSpPr>
          <p:nvPr/>
        </p:nvCxnSpPr>
        <p:spPr>
          <a:xfrm>
            <a:off x="3042365" y="2789343"/>
            <a:ext cx="0" cy="42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E2437172-6021-4938-A223-4D1BAEAD0D73}"/>
              </a:ext>
            </a:extLst>
          </p:cNvPr>
          <p:cNvSpPr txBox="1"/>
          <p:nvPr/>
        </p:nvSpPr>
        <p:spPr>
          <a:xfrm>
            <a:off x="3105841" y="2814511"/>
            <a:ext cx="155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AA_Y: 18600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B1BC5642-3128-414C-9822-DBEA7D3A3A5F}"/>
              </a:ext>
            </a:extLst>
          </p:cNvPr>
          <p:cNvCxnSpPr/>
          <p:nvPr/>
        </p:nvCxnSpPr>
        <p:spPr>
          <a:xfrm>
            <a:off x="1305235" y="3302469"/>
            <a:ext cx="1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BDA20DD-6CA9-4A3E-8449-1CFEDC8F6BAA}"/>
              </a:ext>
            </a:extLst>
          </p:cNvPr>
          <p:cNvCxnSpPr/>
          <p:nvPr/>
        </p:nvCxnSpPr>
        <p:spPr>
          <a:xfrm>
            <a:off x="3042365" y="3217181"/>
            <a:ext cx="0" cy="8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1ED5462-FF75-49B6-AA58-A19AE27F6144}"/>
              </a:ext>
            </a:extLst>
          </p:cNvPr>
          <p:cNvSpPr txBox="1"/>
          <p:nvPr/>
        </p:nvSpPr>
        <p:spPr>
          <a:xfrm>
            <a:off x="2937693" y="3086854"/>
            <a:ext cx="1323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y_step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2800</a:t>
            </a:r>
            <a:endParaRPr lang="zh-CN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FDA50FE-C203-43FC-A015-8923978A3661}"/>
              </a:ext>
            </a:extLst>
          </p:cNvPr>
          <p:cNvSpPr txBox="1"/>
          <p:nvPr/>
        </p:nvSpPr>
        <p:spPr>
          <a:xfrm>
            <a:off x="9955026" y="2788404"/>
            <a:ext cx="212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temp_z_dst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410000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DD36423-15C1-451D-BFBE-F45F3CDBC3F6}"/>
              </a:ext>
            </a:extLst>
          </p:cNvPr>
          <p:cNvSpPr txBox="1"/>
          <p:nvPr/>
        </p:nvSpPr>
        <p:spPr>
          <a:xfrm>
            <a:off x="9955026" y="4340595"/>
            <a:ext cx="22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temp_z_step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260000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B101BB2B-0CDE-4D30-80C2-F3D09E5C35CB}"/>
              </a:ext>
            </a:extLst>
          </p:cNvPr>
          <p:cNvGrpSpPr/>
          <p:nvPr/>
        </p:nvGrpSpPr>
        <p:grpSpPr>
          <a:xfrm>
            <a:off x="6503960" y="2190392"/>
            <a:ext cx="3419367" cy="4630709"/>
            <a:chOff x="6465074" y="2113224"/>
            <a:chExt cx="3419367" cy="4630709"/>
          </a:xfrm>
        </p:grpSpPr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1F64A3E2-4DC6-46DD-A000-FBDD13857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5528" y="2113224"/>
              <a:ext cx="3412238" cy="1542367"/>
            </a:xfrm>
            <a:prstGeom prst="rect">
              <a:avLst/>
            </a:prstGeom>
          </p:spPr>
        </p:pic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A0B5C739-B336-4E98-92C8-469BA327D9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189" r="4212" b="9357"/>
            <a:stretch/>
          </p:blipFill>
          <p:spPr>
            <a:xfrm>
              <a:off x="6465074" y="3678235"/>
              <a:ext cx="3412238" cy="1500687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287B048C-2EF4-4B97-B832-F0667CD89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7113" b="3191"/>
            <a:stretch/>
          </p:blipFill>
          <p:spPr>
            <a:xfrm>
              <a:off x="6465074" y="5201566"/>
              <a:ext cx="3419367" cy="1542367"/>
            </a:xfrm>
            <a:prstGeom prst="rect">
              <a:avLst/>
            </a:prstGeom>
          </p:spPr>
        </p:pic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3F01D5AE-1C67-42E5-8D49-F4C6774BEBEA}"/>
              </a:ext>
            </a:extLst>
          </p:cNvPr>
          <p:cNvSpPr txBox="1"/>
          <p:nvPr/>
        </p:nvSpPr>
        <p:spPr>
          <a:xfrm>
            <a:off x="9955026" y="5842393"/>
            <a:ext cx="212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temp_z_get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310000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F3A25F9-AE5D-49A2-B7E2-7D2DFE99B2A1}"/>
              </a:ext>
            </a:extLst>
          </p:cNvPr>
          <p:cNvCxnSpPr/>
          <p:nvPr/>
        </p:nvCxnSpPr>
        <p:spPr>
          <a:xfrm>
            <a:off x="9266837" y="3259825"/>
            <a:ext cx="0" cy="3120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74572956-F249-4F8C-B7BF-B67E26B4F6FB}"/>
              </a:ext>
            </a:extLst>
          </p:cNvPr>
          <p:cNvCxnSpPr/>
          <p:nvPr/>
        </p:nvCxnSpPr>
        <p:spPr>
          <a:xfrm>
            <a:off x="8133362" y="3027818"/>
            <a:ext cx="0" cy="3120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D6F4EC3-3D55-4833-A12D-1159FB59575C}"/>
              </a:ext>
            </a:extLst>
          </p:cNvPr>
          <p:cNvCxnSpPr>
            <a:cxnSpLocks/>
          </p:cNvCxnSpPr>
          <p:nvPr/>
        </p:nvCxnSpPr>
        <p:spPr>
          <a:xfrm>
            <a:off x="8133362" y="3157736"/>
            <a:ext cx="1133475" cy="271264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30E5DDD-7FAD-477D-9385-2020D3B8D6F3}"/>
              </a:ext>
            </a:extLst>
          </p:cNvPr>
          <p:cNvCxnSpPr/>
          <p:nvPr/>
        </p:nvCxnSpPr>
        <p:spPr>
          <a:xfrm>
            <a:off x="9290719" y="4823501"/>
            <a:ext cx="0" cy="3120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F2E9A285-90C4-48F9-AF2B-A64A112E3DA8}"/>
              </a:ext>
            </a:extLst>
          </p:cNvPr>
          <p:cNvCxnSpPr/>
          <p:nvPr/>
        </p:nvCxnSpPr>
        <p:spPr>
          <a:xfrm>
            <a:off x="8423944" y="4644026"/>
            <a:ext cx="0" cy="3120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30707F8-03BE-4FC0-AADD-30220485FBEE}"/>
              </a:ext>
            </a:extLst>
          </p:cNvPr>
          <p:cNvCxnSpPr>
            <a:cxnSpLocks/>
          </p:cNvCxnSpPr>
          <p:nvPr/>
        </p:nvCxnSpPr>
        <p:spPr>
          <a:xfrm>
            <a:off x="8423944" y="4800857"/>
            <a:ext cx="866775" cy="191819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74E724F9-3E59-4077-A94A-935C6BE63A10}"/>
              </a:ext>
            </a:extLst>
          </p:cNvPr>
          <p:cNvCxnSpPr/>
          <p:nvPr/>
        </p:nvCxnSpPr>
        <p:spPr>
          <a:xfrm>
            <a:off x="9257151" y="6449519"/>
            <a:ext cx="0" cy="3120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46C3D946-5785-44F2-A7E4-E0DBF8919579}"/>
              </a:ext>
            </a:extLst>
          </p:cNvPr>
          <p:cNvCxnSpPr/>
          <p:nvPr/>
        </p:nvCxnSpPr>
        <p:spPr>
          <a:xfrm>
            <a:off x="8238964" y="6137469"/>
            <a:ext cx="0" cy="3120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3CF3B07-8F44-45BA-AB07-BBA648F96033}"/>
              </a:ext>
            </a:extLst>
          </p:cNvPr>
          <p:cNvCxnSpPr>
            <a:cxnSpLocks/>
          </p:cNvCxnSpPr>
          <p:nvPr/>
        </p:nvCxnSpPr>
        <p:spPr>
          <a:xfrm>
            <a:off x="8238964" y="6272478"/>
            <a:ext cx="986488" cy="333066"/>
          </a:xfrm>
          <a:prstGeom prst="straightConnector1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138A6A6-EC1A-4B76-A6EA-57D25D70BB21}"/>
              </a:ext>
            </a:extLst>
          </p:cNvPr>
          <p:cNvSpPr txBox="1"/>
          <p:nvPr/>
        </p:nvSpPr>
        <p:spPr>
          <a:xfrm>
            <a:off x="10052137" y="3165599"/>
            <a:ext cx="202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放置玻片到载波台要走的距离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4EBB71-C734-4DB0-BE4A-E69BEC7B75AC}"/>
              </a:ext>
            </a:extLst>
          </p:cNvPr>
          <p:cNvSpPr txBox="1"/>
          <p:nvPr/>
        </p:nvSpPr>
        <p:spPr>
          <a:xfrm>
            <a:off x="10052137" y="4741739"/>
            <a:ext cx="1960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放置玻片到载波台</a:t>
            </a:r>
            <a:r>
              <a:rPr lang="zh-CN" altLang="en-US" sz="1400" dirty="0">
                <a:solidFill>
                  <a:srgbClr val="FF0000"/>
                </a:solidFill>
              </a:rPr>
              <a:t>后退</a:t>
            </a:r>
            <a:r>
              <a:rPr lang="zh-CN" altLang="en-US" sz="1400" dirty="0"/>
              <a:t>距离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4E04A6-F28D-4472-B7D5-7ABAFB8CB952}"/>
              </a:ext>
            </a:extLst>
          </p:cNvPr>
          <p:cNvSpPr txBox="1"/>
          <p:nvPr/>
        </p:nvSpPr>
        <p:spPr>
          <a:xfrm>
            <a:off x="10052137" y="6243396"/>
            <a:ext cx="202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从玻片架取玻片走距离</a:t>
            </a:r>
          </a:p>
        </p:txBody>
      </p:sp>
    </p:spTree>
    <p:extLst>
      <p:ext uri="{BB962C8B-B14F-4D97-AF65-F5344CB8AC3E}">
        <p14:creationId xmlns:p14="http://schemas.microsoft.com/office/powerpoint/2010/main" val="186593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</TotalTime>
  <Words>136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daffy_yuan</dc:creator>
  <cp:lastModifiedBy>薛 松</cp:lastModifiedBy>
  <cp:revision>10</cp:revision>
  <dcterms:created xsi:type="dcterms:W3CDTF">2020-01-02T01:32:08Z</dcterms:created>
  <dcterms:modified xsi:type="dcterms:W3CDTF">2020-05-12T07:16:01Z</dcterms:modified>
</cp:coreProperties>
</file>