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7" r:id="rId2"/>
    <p:sldId id="270" r:id="rId3"/>
    <p:sldId id="289" r:id="rId4"/>
    <p:sldId id="29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4F04A-08B1-4572-AD02-FE6D1E8F7382}" type="datetimeFigureOut">
              <a:rPr lang="es-ES" smtClean="0"/>
              <a:t>19/7/23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C0F4A-B905-4C4C-B7A4-906DE0E070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55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98A80-AC6A-273C-4268-162CE9B1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49A159-0DA4-DFBC-282A-A39CDA594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ABD59-343D-5EAB-77A2-337740F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431E9-C0EE-FAB7-3350-401A4295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F5527-8A31-6459-2743-3D9BC408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39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02CA4-6532-BCFA-9778-28293066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B41D67-3FC5-9EB9-2D78-66337816B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4BF89-F871-D113-1BBC-BE834004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30FD2-7DFF-FB29-A281-DA2751F9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C5851-3C56-39F9-0BB0-66E731ED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7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8EC77D-C5E4-F80A-6019-F51164BD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ECA42F-E32F-743F-C118-A8AAE26B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5EB3A-C57C-D940-606B-293961FF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FEB4A-B8BE-0A56-A54B-C4299C1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E76A9-2148-F1D7-9BC9-AFB78374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67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5A9B9-50E0-1A00-07CA-548D8526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A675C-2C76-40F1-2A5F-885EE027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A2B51-CC9F-165A-685B-21686E5B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B43048-1A60-B2C7-5111-CBB53FE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B1CED-B467-05CC-7403-9DAE73F8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B49B0-55A9-937B-F563-DAF6BBF0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5742CD-50E2-5477-4C4F-8182D9BE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BAA00-C2E5-FCCD-0C8A-31A1DF7A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34A89-6DE0-2045-61C4-8F67A112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5F58E-579A-F07D-689D-EBE28F42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51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E2428-656A-ACB7-B6F1-7454C898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76144-2C0F-6286-148A-FCE4E6B0E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B2C11-14C3-821A-4414-5DCE9BE59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00E07-90B5-EBA8-7619-E3E70F8D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0E4F8A-5C7B-6FD5-0121-414E3444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4593E-BD1A-6127-1282-FAF8C5B5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3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FA708-193C-4B29-A91F-7538CF1E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52500-11C6-0C43-66CB-E16D21061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BB1166-AB0A-0225-42AF-10C39C36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4617AE-3A0C-ED62-65AB-17BA74BD9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042429-857C-8881-1EA1-8F84FE3C3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B15E10-5C9A-469D-9697-59FC7392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EC0DCF-9BC2-11A1-C39C-4D54D010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6BB37F-ED41-E30D-DD4B-EE9DF3C0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0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777E6-A608-E7D4-1D5A-5647328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4A7348-029A-9D15-0EC6-105B549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BA71BA-6FFC-87B1-394A-306DCF78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553470-7F5A-1B38-73B3-F1260EE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01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ECE35C-70C9-CD8B-8FE2-7D1B137D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C494A1-FCEF-9885-E769-8B49EB3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AF9F21-7D49-2E54-B7F8-A4239B7C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45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C7B75-96EE-F4BF-EF1D-8A6C1CC0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6DD72-AC30-0622-76AF-61373040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696412-D635-BF5A-3AD7-564CD0B1F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5C5A56-EFF0-B16E-157F-4C4293F2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5730E-627C-E912-543F-52515865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ABB838-87C8-32FA-C78C-8C157738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1BC9E-DFBE-E5CB-4D05-3C1DC0DF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EF0846-BDE4-A337-4AC1-B3DF3965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A84C4C-8047-0248-AA1D-4C432898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01440-09BD-68A6-6CAE-80E5D17E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734844-62C6-A29C-82E3-9F3626F5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34E07D-B67E-0550-7726-B0FB5BE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48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4BC23B-CADB-4B82-5F47-242000AF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EF573F-7270-8925-4C69-487BC8BFE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711EC-C984-633D-653B-2D82E65FA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65E3-F01A-4773-B3CC-695B17DC2A1F}" type="datetimeFigureOut">
              <a:rPr lang="es-ES" smtClean="0"/>
              <a:t>19/7/23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64C4B-9DEF-D117-DB71-28D3363FD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73A77-E945-151B-9FB1-4BD61FA60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5065-036B-42D5-BFD8-300F5D728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27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8622226" y="4643030"/>
            <a:ext cx="33792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Clr>
                <a:schemeClr val="dk1"/>
              </a:buClr>
              <a:buSzPts val="1400"/>
              <a:buChar char="-"/>
            </a:pPr>
            <a:r>
              <a:rPr lang="es" sz="2400" dirty="0">
                <a:solidFill>
                  <a:schemeClr val="dk1"/>
                </a:solidFill>
              </a:rPr>
              <a:t>Carlos Garrido</a:t>
            </a:r>
            <a:endParaRPr sz="2400"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Char char="-"/>
            </a:pPr>
            <a:r>
              <a:rPr lang="es" sz="2400" dirty="0">
                <a:solidFill>
                  <a:schemeClr val="dk1"/>
                </a:solidFill>
              </a:rPr>
              <a:t>Iván Garcia</a:t>
            </a:r>
          </a:p>
          <a:p>
            <a:pPr marL="609585" indent="-423323">
              <a:buClr>
                <a:schemeClr val="dk1"/>
              </a:buClr>
              <a:buSzPts val="1400"/>
              <a:buChar char="-"/>
            </a:pPr>
            <a:r>
              <a:rPr lang="es-ES" sz="2400" dirty="0">
                <a:solidFill>
                  <a:schemeClr val="dk1"/>
                </a:solidFill>
              </a:rPr>
              <a:t>Adriana Pérez</a:t>
            </a:r>
          </a:p>
          <a:p>
            <a:pPr marL="609585" indent="-423323">
              <a:buClr>
                <a:schemeClr val="dk1"/>
              </a:buClr>
              <a:buSzPts val="1400"/>
              <a:buChar char="-"/>
            </a:pPr>
            <a:r>
              <a:rPr lang="es-ES" sz="2400" dirty="0">
                <a:solidFill>
                  <a:schemeClr val="dk1"/>
                </a:solidFill>
              </a:rPr>
              <a:t>Lucas Fernández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0D2241-7A41-6282-83D2-52805F97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51" y="362062"/>
            <a:ext cx="8151799" cy="407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897C2CA-195A-3566-9867-7551707884E6}"/>
              </a:ext>
            </a:extLst>
          </p:cNvPr>
          <p:cNvSpPr txBox="1"/>
          <p:nvPr/>
        </p:nvSpPr>
        <p:spPr>
          <a:xfrm>
            <a:off x="955288" y="4848509"/>
            <a:ext cx="60946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MACHINE LEAERNING APLICADO A MARKETING BANCARIO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1. Descripción del Caso </a:t>
            </a:r>
          </a:p>
        </p:txBody>
      </p:sp>
      <p:pic>
        <p:nvPicPr>
          <p:cNvPr id="2050" name="Picture 2" descr="Tiempo de conceptos: ¿Qué son las hipotecas subprime? - IEB">
            <a:extLst>
              <a:ext uri="{FF2B5EF4-FFF2-40B4-BE49-F238E27FC236}">
                <a16:creationId xmlns:a16="http://schemas.microsoft.com/office/drawing/2014/main" id="{8A7AEFBF-C146-357D-1035-A528EB60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59" y="3732932"/>
            <a:ext cx="5323182" cy="20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180F9FF-A2A8-DE01-9CCF-B4C4D05FA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59" y="1814092"/>
            <a:ext cx="5157787" cy="131097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Crisis de 2010</a:t>
            </a:r>
          </a:p>
          <a:p>
            <a:r>
              <a:rPr lang="es-ES" dirty="0"/>
              <a:t>Producto de alto valor bidireccional (depósito bancario)</a:t>
            </a:r>
          </a:p>
          <a:p>
            <a:r>
              <a:rPr lang="es-ES" dirty="0"/>
              <a:t>Gran impacto económico </a:t>
            </a:r>
          </a:p>
        </p:txBody>
      </p:sp>
      <p:pic>
        <p:nvPicPr>
          <p:cNvPr id="2052" name="Picture 4" descr="Top 10 Data Science Algorithms You Must Know About - TechVidvan">
            <a:extLst>
              <a:ext uri="{FF2B5EF4-FFF2-40B4-BE49-F238E27FC236}">
                <a16:creationId xmlns:a16="http://schemas.microsoft.com/office/drawing/2014/main" id="{231AA781-0CD8-E23B-554F-E9E6B61E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28" y="3680230"/>
            <a:ext cx="4612971" cy="24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9">
            <a:extLst>
              <a:ext uri="{FF2B5EF4-FFF2-40B4-BE49-F238E27FC236}">
                <a16:creationId xmlns:a16="http://schemas.microsoft.com/office/drawing/2014/main" id="{B6261472-9F35-A32C-FA27-2F4249625217}"/>
              </a:ext>
            </a:extLst>
          </p:cNvPr>
          <p:cNvSpPr txBox="1">
            <a:spLocks/>
          </p:cNvSpPr>
          <p:nvPr/>
        </p:nvSpPr>
        <p:spPr>
          <a:xfrm>
            <a:off x="6197601" y="1814092"/>
            <a:ext cx="5157787" cy="1310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Caso transversal</a:t>
            </a:r>
          </a:p>
          <a:p>
            <a:r>
              <a:rPr lang="es-ES" dirty="0"/>
              <a:t>Algoritmos comunes</a:t>
            </a:r>
          </a:p>
          <a:p>
            <a:r>
              <a:rPr lang="es-ES" dirty="0"/>
              <a:t>Aplicable a muchos tipos de situaciones (ventas, supervivencia, fuga de talento)</a:t>
            </a:r>
          </a:p>
        </p:txBody>
      </p:sp>
    </p:spTree>
    <p:extLst>
      <p:ext uri="{BB962C8B-B14F-4D97-AF65-F5344CB8AC3E}">
        <p14:creationId xmlns:p14="http://schemas.microsoft.com/office/powerpoint/2010/main" val="339547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571" y="247206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2.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180F9FF-A2A8-DE01-9CCF-B4C4D05FA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71" y="1572769"/>
            <a:ext cx="9265525" cy="1152144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Caso real, muy documentado y estudiado.</a:t>
            </a:r>
          </a:p>
          <a:p>
            <a:r>
              <a:rPr lang="es-ES" dirty="0"/>
              <a:t>Alternativas en la resolución. Ejemplos resueltos.</a:t>
            </a:r>
          </a:p>
          <a:p>
            <a:r>
              <a:rPr lang="es-ES" dirty="0"/>
              <a:t>Tuvo trascendencia académica como “Data </a:t>
            </a:r>
            <a:r>
              <a:rPr lang="es-ES" dirty="0" err="1"/>
              <a:t>mining</a:t>
            </a:r>
            <a:r>
              <a:rPr lang="es-ES" dirty="0"/>
              <a:t>”.</a:t>
            </a:r>
          </a:p>
          <a:p>
            <a:r>
              <a:rPr lang="es-ES" dirty="0"/>
              <a:t>50.000 registros. Didáctico en el dimensionado y muestreo.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47B246-5E3A-77AE-6C96-D4641343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6" y="2883102"/>
            <a:ext cx="6889940" cy="17599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13CE392-8F1B-8D2A-C005-403E74AB5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4" y="4746511"/>
            <a:ext cx="5974080" cy="20501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4C7247-7AE5-7C77-B5DC-8B2AB8775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5048144"/>
            <a:ext cx="5434838" cy="7234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CCD540C-A7CE-CAAC-4571-0375E937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046" y="1398460"/>
            <a:ext cx="4493166" cy="12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7492" y="-76614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3. Estructura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AAEB2B-8D7E-803E-4768-25614FBAB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22"/>
          <a:stretch/>
        </p:blipFill>
        <p:spPr>
          <a:xfrm>
            <a:off x="1069848" y="1535239"/>
            <a:ext cx="4505569" cy="46118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A7BE2E8-98B4-895F-5D36-8D3534633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65"/>
          <a:stretch/>
        </p:blipFill>
        <p:spPr>
          <a:xfrm>
            <a:off x="6096000" y="1535240"/>
            <a:ext cx="4171709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27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93</Words>
  <Application>Microsoft Macintosh PowerPoint</Application>
  <PresentationFormat>Panorámica</PresentationFormat>
  <Paragraphs>18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1. Descripción del Caso </vt:lpstr>
      <vt:lpstr>2. Dataset</vt:lpstr>
      <vt:lpstr>3. Estructura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OBTENCIÓN DE DATOS</dc:title>
  <dc:creator>IVAN GARCIA</dc:creator>
  <cp:lastModifiedBy>lucas fernández martínez</cp:lastModifiedBy>
  <cp:revision>4</cp:revision>
  <dcterms:created xsi:type="dcterms:W3CDTF">2023-06-07T12:00:11Z</dcterms:created>
  <dcterms:modified xsi:type="dcterms:W3CDTF">2023-07-19T14:56:40Z</dcterms:modified>
</cp:coreProperties>
</file>