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3:26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4552,'7'-7,"-1"0,0 0,0-1,-1 0,0 0,0 0,0-2,2-2,56-116,-24 44,162-278,-12 22,-103 161,28-101,49-195,128-334,-12 105,-81 225,-102 274,41-53,-130 247,-1-2,2 1,0 0,4-5,-11 17,-1 0,0 0,1 0,-1 0,0 0,1 0,-1 0,1 0,-1 0,0 1,1-1,-1 0,0 0,1 0,-1 0,0 0,0 1,1-1,-1 0,0 0,1 1,-1-1,0 0,0 0,0 1,1-1,-1 0,0 1,0-1,12 15,-7-9,12 15,-1 1,-1 1,-1 0,-1 1,2 8,48 129,-54-134,97 287,42 234,-145-534,26 118,-23-92,-1 1,-1 11,-4-43,0-4</inkml:trace>
  <inkml:trace contextRef="#ctx0" brushRef="#br0" timeOffset="565.173">2020 1,'-8'7,"-1"0,0 0,0-1,-1 0,1 0,-1-1,-1 0,0 0,-46 21,-2-3,-40 11,-124 26,88-25,-36 18,139-41,1 2,1 0,0 2,1 1,1 2,6-3,0 1,2 1,0 1,1 1,0 0,-2 7,7-7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7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1,'0'29,"0"-17,0-10,0-3,0-10,0 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7:57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1405 312,'23'-24,"-28"21,-10-2,0 0,0 1,-1 0,1 1,-6 0,-79-4,88 6,-53 1,-32 4,46 0,0-3,0-2,-6-3,-94-19,72 9,-1 4,-3 3,78 7,0 0,-1 0,1 0,0 1,0-1,0 1,-1 1,4-1,-1 0,1 0,0 0,0 0,0 0,0 1,0-1,0 1,1 0,-1-1,0 1,1 0,-1 0,1 0,0 0,0 0,-1 1,-7 18,1 1,1-1,1 1,-1 11,6-32,-90 505,77-420,-160 1217,135-837,20 381,30-606,11-2,37 157,-43-307,110 630,-111-625,2 7,1 76,-17-163,0-5,-1 0,0-1,0 1,-1-1,0 1,-1 2,3-11,-1 0,0-1,0 1,1 0,-1-1,0 1,1 0,-1 0,0 0,1 0,-1-1,1 1,-1 0,0 0,1 0,-1 0,1 0,-1 0,0 0,1 0,-1 0,1 0,-1 0,0 0,1 0,0 0,3 1,653 6,-150-2,-495-5</inkml:trace>
  <inkml:trace contextRef="#ctx0" brushRef="#br0" timeOffset="1032.405">2492 858,'9'-8,"-1"1,1 1,-1 0,2 0,-1 0,8-2,12-5,21-5,-20 8,0 1,23-2,-42 9,1 0,-1 1,0 1,1 0,-1 0,0 1,0 1,1 0,5 2,-5 0,-1 1,1 0,-1 0,-1 1,11 8,5 5,19 19,16 19,-3 3,23 31,-8 2,28 49,-62-82,-3 2,0 5,-24-41,0 1,-2 0,-1 1,-1 1,-1-1,0 12,-5-30,-2 1,1-1,-1 1,-1 0,0-1,0 1,-1-1,-1 1,0-1,-2 6,-1-3,0-1,0 0,-1 0,-1-1,0 0,0 0,-1-1,-1 1,-13 10,-1 0,0-1,-1-1,-2-1,1-2,-2 0,-4-1,-20 9,-1-3,-1-2,-27 4,15-7,-59 6,80-17,1-2,-1-2,-15-2,32-2,1-1,0-1,0-1,0-1,1-2,0 0,-9-7,-25-14,1-2,-21-18,-12-12,-18-19,61 41,1-2,-38-46,59 58,2-1,2-2,0 0,3-1,-2-6,9 12,1 1,2-2,0 1,2-1,1-1,2 1,0-9,3 19,0-1,2 1,1 0,0 0,3-14,-2 25,0-1,0 0,1 0,0 1,1 0,0 0,0 0,1 0,0 0,0 1,1 0,0 0,2-1,9-8,1 2,1 0,0 1,0 1,2 0,15-5,21-7,56-15,-48 20,38-12,-84 24,-1-1,0-1,0 0,4-4,4-5</inkml:trace>
  <inkml:trace contextRef="#ctx0" brushRef="#br0" timeOffset="2231.383">2552 3781,'91'-87,"67"-72,4-46,-125 156,-30 39,1 1,0 0,0 1,0-1,1 2,1-1,0 1,-7 5,-1 1,1-1,0 1,0 0,0 0,0 0,0 0,0 0,0 0,0 1,0 0,1 0,-1 0,-1 0,1 0,-1 1,0-1,1 1,-1 0,0 0,1 0,-1 0,0 0,0 1,0-1,0 1,0-1,0 1,-1-1,1 1,0 0,0 1,2 3,1 0,-2 1,1-1,-1 1,0-1,0 1,0 2,3 12,-1 0,-1 2,6 40,-3 0,-3 9,-1 133,-14 178,-14 0,2-40,13-129,11 83,-1-290,0 1,1-1,0 0,0 1,1-1,0 0,0 0,3 7,-1-7</inkml:trace>
  <inkml:trace contextRef="#ctx0" brushRef="#br0" timeOffset="3416.712">3722 86,'7'0,"1"-1,0 0,-1 0,6-1,14-3,90-13,228-29,-262 40,-1 3,0 5,19 4,-44 1,49 11,-84-12,1 1,-1 1,0 1,-1 0,0 2,0 1,-11-4,1 0,-2 0,1 1,-1 0,-1 1,1 0,-1 0,-1 1,0 0,6 11,3 9,-1 1,-2 1,3 10,30 102,-6 1,-6 2,-7 2,0 49,-13-13,-8 0,-8 1,-27 376,14-342,-20 616,18 1,8-346,-33 382,38-823,-6 97,7 92,5-230,-3-9,0 0,1 0,-1-1,0 1,0 0,1 0,-1 1,0-1,1 0,-1 0,0 0,1 0,-1 0,0 1,1-1,-1 0,-3 2,-61 11,-39 2,47-7,32-4,-156 18,145-19,0-3,0-1,1-1,-4-2,-29-8,-16-7,29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756 1,'-3'0,"-99"0,-43 8,115-6,-8-1,22-2,0 2,0 0,0 0,0 2,0 0,-11 4,4 1,0 1,0 2,-1 1,16-7,0 0,0 0,0 1,1 0,-1 0,2 1,-1 0,1 0,-4 7,0 2,0 1,2 1,0 0,1 0,1 0,-1 10,-4 19,3 1,1 3,-3 67,4-1,8 67,29 236,46 218,4 58,-66-485,-12 154,-7-308,-2 0,-2-1,-3-1,-3 1,-15 39,-30 63,-25 37,72-168,6-15,1 1,1 0,0 0,1 1,0-1,1 1,1 0,0 0,1-1,1 11,-1 7,0-18,0-1,2 10,-1-20,0 0,-1 0,1 0,0 1,0-1,0 0,1-1,-1 1,0 0,1 0,-1-1,1 1,0 0,-1-1,1 0,0 1,0-1,5 4,1-1,-1 0,8 2,10 4,1-2,-1 0,2-2,23 2,110 6,-28-5,-53 1,49 5,35-5,-145-9,25-1,15-1,-56 0</inkml:trace>
  <inkml:trace contextRef="#ctx0" brushRef="#br0" timeOffset="4602.824">1294 928,'87'42,"-1"4,-3 3,9 12,-19-7,14 16,-53-39,-1 1,-1 2,10 15,-29-30,0-1,-1 2,0 0,-2 0,-1 1,0 0,-2 1,0 0,2 17,-4-13,-2 0,-1 0,-1 0,-1 1,-2-1,0 0,-2 0,-3 11,-4 9,-3 1,-1-2,-3 0,-1-1,-2 0,-22 30,20-37,-2-2,-1 0,-2-2,-2-1,0-2,-2-1,-23 15,38-30,-2-2,0-1,0 0,-1-1,-2 0,12-6,0-1,-1 0,1 0,-1-1,0-1,1 1,-1-2,0 0,0 0,0-1,-3 0,1-2,0 0,1-1,-1 0,1-1,0 0,-6-4,-5-4,0-2,-16-13,1-4,0-1,2-2,2-2,1-1,2-2,-22-37,20 23,2-2,3 0,3-2,2-1,-3-18,14 37,2 0,2-1,1 0,2 0,3 0,1-9,1 28,1 0,2 1,0-1,1 1,1 0,1 0,1 1,1-1,1 1,0 1,2 0,8-12,-7 15,1 0,0 1,1 0,1 1,0 1,1 1,1 0,0 1,0 0,1 1,0 2,2-1,27-9,1 2,14-2,100-18,-80 22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9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1296,'1'-3,"-1"-1,1 1,0 0,0 0,0 0,1 1,-1-1,1 0,-1 0,1 1,1-2,3-5,13-20,1 1,1 1,23-22,-6 11,2 2,8-4,-46 39,5-5,1 0,-1 1,1 0,1 0,3-2,-10 7,-1-1,0 1,0-1,1 1,-1 0,0 0,1-1,-1 1,0 0,1 0,-1 0,0 0,1 1,-1-1,0 0,1 0,-1 1,0-1,0 1,0-1,1 1,-1 0,0-1,0 1,0 0,0 0,0 0,0 0,0 0,0 0,0 0,-1 0,1 0,0 1,4 5,-1 0,-1 1,1-1,-1 0,2 8,10 44,-13-49,19 91,-6 1,0 45,-6 26,-8 11,-26 204,10-212,14-157,-1-1,1 0,2 9,-1-25,0-2</inkml:trace>
  <inkml:trace contextRef="#ctx0" brushRef="#br0" timeOffset="1946.064">597 1,'22'1,"-1"0,0 2,1 1,7 1,272 30,-222-30,0-4,69-9,0-15,-23 3,-121 20,0-1,0 1,-1 0,1 0,0 0,0 1,0-1,-1 1,5 1,-6-1,0 0,1 0,-1 1,0-1,1 1,-1-1,0 1,0 0,0 0,-1 0,1 0,0 0,-1 0,2 3,4 8,-1 1,-1-1,0 1,0 1,-2-1,2 9,13 80,-3 36,-5 40,-5 42,-1 43,3 35,24 627,4 141,-5-418,-27-604,1 3,-2 0,-4 33,2-80,-1 0,1-1,0 1,0 0,-1 0,1-1,-1 1,1 0,-1-1,1 1,-1 0,1-1,-1 1,1-1,-1 1,0-1,1 1,-1-1,0 0,0 1,1-1,-2 0,-19 7,19-6,-24 5,0-1,1-2,-4 0,-82 2,89-4,-163 2,0-8,-7-9,125 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8:46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1361 286,'-29'1,"0"1,1 2,-19 4,-80 25,-105 49,-4 0,-51-8,248-67,-12-1,-18 3,64-7,1-1,0 0,0 1,0 0,0-1,1 2,-1-1,0 0,1 1,0 0,-1-1,1 1,0 1,1-1,-1 0,0 1,-1 2,-4 8,0 0,1 1,1 0,0 2,-7 19,3 2,0-1,3 1,-2 24,-5 157,9 391,4-300,-8 360,-1 239,36-214,31-1,-2 135,-47-477,-3-114,-1 317,-4-463,-2-51,-1-1,-4 9,1-9,2 0,2 9,3 223,-1-271,0-1,0 1,0-1,1 1,-1-1,0 1,1-1,-1 1,1-1,-1 0,0 1,1-1,-1 1,1-1,-1 0,1 1,-1-1,1 0,12 6,2 0,1 0,0-2,0 0,16 2,69 4,-28-8,0-2,0-3,31-8,-35 5,1 3,-1 3,1 3,-1 3,67 15,-76-7,0 3,9 5,-59-18,-1-1</inkml:trace>
  <inkml:trace contextRef="#ctx0" brushRef="#br0" timeOffset="1899.564">1516 975,'17'1,"0"0,0 2,10 2,0 0,157 31,-154-28,-1 1,0 2,0 1,-1 0,2 4,-19-9,0 0,-1 0,0 1,0 1,-1 0,0 0,-1 1,1 1,2 3,-1 1,-1 1,-1-1,0 2,3 9,-1 4,-1 1,-1 1,-2 0,-1 0,-2 0,0 9,-2-7,-1-1,-2 0,-1 1,-2-1,-1-1,-1 1,-2-1,-1 0,-2-1,-1 0,-1-1,-5 5,-3 0,-1-1,-2 0,-2-2,-18 17,8-13,-1-2,-2-1,-24 13,44-32,0-2,-1 0,0-1,-8 2,19-10,0 1,0-1,0-1,0 0,0-1,-1 0,1 0,0-1,-1 0,1-1,-3 0,-3-3,-1 0,1-1,0 0,0-2,1 0,0 0,-12-9,-4-5,0-1,-27-25,34 24,0 0,1-2,1 0,2-2,0 0,2-1,1-1,1-1,2 0,1-1,1 0,2-1,-3-17,2 0,3-2,-3-42,10 69,0 0,2 0,1 0,0 1,2-1,1 1,2-5,-2 14,0 0,1 0,1 1,0 0,0 0,1 1,1 0,0 0,4-2,2-1,1 0,0 1,1 1,0 1,1 0,3 0,46-24,0 3,20-4,-74 32</inkml:trace>
  <inkml:trace contextRef="#ctx0" brushRef="#br0" timeOffset="5405.09">1326 3304,'10'-11,"-1"0,0-1,0 0,-1 0,-1-1,0 0,1-5,10-27,6-27,-16 47,59-168,-64 186,-2 5,0 0,0 0,-1 0,1 0,-1 0,1-1,-1 1,0 0,0 0,0-1,-1 15,14 369,-13 0,-1-187,0-69,2 140,-1-257,1-1,-1 1,2-1,-1 1,1-1,0 0,1 3,2 0</inkml:trace>
  <inkml:trace contextRef="#ctx0" brushRef="#br0" timeOffset="6773.513">1564 5016,'0'-71,"1"-81,-1 139,1 1,1-1,0 1,0 0,1 0,1 0,0 0,0 1,2-1,-1 1,1 0,1 1,6-9,-12 17,2-1,0 0,-1 0,0 0,1 0,-1-1,0 1,-1-1,1 1,-1-1,1 0,-1 1,0-2,12 25,-7-5,0-1,-1 1,-1 1,2 10,8 66,-5 3,-4 1,-5 32,-18 191,2-41,16-235,2 1,2-1,2 2,25 126,-28-158,-3-10,1-2,-1 0,0 0,0-1,0 1,0 0,1 0,-1 0,0 0,1-1,-1 1,0 0,1 0,-1-1,1 1,0 0,-1-1,1 1,0 0,1 0</inkml:trace>
  <inkml:trace contextRef="#ctx0" brushRef="#br0" timeOffset="8360.215">1601 6324,'49'2,"0"3,1 2,27 9,-56-12,15 4,-1 1,0 1,7 5,-22-6,-1 0,0 0,-1 2,-1 0,1 1,4 6,-4-2,-1 1,-1 0,0 1,-1 1,-1 0,-1 1,-1 0,2 7,-2-1,-1-1,-2 2,0-1,-2 1,-1 0,3 27,-4 0,-1 37,-4-61,-1 0,-2-1,-7 27,8-43,-2-1,0 0,0 0,-1-1,0 1,-1-1,-1 0,0 0,-2 2,3-6,0 0,-1 0,0 0,0-1,0 0,-1 0,0-1,0 0,0-1,-1 0,1 0,-9 2,-4 0,0-1,0-2,0 0,-1-1,-1-1,-109-3,130 2,-93-5,-81-16,134 14,0-3,1-1,0-2,1-2,-13-7,36 13,1 0,0-1,0-1,1 0,1-1,0-1,1 0,0-1,1-1,0 1,1-2,1 0,-3-6,3 4,0-1,1 0,1 0,1-1,0-3,5 12,-1 0,1-1,1 1,0-1,1 1,0-1,1 1,0-1,1 1,1-3,2-4,0 0,2 1,0-1,0 1,2 1,9-15,0 5,1 1,2 1,16-16,69-79,-90 100,3-3,1 1,1 1,1 1,16-11,-23 20,1 0,0 1,0 0,1 1,0 1,1 1,15-4,7 3,1 0,14 2,-23 3</inkml:trace>
  <inkml:trace contextRef="#ctx0" brushRef="#br0" timeOffset="9956.46">2723 1,'0'1,"1"1,-1 0,0-1,1 1,-1-1,1 1,0-1,0 1,-1-1,1 1,0-1,0 0,0 1,1 0,19 16,-12-11,1 0,0-1,0-1,0 0,1 0,0-1,5 1,23 6,21 1,-45-9,137 23,-52-11,42 15,-118-23,0 2,-1 0,-1 1,1 1,-2 1,1 1,9 8,-6-1,0 1,-1 1,-1 1,-2 1,13 17,-9-5,-1 1,-2 1,-2 1,-1 1,2 12,9 33,-3 0,-2 15,9 58,10 136,-13 167,-38 139,-32 2,23-382,-49 1308,64 319,-1-1327,0-29,-36-462,27-23,-2 0,1 0,-1-1,0-1,0 0,-13 2,8-2,-32 7,0-2,-1-2,-3-3,-25 0,-48-6,124 2,-4 0,0 0,1-1,-1 1,0-1,1-1,-1 1,1-1,0 0,-1-1,0 0,2-1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07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220 104,'-4'5,"-1"0,1 1,0-1,0 1,1 0,-2 3,-8 13,1-4,0 2,-1-1,-1-1,-9 8,23-25,-1 0,0 0,0 0,1 0,-1-1,0 1,0 0,0 0,0-1,0 1,0-1,0 1,0-1,0 1,-1-1,1 0,0 0,0 1,0-1,0 0,-1 0,1 0,0 0,0 0,0 0,0-1,-1 1,1 0,0-1,0 1,0-1,0 1,0-1,0 1,0-1,0 0,0 1,-2-4,0 1,0 0,0-1,0 0,1 1,-1-1,1 0,0 0,-1-3,-4-12,1 0,0-1,2 0,-2-14,1 2,3 0,1-20,1 45,1 16,1 17,-2-20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0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839 51,'-12'-1,"0"0,0-1,-7-2,-20-3,-119-4,58 6,-282-14,377 19,1 0,-1 0,0 0,1 1,-1 0,-4 1,8-1,-1-1,0 1,1 0,-1 0,1 0,-1 0,1 1,0-1,-1 0,1 0,0 1,0-1,0 1,0-1,0 1,0 0,0-1,1 1,-1 1,-5 14,2 0,0 0,1 0,0 18,2-30,-9 108,1 39,5 240,26 149,60 396,-48-596,-18-162,24 228,12-5,-21-240,49 152,-74-295,-1 1,-1 0,-1 0,1 11,4 46,-2-39,-3 1,-2 82,0-119,0 0,-1 0,1 0,0-1,0 1,0 0,0 0,1-1,-1 1,0-1,1 1,-1-1,1 1,-1-1,2 1,3 3,-2-1,1 0,0 0,0 0,0-1,0 1,1-1,-1-1,1 1,2 0,3 0,-1 0,1-1,-1-1,1 1,1-2,86 3,-57-3,1 2,-1 1,9 4,-29-3,-1 1,1 2,15 6,-19-5</inkml:trace>
  <inkml:trace contextRef="#ctx0" brushRef="#br0" timeOffset="2719.854">1341 859,'22'1,"-1"2,0 1,0 0,0 1,16 7,-26-8,30 9,-1 2,-1 2,0 2,23 15,-32-15,-2 0,-1 2,0 1,-2 2,0 0,1 4,13 21,-1 1,-3 2,16 34,-7-2,-3 1,-3 6,-14-29,-4 1,-2 1,-2 1,6 66,-17-80,-2 0,-3 0,-1 0,-3 1,-2-2,-10 40,4-41,-2-1,-2-1,-2 0,-2-1,-3 0,5-13,-1-2,-1 0,-2-2,-1 0,-1-1,-2-2,-5 4,6-8,-1-1,-1-1,-1-2,-1-1,0-1,-1-1,-13 3,24-10,-1-2,0-1,0 0,-1-1,1-2,-1 0,0-1,1-1,-1 0,0-2,0-1,-11-3,0-3,0-1,1-1,0-2,0-2,1 0,1-2,-19-15,6 0,1-1,1-2,2-2,-18-24,20 18,2-1,2-2,2-2,3-1,1 0,2-2,3-1,2-1,2-1,3 0,2-1,3 0,-3-54,8 29,4 1,6-53,1 74,2 0,2 0,18-51,-22 86,2 1,0 1,1-1,2 1,0 1,9-11,-9 15,1 1,1 0,0 1,1 1,0 0,1 1,16-10,-11 10,1 2,1 0,-1 1,1 1,1 1,0 1,0 1,0 1,0 2,0 0,6 2,22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0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1,'3'0,"0"1,0-1,0 1,0 0,0 0,-1 0,1 0,0 0,0 1,9 4,29 8,-21-7,1 0,-2 2,1 0,3 4,-20-12,-1 1,1 0,-1 0,1 0,-1 0,0 0,0 0,0 0,0 1,-1-1,1 1,-1 0,1-1,-1 1,1 2,-1-1,-1 0,1 0,-1 0,0-1,0 1,0 0,0 0,0 0,-1 0,0-1,0 1,-1 2,-3 8,0-2,-1 1,0-1,-1 0,-1 0,-1 1,-11 13,-1 0,-3 0,9-10,-1-1,0-1,-1 0,-9 6,23-18,0 0,0-1,0 1,0-1,0 1,0-1,-1 0,1 0,0 0,0-1,-1 1,1-1,-1 0,1 0,0 0,-1 0,1-1,0 0,-1 0,1 0,1 0,-1-1,0 1,0-1,0 0,1 0,-1 0,1 0,-1-1,1 1,0-1,0 1,0-1,0 0,-1-2,-4-9,0 0,1 0,0 0,1-1,-2-14,0-3,2 0,0-12,3 30,1 0,1 0,0 1,1-1,0 0,1 0,3-10,-4 22,0-1,0 1,0 0,0-1,0 1,0 0,0 0,1 0,-1 0,1 0,0 0,0 0,-1 0,1 1,0-1,1 1,-1 0,0-1,0 1,0 0,1 0,-1 0,1 0,-1 1,0-1,1 1,0 0,-1-1,1 1,-1 0,1 0,-1 1,2-1,7 2,0 0,-1 1,1 0,-1 1,0 0,0 1,1 0,28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1,'6'5,"-1"-1,1 0,0 0,1 0,-1 0,1-1,4 1,7 5,-6-3,125 65,-110-56,-2 2,0 1,0 1,-1 1,-19-14,1-1,0 1,-1 0,0 1,-1-1,1 1,-1 0,-1 0,1 0,1 5,-4-8,0 0,0 0,0 1,-1-1,1 0,-1 1,0-1,0 0,-1 0,1 1,-1-1,0 0,0 0,-1 0,1 0,-1 0,0 0,0 0,0 0,-1 0,-3 4,0 0,-1-1,1 0,-2 0,1-1,-1 0,0 0,0-1,0 1,-1-2,0 0,1 0,-10 3,8-4,0 0,0-1,0 0,0-1,0 0,-1 0,1-1,0 0,0-1,-1 0,1-1,0 0,-2-1,1-1,1 0,0-1,0 0,0-1,1 0,-1 0,2-1,-1 0,1-1,0 1,-4-7,4 4,0 0,1-1,0 1,0-2,2 1,-1-1,2 1,-1-2,2 1,-1-1,4 11,-1-1,0 1,1 0,-1 0,1 0,0-1,-1 1,1 0,0 0,1-1,-1 1,0 0,1 0,0-2,1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218 1,'2'2,"1"1,-1 0,0 0,0 0,0 0,0 0,-1 0,1 1,-1-1,0 0,0 1,0-1,0 1,-1-1,1 2,0 8,-1 1,0-1,0 6,-3 6,0 0,-1 0,-1 0,-2 0,0-1,-11 23,9-28,0 1,-1-2,-1 0,-1 0,-1-1,0 0,-1-1,-8 6,17-17,0-1,0 1,-1-1,1 0,-6 2,10-6,0 1,0-1,0 1,0-1,0 1,0-1,0 0,0 1,0-1,-1 0,1 0,0 0,0 0,0 0,0 0,0 0,0 0,0-1,0 1,0 0,0 0,0-1,0 1,0-1,0 1,0-1,0 0,0 1,0-1,0 0,1 1,-1-1,0 0,0 0,1 0,-1 0,1 0,-1 0,1 0,-2-3,1 1,-1-1,1 0,0-1,0 1,1 0,-1 0,1 0,0-4,1-8,1 0,0-2,4-18,2 1,1 0,2 0,2 1,0 0,10-14,-19 40,0 0,1 0,-1 1,2 0,-1 0,1 0,0 0,0 1,1 0,0 1,0-1,8-2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08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1269,'-17'-16,"11"11,0 0,1 0,0 0,0-1,0 0,1 0,0 0,-3-5,7 10,0 0,-1 0,1-1,0 1,-1 0,1 0,0 0,0-1,0 1,0 0,0 0,0 0,0-1,1 1,-1 0,0 0,1 0,-1 0,1 0,-1-1,1 1,-1 0,1 0,0 0,0 0,-1 0,3-1,0-1,0 1,0 0,0-1,0 1,1 1,-1-1,2 0,12-5,1 0,-1 2,1 0,0 1,1 1,-1 1,8 0,-1 1,-1 1,1 1,-1 1,1 2,11 3,-21-3,0 0,0 2,0-1,-1 2,0 0,0 1,0 0,1 3,1 2,0 0,-1 1,-1 0,0 1,-1 1,0 1,6 11,-2 0,-1 1,-1 1,-1 0,-2 2,-1-1,5 24,-3 6,-3 1,-2 0,-3 1,-3 0,-3 29,-9 44,-25 132,8-122,-10 14,17-89,-2-1,-4-2,-10 16,33-78,-7 16,10-21,0-1,-1 0,1 1,0-1,0 1,0-1,0 1,0-1,0 0,0 1,0-1,0 1,0-1,0 0,0 1,0-1,0 1,0-1,1 1,-1-1,0 0,0 1,0-1,1 0,-1 1,0-1,0 0,1 1,-1-1,0 0,1 1,-1-1,0 0,1 0,-1 0,0 1,1-1,-1 0,1 0,-1 0,0 0,1 0,-1 0,1 1,12-1,0 0,0 0,9-2,19 0,10 3,0 2,36 8,99 24,-121-22,-45-9</inkml:trace>
  <inkml:trace contextRef="#ctx0" brushRef="#br0" timeOffset="1164.197">856 56,'84'-3,"77"-15,-55 6,172-9,-199 20,1 3,40 8,-98-8,0 2,0 0,-1 1,0 2,0 0,20 10,-32-13,-1 1,0 0,0 1,0 0,-1 0,1 0,-2 1,1 0,-1 1,0-1,0 1,-1 0,0 1,0-1,-1 1,-1 0,1 1,2 7,-2 1,0-1,1 13,2 61,-4 59,-6 55,-5 47,-17 417,-17 601,45-750,9-329,26 131,-38-320,24 120,-20-104,2 0,0-1,1 1,0-1,5 6,-10-20,0 1,0-1,0 0,0 1,1-1,-1 0,1 0,0-1,0 1,0-1,0 1,1-1,2 0,-14 0,-19 8,-15 3,-138 32,-2-7,-170 12,260-43,-1-3,-67-7,95-2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3:29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2798 4482,'0'-2,"-1"0,1 0,-1 0,0 1,0-1,0 0,0 0,0 1,-1-1,1 0,0 1,-1 0,1-1,-2 0,-1-3,-86-79,15 14,10 5,3-3,4-3,2-3,0-8,-108-198,82 135,-95-148,17 28,10-7,-56-171,46 96,137 300,-106-226,13-4,72 156,6-2,-7-55,29 95,3-1,4-1,4 0,3-13,7-339,-1 445,0-2,11 21,6 6,182 243,-114-160,159 236,-134-188,-69-101,7 4,-34-46,1 0,1-2,1 0,17 11,-32-26,-1 0,1 0,1-1,-1 0,0 0,1 0,0-1,-1 0,1 0,3 0,-2-2</inkml:trace>
  <inkml:trace contextRef="#ctx0" brushRef="#br0" timeOffset="805.371">804 192,'-5'-6,"-1"0,1 0,0-1,1 1,-1-1,1 0,0-2,2 4,0 0,0 0,1 0,0 1,0-1,0 0,0-1,1 1,0 0,0 0,0 0,1-1,-13 15,-108 99,-9 21,51-48,3 4,-50 74,92-110,1 1,3 2,1 1,4 1,1 1,-1 14,15-39,-2 21,7-26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2:01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1024 1,'-51'10,"-51"5,34-6,-166 29,-129 43,344-77,0 2,1 0,0 1,0 1,-5 4,17-9,0 1,0 1,1-1,-1 1,1 0,0 0,0 0,1 0,0 1,-1 0,2 0,-1 0,1 1,0-1,0 1,0 3,-1 4,1 0,0 1,1 0,1 7,0 18,1-1,3 6,18 131,16 48,60 345,-18 3,-29 17,-24 330,-26-848,-7 444,4-448,-3 0,-3-1,-3 0,-4 4,10-47,0-5,2 0,0 0,0 0,2 1,0-1,2-18,0 1,0-1,0 0,0 0,0 0,0 0,0 0,0 1,1-1,-1 0,0 0,0 0,0 0,0 0,0 0,0 1,0-1,0 0,0 0,0 0,0 0,0 0,1 0,-1 0,0 1,0-1,0 0,0 0,0 0,0 0,1 0,-1 0,0 0,0 0,0 0,7-1,10-9,-10 6,9-4,1 1,-1 0,1 2,0 0,13-2,27-2,6 1,-35 5,261-22,232 13,-483 12</inkml:trace>
  <inkml:trace contextRef="#ctx0" brushRef="#br0" timeOffset="1068.037">1573 1214,'63'-2,"-28"0,22 3,6 4,-1 2,0 4,-1 1,18 9,-57-14,-1 1,1 0,-2 2,1 1,-1 0,-1 2,4 3,-8-4,0 1,-1 0,-1 2,0-1,-1 1,0 1,-2 1,9 15,-3 1,-1 0,-2 1,-1 1,-2 1,7 35,-3 0,-1 17,-2 24,-3 48,-8-22,-6 1,-6 0,-8 12,2-46,-5-2,-5 0,-4-1,-19 33,25-74,-3-1,-12 13,23-43,-1-1,-2-1,-1-1,-1 0,-1-2,-4 1,8-9,0 0,-2-2,0-1,0 0,-2-2,1-1,-2-1,-4 1,-2-1,0-1,-1-2,0-1,0-2,0-1,0-1,-21-3,27 0,1-2,0-1,1-1,-1 0,1-2,0-1,0-1,1-1,1-1,-5-4,0-2,1-2,0 0,2-1,1-2,0 0,-6-10,3 0,2-1,1 0,2-2,-14-29,13 14,1-2,3 1,1-2,4-1,1 1,3-2,0-32,5 11,4 0,3 0,3 0,10-38,5 3,6 1,29-75,-30 111,3 2,4 1,11-14,-13 33,1 1,3 2,2 1,20-17,-9 14,3 3,2 2,48-31,-47 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2:03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3831,'-8'0,"1"1,-1 0,0 1,0 0,-20 3,21-4,-17 0,24-1,1 0,-1 0,1 1,-1-1,0 0,1 0,-1 1,0-1,1 0,-1 1,0-1,0 0,1 1,-1-1,0 0,0 1,1-1,-1 1,0-1,0 0,0 1,0-1,0 1,0-1,1 1,-1-1,0 0,0 1,-1 15,-1-5,0 1,-2-1,1 0,-1 0,-1 0,0 0,-13 24,-5 4,23-38,-42 64,35-55,0-1,-1 0,0 0,-1 0,-3 1,9-7</inkml:trace>
  <inkml:trace contextRef="#ctx0" brushRef="#br0" timeOffset="1164.999">315 1585,'32'-11,"2"-2,1 2,-1 1,2 2,19-1,-15 6,0 1,0 3,0 1,32 6,-16 2,0 2,-1 3,4 4,-20-6,-1 3,0 1,-2 1,32 22,-48-27,-1 1,0 1,-2 1,1 0,-2 2,0 0,-2 0,0 1,3 7,-4-3,-2 1,-1 0,0 1,-2 0,-1 0,-1 1,-1 0,-1 0,0 25,-2 2,-3 0,-3 0,-1 0,-8 24,-3 1,-4-1,-3-1,-24 51,-7-5,-55 92,-8-11,-31 57,142-249,0-1,1 1,-1-1,2 1,-1 0,1 0,1 1,-1 6,4-15,0-1,0 0,0 0,0 1,0-1,1 0,-1 0,1 1,-1-1,1 0,0 0,0 0,0 0,0 0,0 0,1 0,-1 0,0 0,1-1,0 1,-1-1,1 1,0-1,0 1,-1-1,1 0,1 0,7 4,-1-1,1 0,-1-1,1 0,5 0,-14-2,56 9,0-1,38-1,41 6,-106-9,1 1,-1 1,11 6,-39-13,0 1,0 0,-1 0,1-1,0 1,0-1,0 0,0 1,0-1,0 0,-1 0,1 0,0 0,0-1,1 1,2-2</inkml:trace>
  <inkml:trace contextRef="#ctx0" brushRef="#br0" timeOffset="2717.434">1318 218,'0'-2,"0"0,1 0,-1 0,1 0,-1 0,1 0,0 0,0 0,-1 0,1 0,1 0,-1 0,0 0,0 1,1-1,-1 0,1 1,0-1,0 1,4-4,1 0,-1 1,1 1,0-1,3-1,36-12,1 2,37-6,69-13,2 8,1 5,0 8,35 6,-171 7,4 0,16 1,-32 0,-1 0,0 1,1-1,-1 1,0 1,0-1,3 3,-8-4,1 1,0 0,0-1,-1 1,0 1,1-1,-1 0,0 0,0 1,0-1,0 1,0 0,-1 0,1 0,0 1,1 6,0 0,0 0,-1 1,1 1,9 74,-2 22,-3-32,70 1147,-71 587,-9-1714,-9 348,16-2,0-377,9 49,-7-77,2-1,2 0,11 27,-14-45,0-2,-2 0,3 9,-8-25,0 0,0 1,0-1,0 0,0 0,0 0,0 0,0 1,0-1,0 0,-1 0,1 0,0 0,0 0,0 0,0 1,0-1,0 0,0 0,0 0,-1 0,1 0,0 0,0 0,0 0,0 0,0 0,0 0,-1 1,1-1,0 0,0 0,0 0,0 0,-1 0,1 0,0 0,-9 0,8 0,-10 0,0-1,0 0,0-1,1 0,-7-2,-31-10,1-2,1-3,1-1,-1-3,-175-102,206 116,-30-18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5:13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1678 0,'-1'0,"0"1,0-1,0 0,0 0,0 1,0-1,1 1,-1-1,0 1,0-1,0 1,1-1,-1 1,0 0,1-1,-1 1,0 0,-11 16,7-10,-140 194,107-141,2 1,-12 33,17-30,-4-1,-2-2,-43 53,60-87,-43 59,49-64,1 0,0 1,1 3,-14 42,4 0,-9 46,18-63,-30 122,36-145,2 0,1 1,0 23,4 87,-1 15,-4-90,-3 47,9 337,-2-429,-1 0,-1 6,0-4,-1 17,3-6,-4 7,2-7,0 6,3-25</inkml:trace>
  <inkml:trace contextRef="#ctx0" brushRef="#br0" timeOffset="655.088">868 2777,'4'0,"0"-1,0 1,0-1,0 0,-1 0,1 0,0-1,-1 1,1-1,-1 0,0 0,1 0,1-2,6-5,0 0,-2-1,3-3,-3 4,6-8,62-60,-61 62,1 2,0 0,1 1,2-1,55-25,-40 21,-2-1,15-11,-34 18,0-1,0 0,3-6,-1 2,11-8,-11 12,1 1,3-2,19-11,11-8,-30 20,0-1,16-14,-9 7,-16 14</inkml:trace>
  <inkml:trace contextRef="#ctx0" brushRef="#br0" timeOffset="2407.702">918 2764,'-5'-1,"0"0,0 0,0-1,0 1,1-1,-1 0,1-1,-2 0,-1-1,-16-9,-11-8,-12-7,-22-10,-3-1,1-3,-36-29,95 61,0 0,-5-7,11 11,-1 0,1 1,-1-1,0 1,-1 0,1 1,-1-1,0 1,0 0,-4-1,1 2,0 0,0-1,0-1,1 0,0 0,0-1,0 0,0 0,1-1,-7-7,4 3,-1 1,-6-6,-7-4,8 6,0 2,0-1,-1 2,-1 1,0 0,0 1,-5-1,11 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0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1,'3'0,"0"1,0-1,0 1,0 0,0 0,-1 0,1 0,0 0,0 1,9 4,29 8,-21-7,1 0,-2 2,1 0,3 4,-20-12,-1 1,1 0,-1 0,1 0,-1 0,0 0,0 0,0 0,0 1,-1-1,1 1,-1 0,1-1,-1 1,1 2,-1-1,-1 0,1 0,-1 0,0-1,0 1,0 0,0 0,0 0,-1 0,0-1,0 1,-1 2,-3 8,0-2,-1 1,0-1,-1 0,-1 0,-1 1,-11 13,-1 0,-3 0,9-10,-1-1,0-1,-1 0,-9 6,23-18,0 0,0-1,0 1,0-1,0 1,0-1,-1 0,1 0,0 0,0-1,-1 1,1-1,-1 0,1 0,0 0,-1 0,1-1,0 0,-1 0,1 0,1 0,-1-1,0 1,0-1,0 0,1 0,-1 0,1 0,-1-1,1 1,0-1,0 1,0-1,0 0,-1-2,-4-9,0 0,1 0,0 0,1-1,-2-14,0-3,2 0,0-12,3 30,1 0,1 0,0 1,1-1,0 0,1 0,3-10,-4 22,0-1,0 1,0 0,0-1,0 1,0 0,0 0,1 0,-1 0,1 0,0 0,0 0,-1 0,1 1,0-1,1 1,-1 0,0-1,0 1,0 0,1 0,-1 0,1 0,-1 1,0-1,1 1,0 0,-1-1,1 1,-1 0,1 0,-1 1,2-1,7 2,0 0,-1 1,1 0,-1 1,0 0,0 1,1 0,28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1,'6'5,"-1"-1,1 0,0 0,1 0,-1 0,1-1,4 1,7 5,-6-3,125 65,-110-56,-2 2,0 1,0 1,-1 1,-19-14,1-1,0 1,-1 0,0 1,-1-1,1 1,-1 0,-1 0,1 0,1 5,-4-8,0 0,0 0,0 1,-1-1,1 0,-1 1,0-1,0 0,-1 0,1 1,-1-1,0 0,0 0,-1 0,1 0,-1 0,0 0,0 0,0 0,-1 0,-3 4,0 0,-1-1,1 0,-2 0,1-1,-1 0,0 0,0-1,0 1,-1-2,0 0,1 0,-10 3,8-4,0 0,0-1,0 0,0-1,0 0,-1 0,1-1,0 0,0-1,-1 0,1-1,0 0,-2-1,1-1,1 0,0-1,0 0,0-1,1 0,-1 0,2-1,-1 0,1-1,0 1,-4-7,4 4,0 0,1-1,0 1,0-2,2 1,-1-1,2 1,-1-2,2 1,-1-1,4 11,-1-1,0 1,1 0,-1 0,1 0,0-1,-1 1,1 0,0 0,1-1,-1 1,0 0,1 0,0-2,1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218 1,'2'2,"1"1,-1 0,0 0,0 0,0 0,0 0,-1 0,1 1,-1-1,0 0,0 1,0-1,0 1,-1-1,1 2,0 8,-1 1,0-1,0 6,-3 6,0 0,-1 0,-1 0,-2 0,0-1,-11 23,9-28,0 1,-1-2,-1 0,-1 0,-1-1,0 0,-1-1,-8 6,17-17,0-1,0 1,-1-1,1 0,-6 2,10-6,0 1,0-1,0 1,0-1,0 1,0-1,0 0,0 1,0-1,-1 0,1 0,0 0,0 0,0 0,0 0,0 0,0 0,0-1,0 1,0 0,0 0,0-1,0 1,0-1,0 1,0-1,0 0,0 1,0-1,0 0,1 1,-1-1,0 0,0 0,1 0,-1 0,1 0,-1 0,1 0,-2-3,1 1,-1-1,1 0,0-1,0 1,1 0,-1 0,1 0,0-4,1-8,1 0,0-2,4-18,2 1,1 0,2 0,2 1,0 0,10-14,-19 40,0 0,1 0,-1 1,2 0,-1 0,1 0,0 0,0 1,1 0,0 1,0-1,8-2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4:28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1461 1,'-17'17,"2"-1,-15 11,25-23,-1 1,1-2,-1 1,0-1,0 0,-1 0,-6 2,-36 8,0-2,-1-3,-15 0,-152 4,-143-11,176-2,181 1,0 0,1 0,-1 1,0-1,1 0,-1 1,0 0,1 0,-1 0,1 0,-1 0,1 0,-1 0,1 1,0-1,0 1,0 0,0 0,0 0,0 0,0 0,1 0,-1 0,1 0,-1 1,0 1,-6 13,2-1,-1 1,2 1,0-1,1 1,0 9,-1 2,-19 111,-2 92,7 145,14 398,5-336,-34 1236,29-1518,-10 225,1-210,-12 35,-55 191,76-380,1-1,1 1,1-1,1 1,0 0,1 13,1-30,-1 0,1-1,-1 1,1-1,-1 1,1-1,0 0,-1 1,1-1,-1 1,1-1,0 0,-1 0,1 1,0-1,-1 0,1 0,0 0,0 0,-1 0,1 0,0 0,7 2,50 9,0-3,44 0,-77-6,333 12,1-15,-91-1,-244 2,-15 0</inkml:trace>
  <inkml:trace contextRef="#ctx0" brushRef="#br0" timeOffset="1413.586">1353 821,'5'0,"0"0,-1-1,1 0,3-1,9-1,57-8,37 0,-78 10,1 0,0 3,0 1,18 4,-37-4,-1 1,1 0,-1 1,0 0,-1 1,13 7,-17-7,0 0,-1 0,0 1,0 0,0 0,-1 1,0 0,-1 0,1 0,0 4,2 4,-1-1,-1 1,-1 1,0-1,-1 1,3 17,-1 6,-3 1,0 19,-2 15,-3 1,-4-1,-3 0,-8 24,9-64,-2 0,-1-1,-2 0,-1-1,-13 24,11-31,0-1,-2 0,0-1,-2-1,0-1,-2 0,-2 0,1-3,0-1,-2 0,0-2,-1-1,0-1,-18 7,29-15,-1 0,1-2,-1 1,0-2,0 0,-1-1,1 0,0-1,-1-1,1 0,-1-2,1 1,-8-3,1-3,0 0,0-1,1-1,0-1,1-1,-2-2,-23-16,2-2,-4-6,13 8,0-1,2-1,1-2,2-1,1-2,2 0,-20-37,33 47,1 1,1-2,1 0,2 0,-5-26,8 30,2-1,1 1,1-1,1 0,1 1,1-1,4-12,-2 12,2 1,1 0,1 0,1 1,1 0,4-6,2 0,2 1,0 0,2 1,11-10,3 1,1 2,1 2,1 1,2 2,1 1,16-6,-11 9</inkml:trace>
  <inkml:trace contextRef="#ctx0" brushRef="#br0" timeOffset="4254.134">1436 3199,'41'-2,"0"-2,21-5,1 0,-1 2,1 3,-1 2,40 6,-64-1,-1 2,1 1,-1 3,0 1,-1 1,20 10,-40-14,1 1,-1 1,0 0,-1 1,0 1,-1 0,0 1,-1 1,0 0,-1 0,-1 2,0-1,-1 1,9 17,-7-7,-1 1,-1 0,-1 1,-1 0,-2 0,-1 1,-1 0,-1 0,-1 0,-2 0,-2 26,-3-16,0 0,-3 0,-1-1,-1 0,-3 0,0-1,-3-1,-9 16,-5 2,-2-1,-3-1,-2-2,-1-2,-3-1,-43 36,55-57,-1-2,-1 0,-1-3,-1 0,-1-2,-5 0,10-6,-1-1,0-1,-1-1,1-2,-2-2,1 0,-18-1,31-4,0-1,1 0,-1-1,0-1,1-1,0 0,0-2,0 1,0-2,-12-7,-4-5,1-1,0-1,1-2,-14-15,-22-22,3-3,2-3,3-2,4-3,-43-70,73 100,2-1,1-1,-13-40,30 68,0 1,1-1,1-1,0 1,1 0,1-1,0-12,2 16,0 0,1 0,0 0,1 1,1-1,0 1,0-1,1 1,0 1,3-4,6-9,2 0,1 1,0 1,1 1,8-5,18-16,47-31,-36 34,2 2,1 3,2 2,1 3,1 3,1 2,65-13,-51 18</inkml:trace>
  <inkml:trace contextRef="#ctx0" brushRef="#br0" timeOffset="4750.2">2834 4172,'0'0,"0"0,0 0,0 2,-2 5,-5 9,-5 14,-6 19,-5 14,0 9,3 0,6-12,5-16</inkml:trace>
  <inkml:trace contextRef="#ctx0" brushRef="#br0" timeOffset="1814.485">2535 1915,'0'0,"0"0,0 0,0 0,0 0,0 0,0 0</inkml:trace>
  <inkml:trace contextRef="#ctx0" brushRef="#br0" timeOffset="6854.924">2512 1879,'10'-12,"1"-1,-1 0,2-5,-3 5,1-1,0 2,3-3,-15 18,0-1,1 0,-1 1,1 0,0-1,-1 1,1 1,-3 6,-4 7,1 1,1 1,-3 14,6-18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4:31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0 762,'4'0,"-1"-1,1 1,-1-1,1 1,1-2,11-2,187-24,-145 24,0 2,33 4,-72 0,0 0,0 1,0 1,0 1,-1 0,1 2,-1 0,-1 1,-6-3,0 1,-1 1,0-1,0 2,-1-1,0 1,0 1,-1 0,0 0,-1 0,0 1,0 0,1 4,-1 1,-1-1,0 1,-1 0,-1 1,0-1,-2 1,1 0,-2 0,0 0,-1 0,-2 15,-1 3,-3 0,-1 0,-1 0,-2-1,-2 2,-10 21,-2-1,-2-1,-3-1,-30 41,14-31,-3-2,-2-2,-32 27,82-86,-25 25,-2 0,0-2,-25 16,45-34,10-6,13-2,8 2,0 1,0 2,12 2,74 15,-93-16,214 36,131 28,-327-59</inkml:trace>
  <inkml:trace contextRef="#ctx0" brushRef="#br0" timeOffset="2663.887">202 3257,'75'-2,"-1"-4,24-6,142-31,-222 39,171-35,69-13,-245 50,40-6,-48 7,1 1,-1 0,1 0,-1 1,1 0,-1 0,0 0,1 0,-4 0,0 0,0 0,0 0,0 0,0 0,0 0,0 0,-1 1,1-1,0 1,-1-1,0 1,1 0,-1-1,0 1,1 0,-1 0,0 0,-1 0,1 0,0 0,0 1,0 3,0 0,0 0,-1 0,1 1,-1-1,-1 0,1 0,-1 1,-3 14,-1 0,0 0,-1-1,-4 5,-19 46,-9 9,-109 209,-80 169,113-185,-4 53,112-308,-3 8,-8 17,15-39,1-5,2-2</inkml:trace>
  <inkml:trace contextRef="#ctx0" brushRef="#br0" timeOffset="2966.46">549 4137,'0'0,"0"0,4 0,5 0,10 0,16 0,23 2,28 3,16 2,6 2,-4 0,-7-2,-21-2,-22-2</inkml:trace>
  <inkml:trace contextRef="#ctx0" brushRef="#br0" timeOffset="6318.43">836 1,'119'3,"1"5,116 18,25 11,-179-21,-2 3,16 9,-77-22,0 1,-1 0,0 2,8 5,-18-8,0-1,-1 1,1 0,-1 0,0 1,-1 0,0 1,0-1,0 1,1 3,4 11,-2-1,0 2,-1-1,-1 1,3 20,6 42,-2 2,-3 27,4 180,-14-266,8 673,-4-173,40 630,1 74,-45-876,-1-154,4-83,5 0,8 17,-13-110,2 8,-2 0,-1 0,-2 1,-2 12,0-42,1-1,-1 0,-1 1,1-1,0 0,-1 0,0 0,0 0,0-1,0 1,-1 0,0-1,1 0,-1 1,0-1,-1 0,1-1,0 1,-1 0,0-1,-3 2,-10 4,0 0,0-2,0 0,-14 3,2-1,-186 56,114-39,-18 0,88-20,1-2,-1-1,0-1,0-1,1-2,-1-1,-15-5,6-1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4:48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961 49,'-40'-2,"1"-1,-11-4,-8 0,-138-12,1 9,-39 9,221 1,0 1,0 0,0 1,0 0,1 1,-1 1,1 0,-9 4,20-8,-1 1,0 0,1 0,-1 0,1 0,-1 0,1 0,0 1,-1-1,1 0,0 1,0-1,0 1,0-1,0 1,0-1,0 1,1 0,-1 1,0 1,1 0,-1 0,1 0,0 1,1-1,-1 0,1 0,0 4,12 47,5 10,-5-22,22 87,27 141,-12 2,10 231,-36-110,-25 280,-91 715,33-589,45 1,14-798,0-1,0 0,0 0,1 0,-1 1,0-1,1 0,0 0,-1 0,1 0,0 0,0 0,0 0,0 0,1 1,0-2,0 1,0-1,0 1,1-1,-1 1,0-1,0 0,1 0,-1 0,1 0,-1-1,1 1,1-1,93 18,10-4,-20-2,-15-2,179 29,-242-37,0-1,0 2,0-1,-1 1,1 0,-1 1,0 0,0 0,6 4,-7-1</inkml:trace>
  <inkml:trace contextRef="#ctx0" brushRef="#br0" timeOffset="1229.804">1665 501,'0'-2,"0"1,0 0,0-1,0 1,1 0,-1 0,0-1,1 1,-1 0,1 0,0 0,-1-1,1 1,0 0,0 0,-1 0,1 0,0 0,0 1,0-1,0 0,1 0,3-2,0 1,-1-1,1 1,0 1,1-1,8-2,-1 1,1 0,-1 1,1 0,0 2,0-1,0 2,0 0,0 0,-1 1,1 1,-1 0,1 1,-1 1,0 0,5 3,5 4,-1 0,-1 2,0 0,-1 1,0 1,-2 1,0 1,12 15,-2 2,-1 1,-3 1,0 1,13 33,-13-19,-2 2,-3 0,5 28,-14-45,-3 0,-1 1,-1 0,-2-1,-2 1,-3 28,0-44,-1 0,-1 1,-1-2,0 1,-2 0,-1-1,0-1,-1 1,-2-1,0-1,-1 0,-2 2,-7 3,0 0,-1-1,-1-1,-24 16,-6 1,-50 27,59-41,0-2,-32 11,52-24,-1-2,0-1,0-1,-1-1,0-1,-1-1,-2-2,-1-1,1-2,0 0,0-2,0-2,0 0,1-2,0-1,0-1,-20-11,19 6,1 0,1-2,1-1,0-1,1-1,2-2,0 0,1-1,-18-26,16 15,2-1,1-2,2 0,1-1,2-1,2 0,0-6,-4-23,4-1,2 0,-2-59,10 62,2 0,3 0,10-65,-6 100,1 0,1 0,2 0,1 1,1 0,1 1,2 0,1 1,7-7,-8 14,1 0,1 2,1 0,1 1,0 0,1 2,1 0,1 1,0 2,1 0,0 1,1 1,0 1,1 1,0 1,2 1,10-1,-1 3,1 1,1 1,-1 2,0 2,0 1,21 5,-10 1,-2 2,1 1,-1 3,-1 2,26 13,-16-2</inkml:trace>
  <inkml:trace contextRef="#ctx0" brushRef="#br0" timeOffset="3385.692">1522 2853,'2'-1,"0"-1,0 1,1 0,-1 0,0 0,1 0,-1 0,1 1,-1-1,0 1,1-1,0 1,0 0,0 0,21-2,1 1,-1 1,1 2,-1 0,1 2,3 1,4 3,0 0,-1 3,-1 0,15 9,-28-12,0 1,-1 1,0 1,0 0,-2 1,1 0,-1 2,-1-1,0 2,-1 0,-1 0,0 1,-1 0,1 6,6 12,-3 0,-1 1,-1 1,-3 0,2 14,2 27,-3 0,-3 13,-3 44,-5 0,-6 0,-25 133,14-171,-3 0,-5-2,-11 19,12-46,-3-1,-3-1,-3-2,-31 43,44-76,-1-1,-2 0,0-2,-25 20,30-31,0-1,-2 0,0-2,0 0,-1-2,-1 0,-9 2,7-4,-1-1,-1-1,1-1,-1-2,0-1,-6 0,12-3,0 0,1-1,-1-1,1-1,-1-1,1-1,0-1,-10-4,9 1,1-1,0-1,0-1,1-1,1 0,0-1,1-1,1-1,0 0,-2-4,-11-17,2-1,1-1,2-1,-9-23,-5-18,3-2,4-1,4-2,3-1,5 0,3-2,4 0,3-17,4-4,5 0,5 0,4 0,6 1,4 1,20-58,-25 116,1 1,4 1,16-32,-21 54,0 1,2 0,1 1,0 1,2 1,1 0,3-1,5-2,2 2,0 0,2 2,0 1,1 2,17-6,6 1,2 1,0 4,34-6,4 4</inkml:trace>
  <inkml:trace contextRef="#ctx0" brushRef="#br0" timeOffset="1695.813">2908 1998,'0'0,"0"6,-2 12,-1 3,0-2</inkml:trace>
  <inkml:trace contextRef="#ctx0" brushRef="#br0" timeOffset="2480.097">3409 155,'34'-2,"-23"1,-1 0,9 1,6 2,0 2,0 0,0 2,20 7,1 3,-1 2,2 3,-22-9,-1 1,0 1,-2 1,2 1,-15-8,0-1,0 2,-1-1,0 1,0 0,-1 1,0-1,-1 2,0-1,2 7,-3-4,0 0,-2 0,0 1,0 0,-1-1,-1 1,0 0,-1 0,-1 0,0 0,-1 4,-6 24,-1-2,-1 1,-6 6,-22 61,-7 4,-52 104,35-79,39-86,-27 59,-15 61,63-165,1-4,0 1,0 0,0 0,1 0,-1 0,1 0,0-1,-1 1,1 3,1-6,-1 1,0-1,0 1,0 0,1-1,-1 1,0-1,1 1,-1-1,0 1,1-1,-1 1,1-1,-1 0,0 1,1-1,-1 1,1-1,0 0,1 1,-1 0,1-1,0 1,0-1,-1 1,1-1,0 0,0 0,-1 0,1 0,121-6,-5 0,-37 7,0 4,11 4,156 32,-150-22</inkml:trace>
  <inkml:trace contextRef="#ctx0" brushRef="#br0" timeOffset="3748.147">3457 5124,'0'0,"-2"4,-7 7,-8 11,-7 6,-3 4,2-5,6-6</inkml:trace>
  <inkml:trace contextRef="#ctx0" brushRef="#br0" timeOffset="4653.159">4269 3959,'131'-60,"-72"28,0-2,-3-2,-1-3,-1-2,-1-4,-18 13,-2-1,-1-2,-1-1,-2-2,-2-1,-1-1,11-27,-24 41,-1 0,-2-1,-1 0,-1-1,-1 0,-2 0,0-9,-3 24,-2-1,0 0,0 0,-1 1,-1-1,-2-8,1 12,0 0,0 0,-1 0,-1 0,1 1,-2 0,1 0,-1 0,0 1,-5-4,1 0,-2 0,0 1,0 1,-1 0,0 0,-3 0,-3-1,0 1,-1 1,0 1,-1 0,-3 0,-7 1,0 0,0 2,-1 2,0 0,1 2,-1 2,-17 2,8 2,1 2,-1 1,1 2,-23 10,33-8,0 0,1 2,1 1,0 2,1 0,-4 6,16-11,0 1,1 0,0 1,1 1,1 0,0 1,2 0,-1 1,2 0,-7 16,8-12,1 1,1-1,1 2,0-1,2 0,1 1,0 0,2-1,1 6,2 9,1 0,2-1,1 0,4 5,6 15,3 0,19 36,8 2,4-2,4-2,43 49,209 244,-174-223,-18-14,-6 9,-90-123,-1 0,-2 1,-1 0,-1 3,-9-24,-2 0,1 0,-2 1,0-1,0 0,-1 1,0 6,-2-12,1 1,-1-1,-1 1,1-1,-1 0,0 0,-1 1,0-1,0-1,-1 1,1 0,-5 4,1-1,-1-1,0-1,-1 1,0-2,0 1,0-1,-1 0,0-1,-1 0,-3 1,-8 3,0-2,-1 0,1-1,-19 2,19-5,-2 0,1-2,0 0,0-2,-1-1,1 0,0-2,-1-1,8 1,0-1,0-1,0 0,1-2,0 1,0-2,0 0,1-1,1 0,-1-1,-9-10,7 4,0 0,2-2,0 0,-11-18,8 6,1 0,1 0,-9-29,5 1,3 0,2-1,3 0,1-12,1-24,4-1,4-27,13-66,10 34,-12 104,7-14,-12 48,1 0,0 0,1 1,7-12,-10 22,0 0,1 0,-1 0,1 1,0 0,0-1,1 2,-1-1,1 1,0 0,1 0,0 0,0 0,1 1,-1 1,3-1</inkml:trace>
  <inkml:trace contextRef="#ctx0" brushRef="#br0" timeOffset="5796.929">4615 61,'4'3,"0"-1,0 0,0 0,0 0,0 0,0-1,1 1,-1-1,1 0,-1-1,1 1,4 1,33 4,0-1,29 0,89-5,-80-1,-36 0,17 1,6 2,-48-1,0 2,0 0,0 1,0 1,11 4,-20-5,-1 1,0 0,0 0,0 1,0 0,-1 0,0 1,1 0,1 4,0 0,0 1,-1 0,0 0,1 6,7 13,-2 1,-1 1,-2 0,4 21,5 25,-2 9,14 119,-5 38,-7 32,19 587,-5-88,160 1207,-181-1878,67 433,-50-386,27 68,-37-135,-18-72,-1 0,-1 1,0-1,-1 0,-1 7,1-18,0 0,-1 0,1 1,-1-1,0 0,0-1,0 1,0 0,0 0,0 0,0 0,-1-1,1 1,0-1,-1 1,0-1,1 1,-1-1,0 0,-1 1,-6 3,1-1,-1-1,0 1,-2-1,4 0,-98 26,-2-3,0-6,86-16,-282 46,239-42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4:43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124 536,'1'-6,"0"0,0 0,0 0,1 0,1-4,3-8,-2 0,1 1,1-1,0 1,1 1,1-1,1 1,0 1,3-4,-11 18,0 0,0 0,0 0,0 0,0 0,0 1,0-1,0 0,0 0,1 1,-1-1,0 0,0 1,-1 0,1 0,-1 0,1 0,0 0,-1 0,1 0,0 0,-1 0,1 0,-1 0,1 0,0 0,-1 0,1 0,-1 1,1-1,-1 0,1 1,1 0,0 1,0 0,-1 0,1-1,-1 1,1 0,-1 0,0 1,0-1,0 0,0 0,0 1,0 1,7 24,-1 0,-2 1,1 18,-4-29,14 114,78 1117,-92-1204,-1 0,2 0,8 42,-10-81,0 1,1-2,-1 1,1 0,1 0,-1 0,2 1,3 1</inkml:trace>
  <inkml:trace contextRef="#ctx0" brushRef="#br0" timeOffset="1652.699">88 4897,'0'0,"0"2,-4 9,-5 14,-8 16,-4 10,1-3,4-9</inkml:trace>
  <inkml:trace contextRef="#ctx0" brushRef="#br0" timeOffset="2302.114">292 3376,'11'-3,"0"0,1 1,-1 0,5 0,7 0,709-72,-653 69,2 4,-72 1,0 1,0-1,0 1,0 1,-1 0,5 1,-10-2,0 1,-1-1,1 0,0 1,-1 0,1 0,-1 0,1 0,-1 0,0 0,0 0,0 1,0-1,0 1,-1 0,1-1,-1 1,1 0,-1 0,0 0,2 8,0-1,-1 1,0 0,0 11,-1 15,-1 27,-12 77,-16 40,-75 273,-24-5,68-253,9-32,12-44,-31 101,68-214</inkml:trace>
  <inkml:trace contextRef="#ctx0" brushRef="#br0" timeOffset="2599.699">770 4671,'0'0,"2"0,9-4,24-5,32-10,23-5,16 0,4 3,-5 8,-8 7,-8 8,-6 3,-6-2,-16-1,-19 0</inkml:trace>
  <inkml:trace contextRef="#ctx0" brushRef="#br0" timeOffset="3872.262">1009 60,'5'0,"0"0,1-1,-1 0,3-1,10-1,198-24,2 10,60 9,-247 8,-1 1,24 4,-45-3,1 0,-1 0,1 1,-1 0,0 1,0 0,0 0,-1 1,1 0,4 5,-4-2,0 0,-1 0,0 1,0 1,-1-1,0 1,-1 0,4 8,4 12,-1 0,4 21,21 82,-2 36,18 175,-11 31,7 354,-25 394,-54-5,19-907,1-35,-6 521,15-301,0-392,0 1,0-1,-1 0,0 0,1 0,-2 1,1-1,0 0,-2 2,-2 3,0-1,0 0,-5 5,-5 6,0-1,-2-1,0 0,-1-1,-12 8,-24 13,-1-2,-2-2,-1-3,-31 10,71-33,0 0,-1-2,0 0,0 0,0-2,0-1,-1 0,1-1,-17-2,5-2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4:3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873 97,'-14'-1,"0"-1,0-1,-1 0,2 0,-1-2,-5-1,-16-6,-22-5,-1 3,-1 2,0 3,-34-1,-105 10,164 1,31-1,0 0,1 0,-1 0,0 1,0-1,0 1,0 0,1 0,-1 0,1 0,0 0,1 0,-1 0,1 1,-1-1,1 0,-1 1,1-1,0 1,0-1,0 1,0 0,0-1,0 2,-5 12,0 0,1 0,-2 14,7-27,-18 78,4 2,3 3,-10 174,21-256,-12 220,3 38,8 404,15 2,2 131,-14-380,10 544,-1-715,2 115,-13-242,-17 118,6-173,-10 32,-7 36,24-107,1 1,1 0,2-1,1 1,0-25,1-1,0 0,0-1,0 1,0 0,0 0,0-1,0 1,0-1,3 1,30 9,0-1,1-2,-1-2,14 0,145 0,-166-5,193-1,-218 1</inkml:trace>
  <inkml:trace contextRef="#ctx0" brushRef="#br0" timeOffset="2436.993">1483 703,'0'-1,"1"0,-1 0,0 0,1 0,-1 0,0 0,1 0,-1 0,1 1,-1-1,1 0,0 0,-1 1,1-1,0 0,0 1,-1-1,1 1,0-1,0 1,0-1,0 1,2-2,17-10,0 1,1 1,0 1,0 1,1 1,0 1,0 1,1 1,3 0,-15 3,-1 0,1 0,0 1,0 0,-1 1,1 0,0 1,-1 0,1 0,-1 1,0 1,0 0,0 0,-1 1,6 3,2 4,-1-1,0 2,-2 0,1 1,-2 1,2 2,17 24,20 35,-6-4,36 79,-60-102,-1 0,-3 1,9 44,-21-71,-2 0,-1 1,-1-1,0 1,-2-1,-1 1,-1 3,-1-7,-1-1,0 1,-2-1,0 0,-1 0,-1 0,0-1,-7 9,2-6,-2 0,0-1,-1-1,-2 0,1-2,-2 0,0 0,-9 4,-12 6,0-2,-2-2,-40 17,42-24,0 0,0-3,-2-1,1-2,-1-3,-34 3,42-8,1-1,0-2,-1-1,1-2,0-1,1-2,-1-1,-29-11,36 8,0 0,0-2,1-1,1-1,0-1,1-1,1-1,0-1,2-1,0 0,1-2,2 0,0-1,1-1,1-1,-11-26,9 12,1-2,2 0,1-1,3 0,2-1,1 0,2 0,2-10,3 25,0 0,3 0,0 0,1 0,2 0,5-12,0 7,1 2,1-1,2 1,2 1,3-3,11-16,3 2,2 1,2 2,2 2,1 1,27-18,-44 41,-1 0,2 2,1 1,0 1,1 2,-8 3,0 2,1 1,1 0,-1 1,1 2,-1 0,6 0,-3 3,1 0,15 2,28 9</inkml:trace>
  <inkml:trace contextRef="#ctx0" brushRef="#br0" timeOffset="2933.282">2689 1914,'0'0,"0"2,-2 5,-3 5,-2 5,-3 1,2-2,1-4</inkml:trace>
  <inkml:trace contextRef="#ctx0" brushRef="#br0" timeOffset="4991.156">1399 3044,'33'-3,"-8"-1,58-3,74 4,-109 5,0 2,0 2,-1 3,5 2,-7 2,0 1,-2 3,1 1,-2 3,-1 1,-1 2,19 15,-26-14,-1 1,-1 2,-1 1,-2 1,-1 1,-1 2,-2 0,14 28,-14-16,-1 2,-3 1,-2 0,10 43,-9-12,-3 0,2 59,-10-51,-4 0,-4-1,-10 73,3-99,-3 1,-3-1,-2-1,-3 0,-21 45,15-50,-3-1,-2-1,-12 14,16-30,-2-1,-1-1,-2-1,-26 21,39-39,-1-2,0 0,-1 0,0-2,-1 0,-1-2,0 0,0-1,0-1,-1-1,-22 3,16-5,0-2,-1 0,1-2,0-1,0-2,-1-1,2-1,-1-1,-9-4,-13-6,1-3,1-2,1-1,-33-23,8-1,1-3,-32-32,43 29,1-3,3-2,3-2,2-3,-7-16,25 28,2-1,1-1,4-2,1-1,3-1,3 0,-2-17,8 20,3 0,3-1,1 0,3 0,3-36,3 48,1 1,2-1,2 1,2 1,1 0,2 0,13-23,2 5,2 1,3 1,3 2,42-49,-29 45,3 3,2 1,2 4,10-5,-22 22,1 3,1 1,1 2,8-1,-24 14,0 1,1 2,1 1,0 2,0 1,0 1,3 2,-2 2,3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7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1,'0'29,"0"-17,0-10,0-3,0-10,0 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756 1,'-3'0,"-99"0,-43 8,115-6,-8-1,22-2,0 2,0 0,0 0,0 2,0 0,-11 4,4 1,0 1,0 2,-1 1,16-7,0 0,0 0,0 1,1 0,-1 0,2 1,-1 0,1 0,-4 7,0 2,0 1,2 1,0 0,1 0,1 0,-1 10,-4 19,3 1,1 3,-3 67,4-1,8 67,29 236,46 218,4 58,-66-485,-12 154,-7-308,-2 0,-2-1,-3-1,-3 1,-15 39,-30 63,-25 37,72-168,6-15,1 1,1 0,0 0,1 1,0-1,1 1,1 0,0 0,1-1,1 11,-1 7,0-18,0-1,2 10,-1-20,0 0,-1 0,1 0,0 1,0-1,0 0,1-1,-1 1,0 0,1 0,-1-1,1 1,0 0,-1-1,1 0,0 1,0-1,5 4,1-1,-1 0,8 2,10 4,1-2,-1 0,2-2,23 2,110 6,-28-5,-53 1,49 5,35-5,-145-9,25-1,15-1,-56 0</inkml:trace>
  <inkml:trace contextRef="#ctx0" brushRef="#br0" timeOffset="4602.824">1294 928,'87'42,"-1"4,-3 3,9 12,-19-7,14 16,-53-39,-1 1,-1 2,10 15,-29-30,0-1,-1 2,0 0,-2 0,-1 1,0 0,-2 1,0 0,2 17,-4-13,-2 0,-1 0,-1 0,-1 1,-2-1,0 0,-2 0,-3 11,-4 9,-3 1,-1-2,-3 0,-1-1,-2 0,-22 30,20-37,-2-2,-1 0,-2-2,-2-1,0-2,-2-1,-23 15,38-30,-2-2,0-1,0 0,-1-1,-2 0,12-6,0-1,-1 0,1 0,-1-1,0-1,1 1,-1-2,0 0,0 0,0-1,-3 0,1-2,0 0,1-1,-1 0,1-1,0 0,-6-4,-5-4,0-2,-16-13,1-4,0-1,2-2,2-2,1-1,2-2,-22-37,20 23,2-2,3 0,3-2,2-1,-3-18,14 37,2 0,2-1,1 0,2 0,3 0,1-9,1 28,1 0,2 1,0-1,1 1,1 0,1 0,1 1,1-1,1 1,0 1,2 0,8-12,-7 15,1 0,0 1,1 0,1 1,0 1,1 1,1 0,0 1,0 0,1 1,0 2,2-1,27-9,1 2,14-2,100-18,-80 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59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1296,'1'-3,"-1"-1,1 1,0 0,0 0,0 0,1 1,-1-1,1 0,-1 0,1 1,1-2,3-5,13-20,1 1,1 1,23-22,-6 11,2 2,8-4,-46 39,5-5,1 0,-1 1,1 0,1 0,3-2,-10 7,-1-1,0 1,0-1,1 1,-1 0,0 0,1-1,-1 1,0 0,1 0,-1 0,0 0,1 1,-1-1,0 0,1 0,-1 1,0-1,0 1,0-1,1 1,-1 0,0-1,0 1,0 0,0 0,0 0,0 0,0 0,0 0,0 0,-1 0,1 0,0 1,4 5,-1 0,-1 1,1-1,-1 0,2 8,10 44,-13-49,19 91,-6 1,0 45,-6 26,-8 11,-26 204,10-212,14-157,-1-1,1 0,2 9,-1-25,0-2</inkml:trace>
  <inkml:trace contextRef="#ctx0" brushRef="#br0" timeOffset="1946.064">597 1,'22'1,"-1"0,0 2,1 1,7 1,272 30,-222-30,0-4,69-9,0-15,-23 3,-121 20,0-1,0 1,-1 0,1 0,0 0,0 1,0-1,-1 1,5 1,-6-1,0 0,1 0,-1 1,0-1,1 1,-1-1,0 1,0 0,0 0,-1 0,1 0,0 0,-1 0,2 3,4 8,-1 1,-1-1,0 1,0 1,-2-1,2 9,13 80,-3 36,-5 40,-5 42,-1 43,3 35,24 627,4 141,-5-418,-27-604,1 3,-2 0,-4 33,2-80,-1 0,1-1,0 1,0 0,-1 0,1-1,-1 1,1 0,-1-1,1 1,-1 0,1-1,-1 1,1-1,-1 1,0-1,1 1,-1-1,0 0,0 1,1-1,-2 0,-19 7,19-6,-24 5,0-1,1-2,-4 0,-82 2,89-4,-163 2,0-8,-7-9,125 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5:18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2036 344,'-1'1,"0"0,-1 0,1 0,-1-1,0 1,1 0,-1-1,1 1,-1-1,0 1,1-1,-1 0,0 0,0 1,-4-1,-55 7,-1-2,-31-4,46 0,-733-1,637-4,-80 0,179 6,-1 1,2 3,-43 11,69-13,0 1,0 1,1 1,0 0,0 1,-13 9,18-9,0 0,1 1,0 0,0 1,1 0,0 1,0 0,2 0,-2 3,-8 16,2 1,1 1,1 1,2-1,-6 33,-1 19,-4 74,3 63,9 153,33 223,33 201,34-2,-61-607,15 97,-14 0,-19 32,-12 0,0-221,2-55,4 20,1 26,-6 148,0-115,10-117,19 4,1-2,0 0,0-2,8-1,124 1,-126-4,114-1,160 4,-248 2,9 5,16 1,108 5,-127-14,61-7,-88 1,-14-1</inkml:trace>
  <inkml:trace contextRef="#ctx0" brushRef="#br0" timeOffset="1135.592">1368 1092,'256'7,"-170"0,80 17,-141-19,0 1,0 1,-1 2,21 10,-29-12,-1 2,0 0,-1 1,0 0,0 1,-1 1,7 8,-7-6,0 1,-2 1,0 0,-1 1,0 0,-2 0,0 1,1 4,-1 4,0 1,-2-1,-1 1,-1 0,0 16,-3 2,-2-1,-1 1,-3 5,-6 23,-10 30,7-43,-3 0,-7 10,12-41,0-1,-2 0,-2-1,0 0,-8 9,0-7,0-1,-2-1,-1-1,-2-2,0 0,-1-2,-1-2,-14 7,8-7,0-2,-1-1,-1-3,-1-1,0-1,0-3,-22 3,23-8,1 0,-1-3,0-1,0-2,0-2,1-1,-13-4,26 3,0-1,1-1,0-1,1-2,0 0,0-1,1-1,1-1,0-1,1-1,-11-11,7 1,1 0,2-1,1-1,0 0,3-2,-15-31,10 11,2-1,2-2,-10-52,21 76,2 0,1-1,1 1,1-1,2 0,3-19,-1 30,1-1,1 1,1 0,1 0,1 0,0 1,1 0,1 0,1 1,5-7,6-4,0 2,1 0,2 1,1 2,13-10,16-9,2 3,16-7,-28 20,0 2,1 2,13-2,-24 12</inkml:trace>
  <inkml:trace contextRef="#ctx0" brushRef="#br0" timeOffset="1713.59">2897 2127,'0'0,"0"0,-2 2,-3 2,-2 4,-3 1,-1 2,0 3,-4 2,-2 6,-4 3,-8 2,-6 2,-2-3,6-5,8-6,8-6</inkml:trace>
  <inkml:trace contextRef="#ctx0" brushRef="#br0" timeOffset="3000.489">4115 1568,'10'-6,"0"1,9-4,5-2,116-58,2-8,-99 51,-1-2,-1-1,-2-3,-1 0,13-17,-39 36,0-1,-1-1,0 0,-1 0,-1-1,0 0,2-10,-7 17,-1 0,0 0,-1-1,0 1,0-1,-1 1,0-1,-1 0,0 1,-1-1,1 0,-2 0,0 1,0-1,-1 1,-1-4,-2 0,0 1,-1-1,0 1,0 1,-2 0,1 0,-1 0,-1 1,-5-4,-7-6,-2 1,0 2,-1 0,-11-4,11 7,-1 1,-1 1,0 1,0 2,-1 1,-3 0,12 4,1 1,-1 1,0 1,0 0,0 2,0 0,0 1,0 1,-15 4,4 3,0 0,2 2,-1 1,2 1,-19 13,1 2,2 3,-35 33,53-43,1 2,1 0,1 2,0 1,14-15,0 0,1 0,0 0,1 0,0 1,1 0,1 1,0-1,1 1,0 0,1 2,1 2,1 0,0 0,2 0,0 0,1-1,0 1,2-1,2 7,8 17,2-1,21 36,8 7,3-2,4-3,4-2,3-2,3-3,2-3,38 27,-9-17,18 15,-106-87,4 3,0 0,0 1,-1 0,-1 0,-6-7,0 0,0-1,0 1,-1 0,1 0,-1 0,0 0,0 0,0 0,0 1,-1-1,1 0,-1 0,0 1,0-1,0 0,0 1,-1 1,0-1,0 1,-1-1,0 0,1 0,-2 0,1 0,0 0,-1 0,0 0,0 0,-5 5,-1-1,1 0,-8 5,-9 4,0-2,0 0,-2-2,1 0,-23 5,-18 7,-2-4,-1-3,0-2,-1-4,-60 2,109-13,1 0,-1-2,1-1,0 0,-7-3,19 3,0 0,1-1,-1 0,1 0,0-1,0 0,0-1,0 1,1-1,0-1,0 0,0 0,-4-6,2 1,1 0,1-1,0 0,0-1,1 0,1 0,0 0,1 0,0-1,1 1,1-1,-1-9,1-1,1 0,1 1,2-1,0 0,1 0,1 1,2-2,2-3,2 0,1 0,1 2,1-1,2 2,0 0,2 0,0 2,7-6,40-42,3 3,17-9,10-10,-57 51</inkml:trace>
  <inkml:trace contextRef="#ctx0" brushRef="#br0" timeOffset="4367.522">4784 0,'40'1,"20"4,-2 1,424 6,-479-12,1 0,-1 0,0 1,0-1,0 1,0 0,0 0,0 0,0 0,0 1,0-1,0 1,-1 0,1 0,1 1,3 3,0 2,0-1,0 1,0 2,5 5,11 15,-1 2,-1 0,-2 2,-2 0,9 24,16 53,0 18,-34-105,51 178,25 173,-40-99,-8 43,18 477,-36 221,-36-532,-20-1,12-137,18 294,10-522,3 82,1-108,5 12,-5-67,1-1,1 0,3 0,0-1,3 0,8 13,-18-41,6 12,-10-19,1 0,-1 0,1 0,-1 0,0 0,0 0,0 0,1 0,-1 0,0 1,0-1,0 0,-1 0,1 0,0 0,0 0,-1 0,1 0,-1 0,0 0,0 0,0 0,0 0,0 0,0 0,0 0,0-1,-1 1,1 0,0-1,0 1,-1-1,1 1,-6 2,-48 20,-46 13,20-7,62-22,-193 71,-18-6,16-16,192-51</inkml:trace>
  <inkml:trace contextRef="#ctx0" brushRef="#br0" timeOffset="5300.335">1475 3244,'5'0,"0"-1,-1 1,1-1,3-1,9-1,207-25,-165 24,0 3,53 6,-59 0,0 3,0 2,-1 2,37 14,-63-16,-1 1,0 1,0 1,11 9,-19-11,-1 2,0 0,0 1,-1 1,-1 0,5 8,-7-6,0 1,-1 0,0 1,-2 0,0 0,-1 1,3 16,-3-8,-2 1,-2 0,0 0,-2 0,-1 13,-2 6,-3 1,-2-1,-3 0,-1 0,-2-1,-15 34,-1-7,-4-2,-3-2,-3-1,-4-2,-1-2,-26 26,49-67,0 0,-2-2,-1 0,0-2,-25 17,30-26,-1 1,1-2,-2-1,1 0,-2-2,1 0,-1-1,-19 3,18-6,0 0,-1-2,1-1,0 0,-1-2,1 0,-14-4,19 2,1 0,0-1,1-1,-1-1,1 0,1 0,-1-2,1 0,1 0,-10-9,7 3,1-1,1 0,0-1,1 0,1-1,1-1,-1-2,-8-20,1-1,-11-40,7 5,3-1,4-1,-7-74,14 45,5 0,7-71,1 118,2 0,13-48,-15 92,0 1,1 0,1 0,0 0,2 1,7-13,-8 18,0 0,1 0,0 1,0 0,1 0,1 1,-1 0,1 1,6-4,11-4,0 2,0 1,1 0,1 3,0 0,41-9</inkml:trace>
  <inkml:trace contextRef="#ctx0" brushRef="#br0" timeOffset="10724.403">2884 4634,'0'0,"0"0,0 0,0 0,0 0,0 3,-1 5,-6 15,-7 19,-6 15,0 7,-2 2,1-5,2-9,2-9,5-12,3-11</inkml:trace>
  <inkml:trace contextRef="#ctx0" brushRef="#br0" timeOffset="11660.326">3458 3114,'11'-1,"0"0,9-1,4-2,65-5,1 4,-1 3,1 5,-38 1,0 1,-1 4,0 1,0 2,45 19,-73-22,0 1,-1 1,-1 0,0 2,0 1,5 5,-16-11,-1 1,1 0,-2 0,1 1,-1 0,0 0,-1 1,-1 0,1 1,-2-1,0 1,4 11,-6-9,0 0,-1 0,0 1,-1-1,-1 1,0-1,-1 1,-1 2,-2 13,-2-1,-1 1,-2-2,-7 19,-3-1,-2 0,-3-1,-3 3,-29 38,-3-2,-61 64,-154 147,69-76,187-200,-98 114,86-94,1 0,-10 21,35-54,2-3,0 0,0 1,0-1,1 1,-1-1,1 1,0 0,0 1,1-5,0 0,-1 0,1 1,0-1,0 0,0 0,0 0,0 0,0 1,0-1,0 0,0 0,0 0,0 0,1 0,-1 1,0-1,0 0,0 0,0 0,0 0,0 1,0-1,0 0,0 0,0 0,1 0,-1 0,0 0,0 0,0 1,0-1,0 0,1 0,-1 0,0 0,8 0,-3-1,34-1,1 2,-1 2,9 2,125 21,-162-23,314 55,239 34,-492-82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215 218,'0'0,"0"0,0 0,0 0</inkml:trace>
  <inkml:trace contextRef="#ctx0" brushRef="#br0" timeOffset="2800.694">1 206,'8'-15,"0"2,2-1,0 1,0 1,1-1,1 2,0 0,12-9,-7 8,1 0,0 1,1 1,0 1,0 1,13-4,-25 10,0 0,1 0,-1 1,1-1,-1 2,1-1,-1 1,1 0,2 1,-8-1,0 1,1-1,-1 1,0-1,0 1,0 0,0 0,0 0,0 0,0 0,0 0,-1 1,1-1,0 0,-1 1,1 0,-1-1,1 1,-1 0,0-1,0 1,0 0,0 0,0 0,0 0,0 0,-1 1,1-1,-1 0,0 0,1 0,-1 0,0 1,0 0,-1 4,1 0,-1 0,-1 0,1 0,-1 0,0 0,-1 0,0 0,0-1,0 1,-1-1,-3 5,-4 5,-2-1,1 1,-2-2,-2 1,-3 3,-1-1,-11 8,22-20,1 1,-1-1,0 0,0-1,0 0,-1-1,1 0,-1 0,8-2,-1-1,1 0,0 1,0-1,-1 0,1 0,0 0,0-1,-1 1,1 0,0-1,0 0,0 1,0-1,0 0,0 0,1 0,0 1,0-1,0 0,0 0,0 0,0 0,1 0,-1 0,0 0,0 0,1-1,-1 1,1 0,-1 0,1-1,-1 1,1 0,0 0,0-1,-1 1,1 0,0-1,0 1,1-1,-1-1,0-1,1 0,-1 0,1 1,0-1,1 1,-1-1,0 1,1-1,0 1,0 0,0 0,1-2,2 0,-1 0,1 0,0 0,0 1,0-1,1 1,0 0,7-3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337 131,'0'0,"0"0,0 0</inkml:trace>
  <inkml:trace contextRef="#ctx0" brushRef="#br0" timeOffset="2233.051">324 108,'1'-8,"0"1,0 0,0-1,1 1,0 0,1 0,0 1,0-1,0 0,1 1,0 0,0 0,0 0,5-4,-9 10,0 0,0 0,0-1,0 1,0 0,0 0,0 0,1 0,-1-1,0 1,0 0,0 0,0 0,0 0,1 0,-1 0,0 0,0 0,0-1,0 1,1 0,-1 0,0 0,0 0,0 0,1 0,-1 0,0 0,0 0,0 0,1 0,-1 0,0 0,0 0,0 0,1 1,2 6,-3 12,-2-8,0 1,-1-1,0 0,-1 0,-1 0,0 0,0-1,-1 1,0-2,-1 1,0-1,0 0,-1 0,0 0,-1-1,0-1,0 0,-3 2,3-3,0-1,0 1,-1-2,0 1,0-1,0-1,-1 0,1 0,-4 0,5-2,1 0,0-1,0 0,-1 0,1-1,0 0,0 0,-1-1,1 0,0-1,1 1,-5-3,8 3,0 0,0 0,0-1,0 1,1-1,-1 0,1 0,-3-3,4 4,1 1,0-1,0 0,0 0,0 1,0-1,0 0,0 0,1 0,-1 0,1 0,-1 0,1 0,0 0,0 0,-1 0,2 0,-1 0,0 0,1-2,0 0,0 0,1-1,0 1,0 0,0 0,1 0,-1 1,1-1,0 0,0 1,0 0,2-2,5-4,0 1,1 0,9-4,-5 3,0 1,1 1,0 0,11-2,-15 6,0 0,0 0,0 1,0 1,0 0,1 1,-1 0,-3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0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1,'3'0,"0"1,0-1,0 1,0 0,0 0,-1 0,1 0,0 0,0 1,9 4,29 8,-21-7,1 0,-2 2,1 0,3 4,-20-12,-1 1,1 0,-1 0,1 0,-1 0,0 0,0 0,0 0,0 1,-1-1,1 1,-1 0,1-1,-1 1,1 2,-1-1,-1 0,1 0,-1 0,0-1,0 1,0 0,0 0,0 0,-1 0,0-1,0 1,-1 2,-3 8,0-2,-1 1,0-1,-1 0,-1 0,-1 1,-11 13,-1 0,-3 0,9-10,-1-1,0-1,-1 0,-9 6,23-18,0 0,0-1,0 1,0-1,0 1,0-1,-1 0,1 0,0 0,0-1,-1 1,1-1,-1 0,1 0,0 0,-1 0,1-1,0 0,-1 0,1 0,1 0,-1-1,0 1,0-1,0 0,1 0,-1 0,1 0,-1-1,1 1,0-1,0 1,0-1,0 0,-1-2,-4-9,0 0,1 0,0 0,1-1,-2-14,0-3,2 0,0-12,3 30,1 0,1 0,0 1,1-1,0 0,1 0,3-10,-4 22,0-1,0 1,0 0,0-1,0 1,0 0,0 0,1 0,-1 0,1 0,0 0,0 0,-1 0,1 1,0-1,1 1,-1 0,0-1,0 1,0 0,1 0,-1 0,1 0,-1 1,0-1,1 1,0 0,-1-1,1 1,-1 0,1 0,-1 1,2-1,7 2,0 0,-1 1,1 0,-1 1,0 0,0 1,1 0,28 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1,'6'5,"-1"-1,1 0,0 0,1 0,-1 0,1-1,4 1,7 5,-6-3,125 65,-110-56,-2 2,0 1,0 1,-1 1,-19-14,1-1,0 1,-1 0,0 1,-1-1,1 1,-1 0,-1 0,1 0,1 5,-4-8,0 0,0 0,0 1,-1-1,1 0,-1 1,0-1,0 0,-1 0,1 1,-1-1,0 0,0 0,-1 0,1 0,-1 0,0 0,0 0,0 0,-1 0,-3 4,0 0,-1-1,1 0,-2 0,1-1,-1 0,0 0,0-1,0 1,-1-2,0 0,1 0,-10 3,8-4,0 0,0-1,0 0,0-1,0 0,-1 0,1-1,0 0,0-1,-1 0,1-1,0 0,-2-1,1-1,1 0,0-1,0 0,0-1,1 0,-1 0,2-1,-1 0,1-1,0 1,-4-7,4 4,0 0,1-1,0 1,0-2,2 1,-1-1,2 1,-1-2,2 1,-1-1,4 11,-1-1,0 1,1 0,-1 0,1 0,0-1,-1 1,1 0,0 0,1-1,-1 1,0 0,1 0,0-2,1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1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218 1,'2'2,"1"1,-1 0,0 0,0 0,0 0,0 0,-1 0,1 1,-1-1,0 0,0 1,0-1,0 1,-1-1,1 2,0 8,-1 1,0-1,0 6,-3 6,0 0,-1 0,-1 0,-2 0,0-1,-11 23,9-28,0 1,-1-2,-1 0,-1 0,-1-1,0 0,-1-1,-8 6,17-17,0-1,0 1,-1-1,1 0,-6 2,10-6,0 1,0-1,0 1,0-1,0 1,0-1,0 0,0 1,0-1,-1 0,1 0,0 0,0 0,0 0,0 0,0 0,0 0,0-1,0 1,0 0,0 0,0-1,0 1,0-1,0 1,0-1,0 0,0 1,0-1,0 0,1 1,-1-1,0 0,0 0,1 0,-1 0,1 0,-1 0,1 0,-2-3,1 1,-1-1,1 0,0-1,0 1,1 0,-1 0,1 0,0-4,1-8,1 0,0-2,4-18,2 1,1 0,2 0,2 1,0 0,10-14,-19 40,0 0,1 0,-1 1,2 0,-1 0,1 0,0 0,0 1,1 0,0 1,0-1,8-2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5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1677,'35'-33,"2"1,6-2,59-41,300-197,8 7,-312 203,38-27,109-93,-199 144,11-11,23-12,-61 48,0 1,1 1,0 0,1 2,0 1,13-4,-25 10,-1 0,0 0,1 1,0 0,6 0,-11 1,1 1,-1-1,1 1,-1 0,1 0,-1 0,0 1,0-1,1 1,-1 0,2 2,-3-2,1 0,-1 0,1-1,-1 1,1-1,0 0,0 0,-1 0,1 0,0-1,0 0,0 0,0 0,0 0,2-1,0 0,0 0,0-1,0 0,-1 0,1 0,0-1,2-2,10-6,-2-1,1-1,-2 0,12-13,-26 25,11-11,-2 3,0-1,8-10,-21 22,3-2</inkml:trace>
  <inkml:trace contextRef="#ctx0" brushRef="#br0" timeOffset="432.988">406 1,'23'18,"-7"-6,35 31,-2 2,-2 3,32 41,118 170,-179-235,297 421,-27 20,-207-316,18 34,-90-167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9:28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2841,'5'-7,"1"1,-1-1,0-1,0 1,2-5,0-2,53-90,50-82,148-194,-170 255,119-163,16 5,-159 207,300-366,-286 343,106-131,8 9,-167 193,-22 23</inkml:trace>
  <inkml:trace contextRef="#ctx0" brushRef="#br0" timeOffset="666.971">1 0,'3'4,"1"0,-1 0,0 0,0 1,0-1,-1 1,2 1,2 6,50 94,-5 1,5 27,-26-57,4-2,3-1,3-2,32 41,-8-27,32 29,78 74,-142-156,-16-14,-1 0,0 1,-2 0,11 21,-22-39,1 5,1 0,0 0,1-1,-1 1,1-1,0 0,2 1,-5-6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4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1,'2'0,"0"0,0 0,0 1,0-1,0 1,0-1,0 1,0 0,0-1,0 1,0 0,0 1,0-1,-1 0,1 0,0 1,-1-1,0 1,1-1,-1 1,0 0,1 0,-1-1,0 1,0 0,-1 0,1 0,0 0,-1 0,1 0,-1 0,2 4,-1 1,0-1,-1 0,1 0,-1 1,0-1,-1 0,0 0,-1 6,1-7,1-2,-1-1,1 1,-1-1,0 1,1-1,-1 1,0-1,-1 1,1-1,0 0,-1 0,0 1,-5 3,-1 1,1 0,0 0,0 1,1 0,0 0,-1 2,-4 6,-9 11,4-5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8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564 0,'-2'1,"-1"-1,1 1,0-1,0 1,-1 0,1 0,0 0,0 0,-2 1,-6 4,-312 115,230-89,68-24,-63 21,82-27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2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1,'4'0,"0"0,0 0,1 1,2 1,14 2,134 11,28-6,163-4,-77-3,-216-1,169 8,-212-9,0 1,0 1,1 0,-1 1,-1-1,1 2,5 2,-11-4,0 0,0 1,0-1,0 1,-1 0,1 0,-1 1,0-1,0 1,0 0,0 0,0 0,-1 0,0 0,0 0,0 1,0 1,4 10,-2 0,0 1,1 13,2 53,-7-72,8 230,-11 12,-21 246,7-186,-1 355,33 82,16-219,5 95,-22-363,34 169,1-112,-43-271,-1 0,-3 0,-3 47,-24-97,-21 2,1 2,-22 4,-11 2,-22-2,1-4,-1-5,-69-11,-37-4,164 12,29 3</inkml:trace>
  <inkml:trace contextRef="#ctx0" brushRef="#br0" timeOffset="3483.004">120 1474,'28'-15,"-1"-1,0-2,-3 2,56-37,-3-4,20-22,-62 48,-2-1,-2-2,-1 0,-1-3,22-37,-43 61,-1 1,0-1,-1-1,-1 0,4-11,-8 20,0 0,0 0,-1 1,1-1,-1 0,0 0,0 0,-1 0,1 1,-1-1,0 0,0 1,-1-1,0 0,1 1,-1 0,-1-1,1 1,-1-1,-3-3,-1 1,0 0,0 0,0 1,-1-1,0 2,0-1,0 1,-1 0,0 1,0 0,-12-5,-1 1,0 1,0 1,-6 0,2 1,0 2,0 0,0 2,-1 1,1 1,0 1,-13 4,22-3,0 1,0 0,0 1,1 1,-1 1,2 1,-1 0,1 1,0 0,1 1,-9 8,16-12,1 1,0 0,0 0,0 0,1 0,0 1,1 0,0 0,0 1,-1 2,1 1,1-1,0 1,1 0,0 1,1-1,0 0,1 3,2 14,1 0,2 0,0 0,2-1,1 0,3 3,7 17,1-2,3 0,13 21,4-4,2-2,9 7,45 46,5-5,16 8,-39-44,44 45,-119-115,7 8,-9-11,1 0,-1 1,0-1,0 0,0 0,0 1,0-1,0 0,0 1,0-1,0 0,0 1,0-1,0 0,0 0,0 1,0-1,0 0,0 1,0-1,0 0,0 0,-1 1,1-1,0 0,0 0,0 1,0-1,-1 0,1 0,0 1,0-1,-1 0,1 0,0 0,0 0,-1 0,1 1,0-1,0 0,-1 0,1 0,-5 2,1-1,-1 0,1 0,-1 0,0 0,0-1,0 1,-40-2,37 1,-43-3,-1-3,0-2,1-3,1-1,0-3,1-2,-39-19,61 23,-1-2,2 0,0-2,-9-8,23 16,1-1,0 1,1-2,0 0,1 0,0 0,1-1,0-1,1 1,-2-6,6 11,1-1,0 0,0 1,0-1,1 0,0 0,0 0,1 0,0 0,1 0,0 0,0 0,0 0,1 0,1 0,-1 1,1-1,1-1,7-12,1 0,0 1,1 1,2 0,8-9,10-10</inkml:trace>
  <inkml:trace contextRef="#ctx0" brushRef="#br0" timeOffset="7134.195">1124 3055,'-1'-2,"1"0,0 1,-1-1,1 1,-1-1,1 1,-1-1,0 1,0 0,1-1,-1 1,0 0,0-1,0 1,-1 0,1 0,-1 0,-23-18,23 18,-11-7,0 1,-1 0,1 1,-2 1,1 0,-12-2,-9 0,0 1,-12 1,13 3,1 1,0 1,0 1,-1 2,1 2,1 1,-1 1,-2 3,17-4,0 0,1 1,0 1,1 1,0 0,0 1,1 1,0 1,0 0,2 0,0 1,0 1,1 1,1-1,-2 5,4-5,1 0,0 1,1 0,1 1,0 0,1 0,1 0,0 0,2 1,0-1,0 13,2-24,0 1,0-1,1 0,0 1,0-1,0 0,1 0,-1 0,1 0,1 0,-1 0,1 0,0-1,0 1,0-1,0 0,1 0,0 0,-1 0,1-1,1 1,-1-1,1 0,-1-1,1 1,0-1,0 0,0 0,1 0,5 1,1 0,-1-1,0 0,1-1,0 0,-1-1,1 0,-1-1,1 0,0-1,-1-1,0 1,9-5,2-1,-1-1,0-1,-1 0,0-2,0-1,11-10,21-20,-1-2,-3-2,2-7,129-158,-164 193,54-68,33-40,-99 124,-1 0,1 0,0 0,-1 0,1 0,0 1,1-1,-4 3,0 0,1 0,-1-1,1 1,-1 0,1 0,-1 0,1 0,-1-1,1 1,-1 0,1 0,-1 0,1 0,-1 0,1 0,-1 0,1 0,-1 0,0 1,1-1,-1 0,1 0,-1 0,1 1,-1-1,1 0,-1 0,0 1,1-1,-1 0,1 1,-1-1,0 0,0 1,1-1,-1 1,0-1,1 0,-1 1,0-1,0 1,0-1,0 1,0-1,1 1,-1-1,0 1,2 7,-1-1,0 1,0 0,0 0,-2 7,0 32,-3 8,-15 95,-19 55,-21 48,-70 204,55-198,69-243,-11 41,-4 34,18-74,2-10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31:50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650 0,'22'22,"-17"-18,0 1,0 0,0 0,-1 0,0 1,2 2,-6-7,1 1,0-1,-1 1,1 0,-1-1,0 1,1 0,-1-1,0 1,0 0,0 0,-1-1,1 1,0 0,0-1,-1 1,1 0,-1-1,0 1,1-1,-1 1,0-1,0 1,0-1,0 1,0-1,-1 0,-4 7,0-2,-1 1,0-1,-4 3,9-8,-29 22,-1-1,-1-2,-20 9,-110 46,126-59,3-2,0 0,-1-3,-1 0,0-3,-17 2,49-10,0 1,1 0,-1 0,0 0,1 0,-1 0,0 1,1-1,0 1,-1 0,-1 2,3-2,-1 0,1 1,0-1,0 1,0 0,0 0,1-1,-1 1,1 1,-1-1,1 0,0 0,1 0,-1 1,-4 21,1 0,2 1,0-1,3 18,3 86,8 33,27 252,26 331,-24 800,-44-807,10-539,-1-93,-1-27,-1-38,-2 1,-2 10,1-50,1 0,0 0,0 0,0-1,0 1,1-1,1 1,4 3,2-1,-1 0,0 0,1-1,-1-1,7 2,19 1,8 0,-37-4,167 8,2 1,-168-10</inkml:trace>
  <inkml:trace contextRef="#ctx0" brushRef="#br0" timeOffset="3452.941">1043 809,'18'-9,"0"2,1 0,-1 1,1 1,1 1,-1 1,0 0,18 1,-24 2,1 1,-1 0,0 1,1 0,-1 1,0 1,0 0,-1 0,1 2,-1-1,0 2,0-1,4 5,6 6,0 0,-2 2,0 1,16 21,-1 3,29 48,-40-52,-1 1,-2 0,-2 1,6 24,-15-36,-2 1,0 1,-3-1,0 1,-2 0,-1 31,-4-22,-2 1,-2 0,-2-1,-1 0,-2-1,-2 0,-1-1,-3 0,-1-2,-4 6,13-27,-1-1,-1 0,0-1,0 0,-1-1,-1 0,-1-1,1 0,-2-1,0-1,0 0,0-1,-1-1,-1 0,1-2,-1 1,-1-2,1 0,-18 2,15-5,1 0,0-1,-1-1,1 0,-1-2,1 0,0-1,0-1,0-1,0-1,1 0,0-1,0-1,1-1,0-1,0 0,1-1,-7-7,4 2,1-1,1-1,1 0,1-1,0-1,1-1,2 0,-5-9,3-1,1 1,2-2,1 1,1-2,-4-29,6 11,2-1,3 1,2-29,4 5,4 0,3-3,-3 28,2 0,3 1,1 0,14-27,-23 64,1 0,0 0,1 0,1 0,-3 6,0 0,0 0,0 1,0 0,1 0,0 0,4-2,11-5</inkml:trace>
  <inkml:trace contextRef="#ctx0" brushRef="#br0" timeOffset="7272.04">1126 3566,'21'-28,"18"-18,-8 9,329-440,-350 462,-1 2,0 1,3-4,-12 16,0 0,0 0,0 0,0 0,0 0,0 0,0 0,0 0,0 0,0-1,0 1,0 0,0 0,1 0,-1 0,0 0,0 0,0 0,0 0,0 0,0 0,0 0,0 0,0 0,0 0,1 0,-1 0,0-1,0 1,0 0,0 0,0 0,0 0,0 0,0 0,0 0,1 0,-1 0,0 0,0 1,0-1,0 0,0 0,0 0,0 0,0 0,0 0,1 0,-1 0,0 0,0 0,0 0,0 0,0 0,0 0,0 0,0 1,0-1,0 0,0 0,0 0,0 0,0 0,0 0,0 0,0 0,1 11,-1-8,-1 116,-1-8,-11 404,-2 454,16-958,-1-7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43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130 169,'0'0,"0"0,2 2,0 1,0 0</inkml:trace>
  <inkml:trace contextRef="#ctx0" brushRef="#br0" timeOffset="3341.904">10 27,'16'-1,"-1"0,0-1,2-1,19-2,-31 4,40-4,-1 2,44 3,-82 0,-1 0,1 1,0 0,-1 1,1-1,-1 1,4 1,-7-2,-1 0,1 0,0 0,-1 0,1 0,-1 0,1 1,-1-1,1 0,-1 1,0-1,0 1,0 0,0-1,0 1,0 0,0 0,-1-1,1 1,-1 0,1 0,-1 0,0 0,1 0,-1 3,-1 0,1 1,-1-1,0 0,0 1,0-1,-1 0,0 0,0 0,0 0,-1-1,1 1,-1 0,-1 0,-5 8,-1-1,-1 0,0 0,-3 1,3-3,0-1,-1 0,0 0,0-1,-1-1,0 0,-1-1,-6 2,13-6,0 0,0 0,-1 0,1-1,0 0,-1 0,1-1,-1 0,1 0,-1-1,1 0,0 0,-1-1,1 0,0 0,0-1,-3-1,7 3,1-1,0 1,-1 0,1-1,0 0,0 1,0-1,0 0,0 0,1 0,-1 0,1 0,-1-1,1 1,-1-1,2 1,-1 0,1 0,-1 0,1 0,0 0,-1 0,1 0,0 0,1 0,-1 0,0 0,0 0,1-1,-1 2,1-1,0 0,0 0,0 0,0 0,0-1,6-7,0 0,1 0,0 1,0-1,1 2,0-1,7-3,19-14,18-9,-49 32,38-23,-9 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6:57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1397 0,'0'3,"-1"-1,0 0,1 1,-1-1,0 0,0 0,-1 0,1 0,0 0,-1 1,-3 4,-27 46,30-49,0-1,0 1,-1 0,1-1,-1 0,0 1,0-1,0 0,0 0,0-1,0 1,-1-1,0 1,1-1,-1 0,0-1,0 1,-4 1,-20 4,-1-1,-24 2,-63 1,83-7,-770 81,791-81,-2-1,0 1,1 1,0 0,-11 5,20-7,0 1,1 0,-1 0,1 0,-1 0,1 1,0-1,0 1,0 0,0 0,0 0,1 0,-1 1,1-1,0 1,0-1,0 1,0 1,-5 16,1 0,1 0,0 1,0 11,-5 94,10-117,-9 528,8-307,-8 459,-2 425,3-317,5-43,15-746,-9-6,0-2,0 1,0 0,1 0,-1-1,1 0,-1 0,1 0,-1 0,1 0,0-1,9 2,1-2,6 0,-9 0,210-9,37 0,-249 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6:5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587 279,'66'-33,"-16"7,25-10,2 3,1 4,38-7,-100 31,0 2,1 0,0 1,-1 0,6 2,-13 0,-1 1,0 0,1 0,-1 1,0 0,0 0,0 1,0 0,0 1,0-1,2 3,1 2,1 0,-2 1,1 0,-1 1,0 0,-1 1,0-1,4 10,4 6,-2 1,-1 1,4 12,2 9,-2 1,-2 1,-3 0,3 25,-10-34,-2-1,-1 1,-2 0,-2 0,-6 40,4-58,-2 0,-1 0,-1 0,-1-1,-5 10,5-15,-1-1,-1 1,-1-2,-1 1,0-2,-1 1,-1-1,-15 13,-1 0,-2-3,-1 0,0-2,-33 15,19-13,-1-3,-1-2,0-2,-21 3,29-10,-2-2,1-2,-1-2,0-1,0-3,-37-3,54 0,1-1,0-1,0-2,1 0,-1-2,2 0,-1-2,1 0,0-2,1 0,1-2,-6-5,8 4,0-2,1-1,1 0,1-1,0 0,2-2,0 0,1 0,-6-16,6 8,2 0,0-1,2-1,2 1,0-1,2 0,0-13,3 25,1-1,1 1,1-1,0 1,1 0,1-1,1 1,1 0,6-14,-3 14,1 1,1 0,1 0,0 1,8-8,9-8,1 1,9-6,33-26,3 4,62-39,166-89,-191 124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6:59.4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1 542,'0'-8,"1"0,0 0,0 0,1 0,0 0,1 1,1-4,6-14,9-12,-17 33,45-79,4 2,3 3,12-9,-56 74,0-1,13-12,-20 23,0 0,0 0,1 1,-1-1,1 1,0-1,0 1,0 0,0 0,0 1,-3 0,0 1,1 0,-1 0,0-1,0 1,1 0,-1 0,0 0,1 0,-1 0,0 1,1-1,-1 0,0 1,0-1,1 1,-1-1,0 1,1 0,0 1,0-1,0 1,0-1,-1 1,1 0,0 0,-1 0,0 0,1 1,3 5,-1 0,-1 0,0 1,0-1,2 9,0 9,2 15,0 34,-3 1,-3 0,-3 0,-10 46,-58 303,1-23,56-260,12-109,1-1,1 0,4 13,-5-42,1-2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7:00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30,'5'-2,"1"-1,-1 1,1 1,0-1,-1 1,1 0,2 0,0 0,55-7,1 2,0 4,33 4,193 21,-258-20,217 21,199 21,-296-25,-103-11,0 2,-1 2,-33-8,0 0,-1 1,1 0,4 4,-13-6,-1-1,1 1,-1 1,0-1,0 1,0 0,0 0,-1 0,0 1,0-1,0 2,1 2,0 1,-1 0,0 0,-1 0,0 0,0 2,1 13,-1 1,0 3,-1 13,-3 41,-6-5,-3 6,-26 113,-17 28,-93 296,-6 23,62-156,4 78,40-126,5 186,33-48,15 2,-5-340,-1 91,-1-231,0 1,0-1,-1 1,1-1,0 1,-1-1,1 0,-1 1,1-1,0 0,-1 1,1-1,-1 0,1 1,-1-1,1 0,-1 0,1 0,-1 1,1-1,-1 0,0 0,1 0,-1 0,1 0,-1 0,-3 1,-39 7,0-1,-36 1,-1-5,-8-3,11-3,0-4,1-3,0-3,1-3,-46-18,29 1,20 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7:02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914 0,'-66'2,"-65"11,-62 18,134-20,0 3,1 3,-7 5,29-8,0 1,1 3,0 0,2 3,-12 9,40-27,0 1,1 0,-1 0,1 1,0-1,0 1,0 0,0 0,1 0,0 0,0 1,1-1,-1 1,1 0,0 0,1 0,-1 0,1 0,0 0,1 0,0 5,1 20,1 0,2 0,6 27,-7-42,23 118,4 37,1 38,8 159,-10 157,-24 374,-6-781,-5 1120,-2-800,3-194,-1-31,0 165,23-376,0 1,165 11,-82-8,227 20,-312-24,0-2,0 0,0-1,0 0,8-3,-1-1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7:14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897 113,'9'0,"-10"0,-16 1,-5 1,1 2,-13 3,-14 3,-248 30,-41 8,331-47,1 0,-1 1,1-1,-1 1,1 0,-1 1,4-2,0 1,0-1,0 1,0-1,0 1,0 0,1 0,-1 0,1 0,-1 0,1 0,0 0,0 0,0 1,-1 0,-2 11,0 1,0-1,2 1,0-1,0 3,1-11,-7 91,1 40,1 45,3 38,4 574,-1 100,-9-283,-4 489,14-405,4-695,10 0,1 1,0 1,-1 1,12 3,60 20,-53-15,13 3,118 36,-106-34,49 5,-77-17,1-1,2-2,-17-1</inkml:trace>
  <inkml:trace contextRef="#ctx0" brushRef="#br0" timeOffset="1486.922">1398 708,'1'-2,"-1"1,0-1,0 1,1-1,-1 1,1-1,-1 1,1-1,0 1,0-1,0 1,-1 0,2-1,15-16,-15 16,11-9,0 1,1 0,0 1,1 0,0 1,8-2,27-10,22-5,-22 9,1 3,1 2,14 0,-31 7,0 1,-1 2,1 2,0 1,15 4,-23-2,-1 2,0 0,0 2,-1 1,0 1,0 1,-1 1,5 5,-12-6,0 1,-1 0,-1 1,0 1,0 1,-1 0,-1 0,-1 2,-1-1,0 1,2 6,-3-2,0 1,-1 0,-2 0,0 1,-1 0,1 14,-4-7,0 0,-2-1,-1 1,-2 0,0 0,-5 15,-2 0,-1 0,-3-1,-1-1,-3 0,-19 36,-3-4,-2-1,-4-3,-3-1,-24 23,57-76,0-1,-1-1,0 0,-18 12,22-19,0 0,-1-1,0 0,0-1,-1-1,0 0,1-1,-2 0,-3-1,-1 0,1-1,-1 0,1-2,-1 0,1-1,-1-1,-16-4,10 0,0-2,0 0,1-1,0-2,1 0,0-2,-17-11,1-1,2-3,-1-2,-99-93,-56-75,137 134,3-3,-10-20,50 69,2-2,0 0,1 0,0-1,2 0,-5-22,10 31,0 0,2-1,-1 1,1-1,1 0,1 1,-1-1,2 0,0 1,0-1,1 1,1 0,0-1,3-4,1 1,1 0,0 0,1 1,0 0,1 0,1 1,8-7,-5 6,1 1,1 1,0 0,0 2,2-1,-1 2,10-3,8-2,1 2,0 2,19-2,114-17,-78 18</inkml:trace>
  <inkml:trace contextRef="#ctx0" brushRef="#br0" timeOffset="2498.58">1626 3346,'71'-72,"-2"-4,18-30,5-30,-60 88,-31 45,1 0,0 0,1 0,-1 0,1 0,2-2,-5 4,1 1,-1 0,1-1,-1 1,0 0,1-1,-1 1,1 0,-1 0,1 0,-1-1,1 1,-1 0,1 0,0 0,-1 0,1 0,-1 0,1 0,-1 0,1 0,-1 0,1 0,-1 1,1-1,-1 0,1 0,-1 0,1 1,-1-1,1 0,-1 0,0 1,1-1,-1 0,1 1,-1-1,0 1,1-1,-1 1,0-1,1 0,-1 1,0 0,3 4,0 1,0 0,-1 0,0 0,0 1,0-1,-1 2,14 64,3 60,0 79,-18-210,24 560,-17 5,-6-317,2-136,15 112,-14-205,0 1,0-1,8 17,-6-20</inkml:trace>
  <inkml:trace contextRef="#ctx0" brushRef="#br0" timeOffset="3635.956">2903 55,'93'-4,"-1"-4,14-6,123-11,-138 21,0 4,0 4,0 4,19 7,-91-11,1 0,-1 1,10 5,-23-8,0 1,0-1,-1 2,1-1,-1 1,0-1,1 1,-2 1,1-1,0 1,-1 0,3 3,-3-1,0 0,0 0,0 1,-1-1,2 9,2 8,1 13,9 75,-2 41,-4 38,-8 455,-30 2,-3 151,33-154,14-2,4 482,-22-893,-1-232,-1 0,1 0,0 1,0-1,0 1,0-1,0 1,0 0,0 1,-4 0,-36 11,-1-2,0-2,-25 2,-134 8,168-16,9-1,8-1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47: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0 666,'8'-7,"0"0,0 0,1 1,-1 0,5-2,0 0,58-33,21-7,-17 9,7-8,-35 18,-47 29,0 0,1 0,-1 0,0 0,1 0,-1 0,0 0,0 0,1 0,-1 0,0 0,0 0,1 0,-1 0,0 0,0 1,1-1,-1 0,0 0,0 0,0 0,1 0,-1 1,0-1,0 0,0 0,1 0,-1 1,0-1,6 8,-6-7,4 7,0-1,-1 1,0 0,0 0,-1 0,2 8,9 49,-3 1,0 42,0 137,-10-234,1 455,-2-280,1-172,0 0,2 0,2 13,-3-20,1 1,1-1,-1-1,1 1,0 0,1-1,-1 1,2 0,3 4</inkml:trace>
  <inkml:trace contextRef="#ctx0" brushRef="#br0" timeOffset="1188.99">561 3221,'4'-5,"1"0,-1 1,0-1,1 1,0 0,0 1,0-1,1 1,-1 0,1 0,0 1,0-1,0 1,0 1,0-1,5 0,9 0,1 1,-1 1,0 1,1 1,-1 1,0 0,0 1,0 2,-1 0,8 4,10 5,0 3,-1 0,-1 2,27 22,-4 1,-1 4,46 48,-62-52,-2 1,-1 3,24 42,-43-60,-2 1,-2 1,0 1,3 16,-10-25,-2 0,0 0,-2 0,-1 1,0 0,-2 22,-2-16,-2-1,-1 1,-1-1,-2 1,-1-2,-1 1,-8 14,2-8,-1-2,-2 0,-2-2,0 0,-23 26,16-27,-1-1,-2-2,0-1,-2-1,-1-1,-1-2,0-2,-2-1,0-1,-2-2,1-2,-11 1,24-8,0-1,-1-1,0-2,-13 1,22-4,-1 0,1-1,-1-1,1 0,-1-1,1-1,-3-1,-5-4,1-1,0 0,0-2,2-1,-1 0,2-1,-5-5,-8-9,1-2,2 0,-22-29,16 13,2-2,2-2,2-1,2-1,-10-32,12 20,3-2,4 0,1-1,-3-41,16 73,2 1,0-1,3-5,0 23,2 0,0 0,0 0,2 0,0 1,1-1,3-4,0 2,2 1,0-1,1 2,0 0,1 0,2 1,9-10,-3 6,1 1,1 1,1 0,1 2,7-3,-13 9,-1 1,2 1,-1 1,1 1,0 0,1 2,-1 0,17-1,6 2,-1 2,1 2,23 4,17 5</inkml:trace>
  <inkml:trace contextRef="#ctx0" brushRef="#br0" timeOffset="2402.325">2197 1,'8'0,"0"1,-1 0,1 0,0 1,3 1,11 3,51 8,1-4,29 0,150-2,26 3,-272-10,18 1,0 1,0 0,19 7,-37-8,-1 0,1 0,-1 1,0 0,0 0,0 0,0 1,-1 0,1 0,-1 0,0 1,0 0,-1 0,1 0,-1 0,1 4,3 5,-1 1,0 0,-1 1,-1-1,-1 1,2 8,2 22,1 35,2 103,-9 79,-21 188,2-182,-45 503,24-312,-42 393,37-365,34-284,12 77,5-128,7-1,21 82,-23-182,2-2,12 28,-26-76,1 4,0-1,-1 1,1-1,-1 1,0 1,-1-5,0-1,0 1,0 0,0-1,0 1,-1 0,1-1,0 1,-1-1,1 1,-1-1,0 1,1-1,-1 1,0-1,0 1,0-1,0 0,0 1,-1-1,-2 3,0-1,-1 0,0 0,1 0,-1-1,0 0,-4 2,-39 9,34-9,-90 18,-63 4,106-18,-6 0,1-3,-1-3,0-3,-6-4,28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17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310,'-4'-3,"0"1,1 0,-1 0,0 0,-1 0,1 1,0-1,0 1,-1 0,1 1,-1-1,-4-1,-14-1,0 1,0 0,-1 2,-8 2,-10-2,-14-2,1-3,-1-3,-11-4,24 4,2 2,1 2,-11 2,-82 2,51 1,81-1,-1 0,0 1,0-1,1 1,-1 0,0 0,0-1,1 1,-1 0,1 0,-1 0,1 1,-1-1,1 0,0 1,-20 21,14-14,1 1,0 0,0-1,1 2,0-1,1 1,0-1,0 6,-4 20,1 0,2 0,1 1,3-1,1 8,15 185,-7-136,6 216,-14 2,0-160,-1-98,-2 1,-10 47,4-35,3 0,2 8,3 134,1-20,-6-54,0 32,6-127,-2 1,-2-1,-1 0,-9 28,-54 159,18-62,41-130,2 0,2 0,0 5,-4 105,3-26,0-38,5 15,1-93,0 0,1 0,-1 0,1 0,-1 0,1 0,0 0,0 0,0-1,0 1,0 0,0-1,0 1,1 0,22 22,-13-15,-3-1,0-1,0 0,1-1,1 1,-1-2,1 1,0-2,0 1,0-1,0-1,1 0,0 0,0-1,-1 0,1-1,0 0,2-1,16 0,99 5,99 0,-162-5,-63 0</inkml:trace>
  <inkml:trace contextRef="#ctx0" brushRef="#br0" timeOffset="2001.1">1327 737,'8'-7,"1"1,-1 1,1 0,0 0,0 0,1 1,-1 0,1 1,6-1,15-3,0 1,14 1,-3 0,1 3,-1 1,24 4,-59-2,1 0,-2 1,1 0,0 0,0 0,-1 1,1 0,-1 1,0-1,0 1,0 0,0 0,-1 1,0 0,0 0,0 0,0 1,-1-1,1 3,3 3,-1 1,-1 0,0 1,-1-1,0 1,0 0,-2 1,0-1,1 8,-1 5,-1 0,-1 0,-2 0,0 0,-2 0,-1 0,-1-1,-1 1,-1-1,-2-1,0 1,-7 10,10-25,0 0,-1 0,0-1,0 0,-1-1,0 1,-1-2,0 1,0-1,-1 0,0-1,0 0,0-1,-4 1,-15 6,0-1,-1-2,0-1,-23 3,-5-2,-1-2,1-2,-1-3,0-3,0-2,-52-10,68 6,0-3,1-1,0-2,1-2,1-1,0-3,1-1,1-1,-20-17,45 28,0 0,0-1,1 0,1-1,0-1,0 1,1-2,-7-12,14 20,0 0,0-1,0 0,0 1,1-1,0 0,1 0,0 0,0 0,0 0,1 0,0-1,0 1,1 0,0 0,0 0,0 0,1 0,0 0,1 0,1-3,4-4,1 0,0 0,0 1,1 0,1 1,0 0,1 1,0 0,9-6,8-3,0 1,1 1,32-14,-37 20,1 2,1 0,0 2,0 0,0 2,4 1,163-16,96 4,-267 17,-10 0</inkml:trace>
  <inkml:trace contextRef="#ctx0" brushRef="#br0" timeOffset="2732.48">2222 1248,'0'0,"0"0,0 0,0 0,0 0,0 0,0 0,0 0,0 0,0 0</inkml:trace>
  <inkml:trace contextRef="#ctx0" brushRef="#br0" timeOffset="4287.429">3453 559,'-3'-2,"1"-1,-1 1,0 0,0 0,-1 0,1 0,0 1,-1-1,0 0,-34-9,36 10,-16-4,1 1,-1 1,0 1,0 1,-18 0,23 2,0 0,1 1,-1 0,1 1,0 1,0 0,0 0,0 1,-1 2,-22 12,0 1,2 3,-28 23,40-28,0 2,1 0,1 1,1 0,-15 25,26-34,0 0,-4 11,10-20,-1 0,1 0,0 0,0 0,1 0,-1 1,1-1,-1 0,1 1,0-1,0 0,0 0,1 1,0 0,0-2,0 0,0 0,0 0,0 0,1 0,-1 0,1 0,0-1,-1 1,1-1,0 1,0-1,0 0,0 1,0-1,0 0,0 0,1-1,-1 1,2 0,5 1,0 0,0 0,0-1,7 0,-4-1,0 0,0-1,0 0,0-1,0 0,-1-1,7-3,-1 0,-1-1,-1-1,1 0,12-9,12-13,-2-2,0-1,4-9,-8 9,-20 19,10-9,5-2,-22 20,1-1,-1 1,1 0,1 0,-1 1,3-1,-10 5,0 0,0-1,0 1,0 0,0 0,0 0,-1 0,1 0,0 0,0 0,0 0,0 0,0 0,0 0,-1 0,1 1,0-1,0 0,0 1,0-1,-1 1,1-1,0 1,-1-1,1 1,0-1,-1 1,1 0,0-1,-1 1,1 0,-1 0,1-1,-1 1,0 0,1 0,-1 0,0 0,0-1,1 2,1 4,-1 1,0-1,0 1,0-1,-1 2,1-5,0 27,-2 0,0 1,-2-1,-1 0,-3 4,-40 148,34-135,-12 37,5-17,2 1,1 17,17-84,-2 8,1-1,0 1,1-1,0 2,1-5</inkml:trace>
  <inkml:trace contextRef="#ctx0" brushRef="#br0" timeOffset="5434.411">1255 2496,'15'1,"0"0,0 1,0 0,11 4,56 20,-63-19,0 0,-1 2,1 0,-2 1,1 1,-2 1,1 0,-2 1,0 0,0 2,4 5,7 13,0 1,-3 1,5 11,5 14,15 43,-36-77,-2 2,0 0,-2 0,-1 1,-2 0,2 23,-6-39,-1 0,0 0,-1 0,-1 0,0 0,-1 0,-3 7,3-11,-1 0,0 0,0 0,-1 0,0 0,-1-1,0 0,-1 0,1-1,-5 4,-2 0,-1 0,0-1,-1 0,0-1,0-1,-1 0,0-1,0-1,-8 1,-1 0,-1-1,0-1,-1-1,1-2,-24 0,30-2,0-2,1 0,0-1,-1 0,1-2,1-1,-14-5,18 5,0-1,0 0,0-1,1 0,1-2,-1 1,2-1,-1-1,1 0,1-1,-7-9,1-2,1 1,1-2,1 0,2 0,0-1,-5-19,2-4,1 0,3-1,-3-39,8 31,2-1,4-42,1 62,2 0,2 0,1 0,8-20,-12 47,1-1,1 1,0-1,0 1,1 1,2-3,-5 8,1 0,0 1,0 0,0 0,0 0,1 0,-1 0,1 1,0 0,0 0,0 0,1 1,4-2,4 0,0 1,0 0,1 1,-1 0,0 1,1 1,1 1,31 2,23 5,4 4,-15 0</inkml:trace>
  <inkml:trace contextRef="#ctx0" brushRef="#br0" timeOffset="6019.541">2545 3424,'0'0,"0"0,0 0,0 0,0 0</inkml:trace>
  <inkml:trace contextRef="#ctx0" brushRef="#br0" timeOffset="7237.982">3466 2187,'-47'51,"3"2,-14 25,31-42,-100 143,127-179,0 0,0 0,-1 0,1 0,0 1,0-1,0 0,0 0,0 0,0 1,0-1,0 0,0 0,0 0,0 1,0-1,0 0,0 0,0 0,0 1,0-1,0 0,0 0,0 0,0 1,0-1,0 0,0 0,0 0,0 0,0 1,0-1,1 0,-1 0,7 4,-3-2,83 41,-4-3,66 45,-124-69,-1 1,-2 0,1 2,-2 1,-1 1,0 0,-2 2,0 1,-9-11,-2 0,1 0,-2 1,0 0,0 0,-2 1,0 0,0 0,-1 0,-1 0,-1 0,0 0,-1 15,-1-11,-2-1,0 1,0 0,-2-1,-1 0,0 0,-1-1,-1 1,0-2,-1 1,-2 0,-3 4,0-2,-1 0,-2-1,1 0,-2-1,0-1,-1-1,-1-1,-3 1,8-6,0-1,0 0,-1-1,0-1,-1 0,1-1,-1-1,0-1,0 0,0-1,-1-1,1 0,-5-2,-6-2,0-1,1-1,-1-2,1-1,-16-7,6 0,0-2,1-2,-18-12,18 7</inkml:trace>
  <inkml:trace contextRef="#ctx0" brushRef="#br0" timeOffset="7770.423">3251 2199,'60'0,"126"1,57 12,-33 4,-181-14</inkml:trace>
  <inkml:trace contextRef="#ctx0" brushRef="#br0" timeOffset="9334.521">4027 1,'4'3,"1"1,-1-1,1 0,0 0,0 0,0-1,1 0,3 1,0 1,34 11,1-3,0-1,1-1,0-3,0-2,15-2,87 0,41-10,-149 6,0-2,-7 1,20 2,-51 0,0 0,0 0,0 0,1 1,-1-1,0 0,0 1,0-1,0 1,0-1,1 1,-1-1,0 1,0 0,-1 0,1-1,0 1,0 0,0 0,0 0,-1 0,1 0,0 0,-1 0,2 4,0 0,0-1,-1 1,0 0,1 3,-2-7,9 52,-3 1,-1 53,-8 112,2-205,-5 148,-3 32,0 32,1 22,-16 417,-15-3,23-467,-18 126,-8 109,38-363,3 38,3-90,0-1,1 1,3 12,-2-15,-1-1,-1 1,0 0,-1 0,0 10,-1-19,0-1,0 1,-1-1,1 1,-1-1,0 1,0-1,0 0,0 1,0-1,0 0,-1 0,1 0,-1 0,1 0,-1 0,0 0,1 0,-1-1,0 1,-1 0,-31 26,-7 8,-12 5,37-30,0-1,-1 0,0-2,-1 1,-7 1,-19 4,-1-2,0-2,-40 3,-11-3,-34-4,53-5,-24-5,96 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0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732 51,'-4'-3,"1"0,0 1,-1-1,0 1,0 0,1 0,-1 0,-1 1,-33-11,37 11,-25-5,0 2,0 0,-26 0,-81 4,76 1,-265 0,321-1,0 0,1 0,-1 0,1 0,-1 1,0-1,1 0,-1 0,1 0,-1 1,1-1,-1 0,1 1,-1-1,1 0,-1 1,1-1,-1 1,1-1,-1 0,1 1,0-1,-1 1,1-1,0 1,-1 0,1-1,0 1,0-1,0 1,0 0,-1-1,1 1,0 3,-1 0,1 0,0 0,0 0,0 0,0 5,3 116,10 58,24 127,-10-101,57 641,-61-600,6 215,-29-332,-6-1,-13 66,7-112,-13 110,18-116,3 37,5 227,0-342,0 0,0 0,0 1,0-1,0 0,0-1,1 1,-1 0,1 0,-1 0,1-1,0 1,0 0,3 3,0-1,0 1,1-1,-1 0,1 0,0 0,0-1,0 0,0 0,0 0,1-1,-1 0,1-1,6 2,11 0,0-1,0-2,9 0,-6 0,465-2,-491 2,-2 0</inkml:trace>
  <inkml:trace contextRef="#ctx0" brushRef="#br0" timeOffset="2556.216">1138 644,'10'-13,"0"0,0 0,-1-1,-1-1,0 1,2-9,7-12,-10 22,0 0,1 0,0 1,1 0,1 1,0 0,-10 10,0 1,0 0,0 0,0 0,0 0,0 0,0 0,1 0,-1-1,0 1,0 0,0 0,0 0,0 0,0 0,1 0,-1 0,0 0,0 0,0 0,0 0,0 0,1 0,-1 0,0 0,0 0,0 0,0 0,0 0,1 0,-1 0,0 0,0 0,0 0,0 0,0 0,1 0,-1 0,0 0,0 1,0-1,0 0,0 0,0 0,0 0,1 0,-1 0,0 0,0 1,0-1,0 0,3 10,-1 7,-1 1,-1 13,0-27,-7 206,-13 26,19-222,-10 97,0-6,4 1,5 25,3-123,-1-5,0-5,0 0</inkml:trace>
  <inkml:trace contextRef="#ctx0" brushRef="#br0" timeOffset="5442.145">826 2784,'37'2,"16"3,-13-1,89 14,-65-8,16-2,-63-7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6T11:28:34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1487,'-6'0,"0"1,0 0,0 0,1 0,-1 1,0 0,-3 2,3-2,1 1,-1-1,0-1,0 1,0-1,-6 0,11-1,1 0</inkml:trace>
  <inkml:trace contextRef="#ctx0" brushRef="#br0" timeOffset="1187.975">986 559,'-7'1,"0"0,-1 0,1 1,0 0,0 0,1 0,-1 1,-3 2,3-2,1 0,0 0,-1-1,0 0,0 0,1-1,-1 0,0 0,-1 0,52-1,2 1,27 3,-32 2,20 5,-45-7,1 1,-1 0,1 1,14 9,-27-13,0 0,0 1,0 0,0-1,-1 1,1 1,-1-1,0 0,0 1,0 0,0 0,-1 0,0 0,1 0,-1 1,0 0,-1 0,1 1,-1-1,0 1,0 0,-1-1,0 1,0 0,0-1,-1 1,1-1,-2 3,-2 8,-1 0,0 0,-1-1,-6 10,1 0,11-25,0 0,0 0,0 0,0 0,0 0,0 1,0-1,0 0,0 0,0 0,1 0,-1 0,0 0,0 1,0-1,0 0,0 0,0 0,0 0,0 0,1 0,-1 0,0 0,0 0,0 0,0 1,0-1,1 0,-1 0,0 0,0 0,0 0,0 0,0 0,1 0,-1 0,0 0,0 0,0 0,0 0,0 0,1 0,-1-1,10 1,-6 0,7 1,1 0,-1 0,0 1,0 0,1 1,6 4,12 4,23 14,-17-6,0 1,-2 2,0 1,-2 1,0 2,-2 2,-1 0,2 5,-21-20,0-1,-1 1,0 1,-1 0,-1 0,0 0,-1 1,4 12,-8-20,0 1,-1-1,0 1,0-1,0 1,-1 0,0-1,-1 1,0 0,0-1,0 1,-1-1,0 0,-1 1,1-1,-1 0,-1 0,0 0,0 0,-2 2,-1-1,1 0,-1 0,-1-1,1 0,-1 0,-1 0,1-1,-3 0,-2 2,0-2,-1 1,0-2,0 0,0-1,-3 1,-11 0,-1-1,1-1,-1-2,0 0,1-2,-15-3,-18-4,-9-5,25 3</inkml:trace>
  <inkml:trace contextRef="#ctx0" brushRef="#br0" timeOffset="3110.635">174 2461,'30'0,"1"2,-1 0,0 2,0 2,22 6,-37-7,0 0,-1 1,0 0,0 1,-1 1,0 0,0 1,0 1,-2-1,1 2,-1 0,3 4,1 4,-1 1,-1 0,-1 1,-1 0,0 1,6 21,-2 1,-2 1,-2 1,-1 4,-5-16,-1 0,-1 0,-2 0,-2 1,-1-1,0-9,-2 0,0-1,-2 1,-1-1,-1 0,0-1,-4 4,-3 2,0-2,-2 0,-1 0,-1-2,-18 18,10-15,-1-1,-1-2,-1 0,-19 10,36-26,-1 0,0-1,0 0,-1-1,0-1,0 0,-11 1,22-6,-1 0,1 0,0-1,-1 0,1 0,0 0,-1-1,1 1,0-1,0 0,-1 0,1-1,0 1,-3-3,1 1,1 0,0 0,0-1,1 0,-1 0,1 0,0-1,0 0,-3-4,-4-8,1-1,1 0,1-1,0 0,-4-19,-5-21,2-2,3 0,3 0,2-17,2-11,4 0,9-61,-3 92,3 1,5-11,-9 48,1 0,2 1,0 0,0 0,2 0,1 1,10-15,-16 26,2 1,-1 0,1 0,0 0,0 0,0 1,1 0,0 1,0-1,0 1,0 1,3-2,0 2,1 0,-1 0,1 0,0 2,-1-1,1 1,0 1,9 0,25 5,-10 1</inkml:trace>
  <inkml:trace contextRef="#ctx0" brushRef="#br0" timeOffset="3855.3">1141 3709,'0'0,"0"0,0 0,0 0,0-2,2-3,3-4,3-5,1-2,0 1,-2 4,-2 4,-4 3,-6 3,-2 3,-1 1</inkml:trace>
  <inkml:trace contextRef="#ctx0" brushRef="#br0" timeOffset="6489.575">1798 2579,'2'0,"0"0,0-1,-1 1,1-1,0 1,0-1,-1 0,1 0,0 1,-1-1,2-1,18-14,-15 10,17-15,-2 0,-1-2,0 0,10-18,-30 41,0 0,0-1,0 1,0 0,0 0,1-1,-1 1,0 0,0 0,0-1,0 1,1 0,-1 0,0 0,0-1,0 1,1 0,-1 0,0 0,0 0,1 0,-1 0,0-1,0 1,1 0,-1 0,0 0,1 0,-1 0,0 0,0 0,1 0,-1 0,0 0,0 0,1 0,-1 0,0 1,1-1,-1 0,0 0,0 0,0 0,1 0,-1 0,0 1,1 0,0 1,0 0,0-1,0 1,0 0,-1 0,1 1,8 29,-2-1,-1 2,1 26,-3-24,14 142,-7 1,-12 141,-4-207,-4 215,9-322,0-4</inkml:trace>
  <inkml:trace contextRef="#ctx0" brushRef="#br0" timeOffset="7708.216">2025 1,'6'4,"-1"0,1 0,0-1,0 1,0-1,0 0,1-1,3 1,1 1,53 19,1-3,11-1,134 23,-63-14,-137-26,0 1,0 0,-1 0,1 1,-1 0,8 5,-11-5,0 1,1-1,-2 1,1 0,-1 1,0-1,0 1,0 0,2 5,2 4,0 2,-1-1,0 1,3 15,3 14,0 15,6 42,5 91,-6 111,-4 331,-1-6,28 60,37 47,-56-570,16 39,-34-182,2-1,0-1,1 1,1-1,1-1,-9-18,-1-2,-9 0,-11 4,0-1,0 0,0-2,-2 0,7-1,-143 7,-41-7,-4 0,113 3,-21 6,62-3,15-1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B05556-F295-4B01-9A2C-29E17B59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55B0B69-65F8-4DAC-AB54-326D4609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CE0B7A-DEA2-45C6-AC72-FF29137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175972-CBDD-4EDE-A6AC-B739A43F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2D034-3753-4E6E-A559-F9C3819D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1EF0AF-2AEC-45FB-836F-E9DC1A4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E65035F-CEED-494E-A1DE-9C8F0B68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017092-ADB4-4007-8367-BEF3AB4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AA45E3-3BBD-48BE-A8EA-439E56B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4AFAD0-043D-43D6-A942-04BE30B7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08095CB-F895-48F3-838A-928C1F1C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5807C22-6981-4984-BABE-A19ADB1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7EE5ED-3B52-436B-BBE2-27E93EBA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0FBF7E-2890-4749-A57D-D3C88A76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3389A5-083C-43E4-874A-5068B3EA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F52C1E-0077-4A3E-BEA8-7983CFBD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D31D4-1BBF-40BB-BBCA-74C363BF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065FAC8-C962-4B18-8EEA-9AD8E251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CAE8AC-F2FF-401C-9018-42FA71F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40BA15-F4D7-4844-9F65-B3FB56B6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FF3B08-4204-43F3-92E0-3CA3888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D0BCF4-7C7C-46C8-A3B6-D94B65F8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12F0BB0-CDCB-4F95-A702-6D1B6B5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1E0509-5C55-40A2-A8DB-E348BE09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AE2724-695F-4C98-92AD-43F1AD6E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377515-B24C-4E54-B2EA-137EA29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368C2E-00EF-4290-9117-7EDF9747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AC64C1-6D12-4140-BCC2-C6124A2A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8A71372-9037-4130-9B25-7CC0FB22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9FBA912-9FBC-4726-BD26-BA36FBA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B5AA29-7CBA-4DDC-B82D-F9DD6A5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E4AC3A-A3A9-4BDA-89BF-83ADFB73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6FE85A-481C-4D26-BD02-6BF7719E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F8F9938-2C25-4194-9813-679BEA49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00070F-061A-4E3F-8B3E-2B6239B37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92C9AC4-8C43-4871-BC17-E05260E9B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4DCC57-08D6-4660-9BC1-B6527D3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572C71-6C41-41EF-88C1-639DBDEB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84D1148-DD9B-4EA0-9105-B995A1E4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25701A-DF86-4A4D-AE1D-8D96F38C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9ABEA1-0FC3-4D1D-A482-17ACB2D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6FCC54B-624C-48FE-B8FB-B8EC6ED6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D5EFF4B-8270-4137-A0D9-7E0116EF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C87F0EB-AAA6-48A1-97BC-3EA00687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E437E70-0166-44B1-A772-75060EC2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B0847E0-B890-4AB6-B227-3E909FDE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7F9D77-BECB-46CD-B96B-31D2B58C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9DD2C6-4B7B-471B-A81A-642E9282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C359898-2124-42CE-9CB3-4BE7B3F9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448409-6D99-4D27-B266-AAEE1796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6619165-787A-4376-A816-6DB9B51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44BF973-6A6F-4C2C-95CD-8DD4111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3CF299-C637-45AD-A0A0-EE4A2D84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33AD381-64C6-4575-B944-643BB61F5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E3B5C38-434F-4AF5-9A96-51019DBD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9AF1D7E-09C5-457B-9353-B334A26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B45EE14-4B3A-4ECC-B67B-FDC9A37E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C8549A-D7F0-42CD-8F93-EAB07EE3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949256D-A8E4-4CC9-BD5A-B6BC95F3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84735B3-7B4F-4902-8F5D-02998B9F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1E2EB5-B63E-457F-8109-FFF8A4FE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34E4-05A2-4250-A90E-E18F2F5E5B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3D126B-6206-4B31-BB75-E9B1CC1F0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57486C-3602-4E2C-A106-C329CCB46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6F15-936C-4478-B265-69871785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1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customXml" Target="../ink/ink102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.png"/><Relationship Id="rId24" Type="http://schemas.openxmlformats.org/officeDocument/2006/relationships/customXml" Target="../ink/ink108.xml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101.xml"/><Relationship Id="rId19" Type="http://schemas.openxmlformats.org/officeDocument/2006/relationships/image" Target="../media/image23.png"/><Relationship Id="rId4" Type="http://schemas.openxmlformats.org/officeDocument/2006/relationships/customXml" Target="../ink/ink98.xml"/><Relationship Id="rId9" Type="http://schemas.openxmlformats.org/officeDocument/2006/relationships/image" Target="../media/image9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1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customXml" Target="../ink/ink11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0.png"/><Relationship Id="rId24" Type="http://schemas.openxmlformats.org/officeDocument/2006/relationships/customXml" Target="../ink/ink121.xml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114.xml"/><Relationship Id="rId19" Type="http://schemas.openxmlformats.org/officeDocument/2006/relationships/image" Target="../media/image23.png"/><Relationship Id="rId4" Type="http://schemas.openxmlformats.org/officeDocument/2006/relationships/customXml" Target="../ink/ink111.xml"/><Relationship Id="rId9" Type="http://schemas.openxmlformats.org/officeDocument/2006/relationships/image" Target="../media/image9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8.png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3.png"/><Relationship Id="rId40" Type="http://schemas.openxmlformats.org/officeDocument/2006/relationships/customXml" Target="../ink/ink23.xml"/><Relationship Id="rId45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4" Type="http://schemas.openxmlformats.org/officeDocument/2006/relationships/customXml" Target="../ink/ink25.xml"/><Relationship Id="rId4" Type="http://schemas.openxmlformats.org/officeDocument/2006/relationships/customXml" Target="../ink/ink5.xml"/><Relationship Id="rId9" Type="http://schemas.openxmlformats.org/officeDocument/2006/relationships/image" Target="../media/image9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8.png"/><Relationship Id="rId30" Type="http://schemas.openxmlformats.org/officeDocument/2006/relationships/customXml" Target="../ink/ink18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1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34" Type="http://schemas.openxmlformats.org/officeDocument/2006/relationships/customXml" Target="../ink/ink43.xml"/><Relationship Id="rId7" Type="http://schemas.openxmlformats.org/officeDocument/2006/relationships/image" Target="../media/image8.png"/><Relationship Id="rId12" Type="http://schemas.openxmlformats.org/officeDocument/2006/relationships/customXml" Target="../ink/ink32.xml"/><Relationship Id="rId17" Type="http://schemas.openxmlformats.org/officeDocument/2006/relationships/image" Target="../media/image18.png"/><Relationship Id="rId25" Type="http://schemas.openxmlformats.org/officeDocument/2006/relationships/image" Target="../media/image23.png"/><Relationship Id="rId33" Type="http://schemas.openxmlformats.org/officeDocument/2006/relationships/image" Target="../media/image29.png"/><Relationship Id="rId38" Type="http://schemas.openxmlformats.org/officeDocument/2006/relationships/customXml" Target="../ink/ink45.xml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25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10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31.png"/><Relationship Id="rId40" Type="http://schemas.openxmlformats.org/officeDocument/2006/relationships/customXml" Target="../ink/ink46.xml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9" Type="http://schemas.openxmlformats.org/officeDocument/2006/relationships/image" Target="../media/image19.png"/><Relationship Id="rId31" Type="http://schemas.openxmlformats.org/officeDocument/2006/relationships/image" Target="../media/image26.png"/><Relationship Id="rId4" Type="http://schemas.openxmlformats.org/officeDocument/2006/relationships/customXml" Target="../ink/ink28.xml"/><Relationship Id="rId9" Type="http://schemas.openxmlformats.org/officeDocument/2006/relationships/image" Target="../media/image9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24.png"/><Relationship Id="rId30" Type="http://schemas.openxmlformats.org/officeDocument/2006/relationships/customXml" Target="../ink/ink41.xml"/><Relationship Id="rId35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11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customXml" Target="../ink/ink52.xml"/><Relationship Id="rId17" Type="http://schemas.openxmlformats.org/officeDocument/2006/relationships/image" Target="../media/image13.png"/><Relationship Id="rId25" Type="http://schemas.openxmlformats.org/officeDocument/2006/relationships/image" Target="../media/image23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0.png"/><Relationship Id="rId24" Type="http://schemas.openxmlformats.org/officeDocument/2006/relationships/customXml" Target="../ink/ink58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22.png"/><Relationship Id="rId28" Type="http://schemas.openxmlformats.org/officeDocument/2006/relationships/customXml" Target="../ink/ink60.xml"/><Relationship Id="rId10" Type="http://schemas.openxmlformats.org/officeDocument/2006/relationships/customXml" Target="../ink/ink51.xml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customXml" Target="../ink/ink48.xml"/><Relationship Id="rId9" Type="http://schemas.openxmlformats.org/officeDocument/2006/relationships/image" Target="../media/image9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4.png"/><Relationship Id="rId30" Type="http://schemas.openxmlformats.org/officeDocument/2006/relationships/customXml" Target="../ink/ink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11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customXml" Target="../ink/ink67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10.png"/><Relationship Id="rId24" Type="http://schemas.openxmlformats.org/officeDocument/2006/relationships/customXml" Target="../ink/ink73.xml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66.xml"/><Relationship Id="rId19" Type="http://schemas.openxmlformats.org/officeDocument/2006/relationships/image" Target="../media/image23.png"/><Relationship Id="rId4" Type="http://schemas.openxmlformats.org/officeDocument/2006/relationships/customXml" Target="../ink/ink63.xml"/><Relationship Id="rId9" Type="http://schemas.openxmlformats.org/officeDocument/2006/relationships/image" Target="../media/image9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11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9" Type="http://schemas.openxmlformats.org/officeDocument/2006/relationships/image" Target="../media/image38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34" Type="http://schemas.openxmlformats.org/officeDocument/2006/relationships/customXml" Target="../ink/ink91.xml"/><Relationship Id="rId42" Type="http://schemas.openxmlformats.org/officeDocument/2006/relationships/customXml" Target="../ink/ink95.xml"/><Relationship Id="rId7" Type="http://schemas.openxmlformats.org/officeDocument/2006/relationships/image" Target="../media/image8.png"/><Relationship Id="rId12" Type="http://schemas.openxmlformats.org/officeDocument/2006/relationships/customXml" Target="../ink/ink80.xml"/><Relationship Id="rId17" Type="http://schemas.openxmlformats.org/officeDocument/2006/relationships/image" Target="../media/image18.png"/><Relationship Id="rId25" Type="http://schemas.openxmlformats.org/officeDocument/2006/relationships/image" Target="../media/image23.png"/><Relationship Id="rId33" Type="http://schemas.openxmlformats.org/officeDocument/2006/relationships/image" Target="../media/image35.png"/><Relationship Id="rId38" Type="http://schemas.openxmlformats.org/officeDocument/2006/relationships/customXml" Target="../ink/ink93.xml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25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10.png"/><Relationship Id="rId24" Type="http://schemas.openxmlformats.org/officeDocument/2006/relationships/customXml" Target="../ink/ink86.xml"/><Relationship Id="rId32" Type="http://schemas.openxmlformats.org/officeDocument/2006/relationships/customXml" Target="../ink/ink90.xml"/><Relationship Id="rId37" Type="http://schemas.openxmlformats.org/officeDocument/2006/relationships/image" Target="../media/image37.png"/><Relationship Id="rId40" Type="http://schemas.openxmlformats.org/officeDocument/2006/relationships/customXml" Target="../ink/ink94.xml"/><Relationship Id="rId45" Type="http://schemas.openxmlformats.org/officeDocument/2006/relationships/image" Target="../media/image41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10" Type="http://schemas.openxmlformats.org/officeDocument/2006/relationships/customXml" Target="../ink/ink79.xml"/><Relationship Id="rId19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customXml" Target="../ink/ink96.xml"/><Relationship Id="rId4" Type="http://schemas.openxmlformats.org/officeDocument/2006/relationships/customXml" Target="../ink/ink76.xml"/><Relationship Id="rId9" Type="http://schemas.openxmlformats.org/officeDocument/2006/relationships/image" Target="../media/image9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24.png"/><Relationship Id="rId30" Type="http://schemas.openxmlformats.org/officeDocument/2006/relationships/customXml" Target="../ink/ink89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17A1C8-42E7-4932-8451-8D362799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Quick</a:t>
            </a:r>
            <a:r>
              <a:rPr lang="nb-NO" dirty="0"/>
              <a:t> TCN </a:t>
            </a:r>
            <a:r>
              <a:rPr lang="nb-NO" dirty="0" err="1"/>
              <a:t>learning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CE63F2-7886-406C-9976-D23A67A39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1866148" y="543981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508" y="535341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4042757" y="612310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110" y="603310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4686077" y="535990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7077" y="527350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8904988" y="1220377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6348" y="1211377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8504668" y="1200217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668" y="1191217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9413308" y="1203457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4308" y="1194817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7135242" y="991390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6602" y="982750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7146042" y="1962670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37042" y="1953670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7511802" y="371110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2807" y="362470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6238122" y="332230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9122" y="323230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CE20F159-6243-4A38-BB9E-DF10DD8B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5" y="4702385"/>
            <a:ext cx="102403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softmax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loss function: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categorical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_crossentropy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D5E56BFE-62EB-4E19-A8D5-87459D00F235}"/>
                  </a:ext>
                </a:extLst>
              </p14:cNvPr>
              <p14:cNvContentPartPr/>
              <p14:nvPr/>
            </p14:nvContentPartPr>
            <p14:xfrm>
              <a:off x="9752816" y="2602722"/>
              <a:ext cx="1897920" cy="215856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D5E56BFE-62EB-4E19-A8D5-87459D00F2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3818" y="2593722"/>
                <a:ext cx="1915557" cy="21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56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1866148" y="543981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508" y="535341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4042757" y="612310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110" y="603310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4686077" y="535990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7077" y="527350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8904988" y="1220377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6348" y="1211377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8504668" y="1200217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668" y="1191217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9413308" y="1203457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4308" y="1194817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7135242" y="991390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6602" y="982750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7146042" y="1962670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37042" y="1953670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7511802" y="371110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2807" y="362470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6238122" y="332230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9122" y="323230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CE20F159-6243-4A38-BB9E-DF10DD8B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40" y="4956110"/>
            <a:ext cx="1088952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multilabel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sigmoid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loss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b-NO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b-NO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binary_crossentropy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B435C4A1-1008-47B9-9026-E16D6B574618}"/>
                  </a:ext>
                </a:extLst>
              </p14:cNvPr>
              <p14:cNvContentPartPr/>
              <p14:nvPr/>
            </p14:nvContentPartPr>
            <p14:xfrm>
              <a:off x="9811496" y="2222562"/>
              <a:ext cx="1445400" cy="279504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B435C4A1-1008-47B9-9026-E16D6B5746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02496" y="2213922"/>
                <a:ext cx="1463040" cy="28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29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989A37-9A38-47DC-985A-DB7A55C4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https://github.com/iver56/tcn-example/</a:t>
            </a:r>
          </a:p>
        </p:txBody>
      </p:sp>
    </p:spTree>
    <p:extLst>
      <p:ext uri="{BB962C8B-B14F-4D97-AF65-F5344CB8AC3E}">
        <p14:creationId xmlns:p14="http://schemas.microsoft.com/office/powerpoint/2010/main" val="6960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96B9EE-84B8-4C9A-B932-735863BD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lassholder for innhold 4" descr="Et bilde som inneholder himmel, foto, viser, snø&#10;&#10;Beskrivelse som er generert med høy visshet">
            <a:extLst>
              <a:ext uri="{FF2B5EF4-FFF2-40B4-BE49-F238E27FC236}">
                <a16:creationId xmlns:a16="http://schemas.microsoft.com/office/drawing/2014/main" id="{A0C033A1-8172-4055-B37D-BCB6CADAA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857"/>
            <a:ext cx="10515600" cy="3578874"/>
          </a:xfrm>
        </p:spPr>
      </p:pic>
    </p:spTree>
    <p:extLst>
      <p:ext uri="{BB962C8B-B14F-4D97-AF65-F5344CB8AC3E}">
        <p14:creationId xmlns:p14="http://schemas.microsoft.com/office/powerpoint/2010/main" val="30408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305356-F1C1-46CF-899D-FC8BD3F9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Sine – it </a:t>
            </a:r>
            <a:r>
              <a:rPr lang="nb-NO" sz="3200" dirty="0" err="1"/>
              <a:t>maps</a:t>
            </a:r>
            <a:r>
              <a:rPr lang="nb-NO" sz="3200" dirty="0"/>
              <a:t> an angle to a </a:t>
            </a:r>
            <a:r>
              <a:rPr lang="nb-NO" sz="3200" dirty="0" err="1"/>
              <a:t>number</a:t>
            </a:r>
            <a:r>
              <a:rPr lang="nb-NO" sz="3200" dirty="0"/>
              <a:t> </a:t>
            </a:r>
            <a:r>
              <a:rPr lang="nb-NO" sz="3200" dirty="0" err="1"/>
              <a:t>between</a:t>
            </a:r>
            <a:r>
              <a:rPr lang="nb-NO" sz="3200" dirty="0"/>
              <a:t> -1 and 1</a:t>
            </a:r>
            <a:endParaRPr lang="en-US" sz="3200" dirty="0"/>
          </a:p>
        </p:txBody>
      </p:sp>
      <p:pic>
        <p:nvPicPr>
          <p:cNvPr id="5" name="Plassholder for innhold 4" descr="Et bilde som inneholder innendørs, ser&#10;&#10;Beskrivelse som er generert med høy visshet">
            <a:extLst>
              <a:ext uri="{FF2B5EF4-FFF2-40B4-BE49-F238E27FC236}">
                <a16:creationId xmlns:a16="http://schemas.microsoft.com/office/drawing/2014/main" id="{0F513D40-621B-4026-8420-0A0E6E2EC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42" y="1950362"/>
            <a:ext cx="9118265" cy="2957275"/>
          </a:xfrm>
        </p:spPr>
      </p:pic>
    </p:spTree>
    <p:extLst>
      <p:ext uri="{BB962C8B-B14F-4D97-AF65-F5344CB8AC3E}">
        <p14:creationId xmlns:p14="http://schemas.microsoft.com/office/powerpoint/2010/main" val="37394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ADD0177C-D155-4629-B606-5632F0120E6F}"/>
              </a:ext>
            </a:extLst>
          </p:cNvPr>
          <p:cNvSpPr txBox="1"/>
          <p:nvPr/>
        </p:nvSpPr>
        <p:spPr>
          <a:xfrm>
            <a:off x="1900518" y="1577788"/>
            <a:ext cx="3789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endParaRPr lang="nb-NO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(500, 200, 2)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F34948E5-963E-4C05-991A-02F0F9F53A63}"/>
                  </a:ext>
                </a:extLst>
              </p14:cNvPr>
              <p14:cNvContentPartPr/>
              <p14:nvPr/>
            </p14:nvContentPartPr>
            <p14:xfrm>
              <a:off x="1860536" y="2842842"/>
              <a:ext cx="878040" cy="163908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F34948E5-963E-4C05-991A-02F0F9F53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896" y="2834200"/>
                <a:ext cx="895680" cy="165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30438974-6D91-42A8-838F-BEE0F04CB38A}"/>
                  </a:ext>
                </a:extLst>
              </p14:cNvPr>
              <p14:cNvContentPartPr/>
              <p14:nvPr/>
            </p14:nvContentPartPr>
            <p14:xfrm>
              <a:off x="3871856" y="2799642"/>
              <a:ext cx="1007640" cy="161388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30438974-6D91-42A8-838F-BEE0F04CB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856" y="2791002"/>
                <a:ext cx="1025280" cy="1631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6A771E1-BD64-47A6-BB3F-7C10DA63E74E}"/>
              </a:ext>
            </a:extLst>
          </p:cNvPr>
          <p:cNvSpPr txBox="1"/>
          <p:nvPr/>
        </p:nvSpPr>
        <p:spPr>
          <a:xfrm>
            <a:off x="738273" y="4603377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sequences</a:t>
            </a:r>
            <a:endParaRPr lang="en-US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45A10289-4EAD-4B50-977E-5180F5F83D68}"/>
              </a:ext>
            </a:extLst>
          </p:cNvPr>
          <p:cNvSpPr txBox="1"/>
          <p:nvPr/>
        </p:nvSpPr>
        <p:spPr>
          <a:xfrm>
            <a:off x="3419139" y="4603377"/>
            <a:ext cx="390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</a:t>
            </a:r>
            <a:r>
              <a:rPr lang="nb-NO" dirty="0" err="1"/>
              <a:t>steps</a:t>
            </a:r>
            <a:r>
              <a:rPr lang="nb-NO" dirty="0"/>
              <a:t> in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sequence</a:t>
            </a:r>
            <a:endParaRPr lang="en-US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BDAC423-4C8E-46BF-B67D-556EA2FDB687}"/>
              </a:ext>
            </a:extLst>
          </p:cNvPr>
          <p:cNvSpPr txBox="1"/>
          <p:nvPr/>
        </p:nvSpPr>
        <p:spPr>
          <a:xfrm>
            <a:off x="5177118" y="475129"/>
            <a:ext cx="243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size</a:t>
            </a:r>
            <a:endParaRPr lang="nb-NO" dirty="0"/>
          </a:p>
          <a:p>
            <a:r>
              <a:rPr lang="nb-NO" dirty="0"/>
              <a:t>AKA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9BE26737-5654-407A-8B7F-9A5C12638B59}"/>
                  </a:ext>
                </a:extLst>
              </p14:cNvPr>
              <p14:cNvContentPartPr/>
              <p14:nvPr/>
            </p14:nvContentPartPr>
            <p14:xfrm>
              <a:off x="4851056" y="1156242"/>
              <a:ext cx="612720" cy="999720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9BE26737-5654-407A-8B7F-9A5C12638B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2416" y="1147242"/>
                <a:ext cx="630360" cy="10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22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2785030" y="642592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390" y="633952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5248510" y="692992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9863" y="683992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5891830" y="616672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2830" y="608032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10727464" y="1292674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8824" y="1283674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10327144" y="1272514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8144" y="1263514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11235784" y="1275754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26784" y="1267114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Håndskrift 46">
                <a:extLst>
                  <a:ext uri="{FF2B5EF4-FFF2-40B4-BE49-F238E27FC236}">
                    <a16:creationId xmlns:a16="http://schemas.microsoft.com/office/drawing/2014/main" id="{DB657B05-BED1-48B8-8CD5-42264A38526D}"/>
                  </a:ext>
                </a:extLst>
              </p14:cNvPr>
              <p14:cNvContentPartPr/>
              <p14:nvPr/>
            </p14:nvContentPartPr>
            <p14:xfrm>
              <a:off x="3911830" y="3953872"/>
              <a:ext cx="360" cy="15840"/>
            </p14:xfrm>
          </p:contentPart>
        </mc:Choice>
        <mc:Fallback>
          <p:pic>
            <p:nvPicPr>
              <p:cNvPr id="47" name="Håndskrift 46">
                <a:extLst>
                  <a:ext uri="{FF2B5EF4-FFF2-40B4-BE49-F238E27FC236}">
                    <a16:creationId xmlns:a16="http://schemas.microsoft.com/office/drawing/2014/main" id="{DB657B05-BED1-48B8-8CD5-42264A3852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2830" y="3945232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Håndskrift 47">
                <a:extLst>
                  <a:ext uri="{FF2B5EF4-FFF2-40B4-BE49-F238E27FC236}">
                    <a16:creationId xmlns:a16="http://schemas.microsoft.com/office/drawing/2014/main" id="{81F5868B-650D-427E-BB22-4E94B22F4CF1}"/>
                  </a:ext>
                </a:extLst>
              </p14:cNvPr>
              <p14:cNvContentPartPr/>
              <p14:nvPr/>
            </p14:nvContentPartPr>
            <p14:xfrm>
              <a:off x="3003550" y="3072592"/>
              <a:ext cx="739800" cy="1549800"/>
            </p14:xfrm>
          </p:contentPart>
        </mc:Choice>
        <mc:Fallback>
          <p:pic>
            <p:nvPicPr>
              <p:cNvPr id="48" name="Håndskrift 47">
                <a:extLst>
                  <a:ext uri="{FF2B5EF4-FFF2-40B4-BE49-F238E27FC236}">
                    <a16:creationId xmlns:a16="http://schemas.microsoft.com/office/drawing/2014/main" id="{81F5868B-650D-427E-BB22-4E94B22F4C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4910" y="3063952"/>
                <a:ext cx="757440" cy="15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Håndskrift 50">
                <a:extLst>
                  <a:ext uri="{FF2B5EF4-FFF2-40B4-BE49-F238E27FC236}">
                    <a16:creationId xmlns:a16="http://schemas.microsoft.com/office/drawing/2014/main" id="{1EB8B4D8-15EC-4185-B3DB-069B86995174}"/>
                  </a:ext>
                </a:extLst>
              </p14:cNvPr>
              <p14:cNvContentPartPr/>
              <p14:nvPr/>
            </p14:nvContentPartPr>
            <p14:xfrm>
              <a:off x="4200190" y="3021112"/>
              <a:ext cx="671400" cy="1532880"/>
            </p14:xfrm>
          </p:contentPart>
        </mc:Choice>
        <mc:Fallback>
          <p:pic>
            <p:nvPicPr>
              <p:cNvPr id="51" name="Håndskrift 50">
                <a:extLst>
                  <a:ext uri="{FF2B5EF4-FFF2-40B4-BE49-F238E27FC236}">
                    <a16:creationId xmlns:a16="http://schemas.microsoft.com/office/drawing/2014/main" id="{1EB8B4D8-15EC-4185-B3DB-069B869951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1195" y="3012472"/>
                <a:ext cx="689031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Håndskrift 53">
                <a:extLst>
                  <a:ext uri="{FF2B5EF4-FFF2-40B4-BE49-F238E27FC236}">
                    <a16:creationId xmlns:a16="http://schemas.microsoft.com/office/drawing/2014/main" id="{73718B61-C01B-42FF-AD59-0798B6B7444F}"/>
                  </a:ext>
                </a:extLst>
              </p14:cNvPr>
              <p14:cNvContentPartPr/>
              <p14:nvPr/>
            </p14:nvContentPartPr>
            <p14:xfrm>
              <a:off x="6378550" y="3946672"/>
              <a:ext cx="79560" cy="101520"/>
            </p14:xfrm>
          </p:contentPart>
        </mc:Choice>
        <mc:Fallback>
          <p:pic>
            <p:nvPicPr>
              <p:cNvPr id="54" name="Håndskrift 53">
                <a:extLst>
                  <a:ext uri="{FF2B5EF4-FFF2-40B4-BE49-F238E27FC236}">
                    <a16:creationId xmlns:a16="http://schemas.microsoft.com/office/drawing/2014/main" id="{73718B61-C01B-42FF-AD59-0798B6B744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9910" y="3937672"/>
                <a:ext cx="97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Håndskrift 54">
                <a:extLst>
                  <a:ext uri="{FF2B5EF4-FFF2-40B4-BE49-F238E27FC236}">
                    <a16:creationId xmlns:a16="http://schemas.microsoft.com/office/drawing/2014/main" id="{9B364AD1-E9C9-423D-85F1-ABF0584638EC}"/>
                  </a:ext>
                </a:extLst>
              </p14:cNvPr>
              <p14:cNvContentPartPr/>
              <p14:nvPr/>
            </p14:nvContentPartPr>
            <p14:xfrm>
              <a:off x="5407270" y="2956312"/>
              <a:ext cx="827640" cy="1653840"/>
            </p14:xfrm>
          </p:contentPart>
        </mc:Choice>
        <mc:Fallback>
          <p:pic>
            <p:nvPicPr>
              <p:cNvPr id="55" name="Håndskrift 54">
                <a:extLst>
                  <a:ext uri="{FF2B5EF4-FFF2-40B4-BE49-F238E27FC236}">
                    <a16:creationId xmlns:a16="http://schemas.microsoft.com/office/drawing/2014/main" id="{9B364AD1-E9C9-423D-85F1-ABF0584638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8270" y="2947672"/>
                <a:ext cx="845280" cy="16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14:cNvPr>
              <p14:cNvContentPartPr/>
              <p14:nvPr/>
            </p14:nvContentPartPr>
            <p14:xfrm>
              <a:off x="10484104" y="3526834"/>
              <a:ext cx="133560" cy="153000"/>
            </p14:xfrm>
          </p:contentPart>
        </mc:Choice>
        <mc:Fallback>
          <p:pic>
            <p:nvPicPr>
              <p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75464" y="3518194"/>
                <a:ext cx="151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14:cNvPr>
              <p14:cNvContentPartPr/>
              <p14:nvPr/>
            </p14:nvContentPartPr>
            <p14:xfrm>
              <a:off x="10965064" y="3475354"/>
              <a:ext cx="165960" cy="168840"/>
            </p14:xfrm>
          </p:contentPart>
        </mc:Choice>
        <mc:Fallback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56064" y="3466714"/>
                <a:ext cx="183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14:cNvPr>
              <p14:cNvContentPartPr/>
              <p14:nvPr/>
            </p14:nvContentPartPr>
            <p14:xfrm>
              <a:off x="11380144" y="3454474"/>
              <a:ext cx="87840" cy="181800"/>
            </p14:xfrm>
          </p:contentPart>
        </mc:Choice>
        <mc:Fallback>
          <p:pic>
            <p:nvPicPr>
              <p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71144" y="3445834"/>
                <a:ext cx="105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Håndskrift 60">
                <a:extLst>
                  <a:ext uri="{FF2B5EF4-FFF2-40B4-BE49-F238E27FC236}">
                    <a16:creationId xmlns:a16="http://schemas.microsoft.com/office/drawing/2014/main" id="{9B5C69E3-738E-4157-B12F-4B4D6D38EE79}"/>
                  </a:ext>
                </a:extLst>
              </p14:cNvPr>
              <p14:cNvContentPartPr/>
              <p14:nvPr/>
            </p14:nvContentPartPr>
            <p14:xfrm>
              <a:off x="6657190" y="2898352"/>
              <a:ext cx="776880" cy="1578240"/>
            </p14:xfrm>
          </p:contentPart>
        </mc:Choice>
        <mc:Fallback>
          <p:pic>
            <p:nvPicPr>
              <p:cNvPr id="61" name="Håndskrift 60">
                <a:extLst>
                  <a:ext uri="{FF2B5EF4-FFF2-40B4-BE49-F238E27FC236}">
                    <a16:creationId xmlns:a16="http://schemas.microsoft.com/office/drawing/2014/main" id="{9B5C69E3-738E-4157-B12F-4B4D6D38EE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8546" y="2889712"/>
                <a:ext cx="794528" cy="15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8686136" y="1054722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7496" y="1046082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8696936" y="2026002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87936" y="2017002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9062696" y="434442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53701" y="425802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7789016" y="395562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80016" y="386562"/>
                <a:ext cx="660240" cy="17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Håndskrift 84">
                <a:extLst>
                  <a:ext uri="{FF2B5EF4-FFF2-40B4-BE49-F238E27FC236}">
                    <a16:creationId xmlns:a16="http://schemas.microsoft.com/office/drawing/2014/main" id="{282E7370-0C64-44E1-99A1-C940FD4D830F}"/>
                  </a:ext>
                </a:extLst>
              </p14:cNvPr>
              <p14:cNvContentPartPr/>
              <p14:nvPr/>
            </p14:nvContentPartPr>
            <p14:xfrm>
              <a:off x="7954976" y="2731602"/>
              <a:ext cx="891360" cy="1657080"/>
            </p14:xfrm>
          </p:contentPart>
        </mc:Choice>
        <mc:Fallback>
          <p:pic>
            <p:nvPicPr>
              <p:cNvPr id="85" name="Håndskrift 84">
                <a:extLst>
                  <a:ext uri="{FF2B5EF4-FFF2-40B4-BE49-F238E27FC236}">
                    <a16:creationId xmlns:a16="http://schemas.microsoft.com/office/drawing/2014/main" id="{282E7370-0C64-44E1-99A1-C940FD4D83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6336" y="2722962"/>
                <a:ext cx="909000" cy="16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Håndskrift 86">
                <a:extLst>
                  <a:ext uri="{FF2B5EF4-FFF2-40B4-BE49-F238E27FC236}">
                    <a16:creationId xmlns:a16="http://schemas.microsoft.com/office/drawing/2014/main" id="{C1320EA1-08F4-467C-876D-275F07A3E551}"/>
                  </a:ext>
                </a:extLst>
              </p14:cNvPr>
              <p14:cNvContentPartPr/>
              <p14:nvPr/>
            </p14:nvContentPartPr>
            <p14:xfrm>
              <a:off x="9087536" y="2674722"/>
              <a:ext cx="991080" cy="1737360"/>
            </p14:xfrm>
          </p:contentPart>
        </mc:Choice>
        <mc:Fallback>
          <p:pic>
            <p:nvPicPr>
              <p:cNvPr id="87" name="Håndskrift 86">
                <a:extLst>
                  <a:ext uri="{FF2B5EF4-FFF2-40B4-BE49-F238E27FC236}">
                    <a16:creationId xmlns:a16="http://schemas.microsoft.com/office/drawing/2014/main" id="{C1320EA1-08F4-467C-876D-275F07A3E5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78896" y="2666082"/>
                <a:ext cx="1008720" cy="17550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Rectangle 2">
            <a:extLst>
              <a:ext uri="{FF2B5EF4-FFF2-40B4-BE49-F238E27FC236}">
                <a16:creationId xmlns:a16="http://schemas.microsoft.com/office/drawing/2014/main" id="{460A466D-80AB-4CB0-AFE4-87CB1BCF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1" y="4690879"/>
            <a:ext cx="118176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egression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single output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time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problem-specific (e.g.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loss function: problem-specific (e.g. mean squared error)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2785030" y="642592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390" y="633952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5248510" y="692992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9863" y="683992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5891830" y="616672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2830" y="608032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10727464" y="1292674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8824" y="1283674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10327144" y="1272514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8144" y="1263514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11235784" y="1275754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26784" y="1267114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14:cNvPr>
              <p14:cNvContentPartPr/>
              <p14:nvPr/>
            </p14:nvContentPartPr>
            <p14:xfrm>
              <a:off x="10484104" y="3526834"/>
              <a:ext cx="133560" cy="153000"/>
            </p14:xfrm>
          </p:contentPart>
        </mc:Choice>
        <mc:Fallback>
          <p:pic>
            <p:nvPicPr>
              <p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75464" y="3518194"/>
                <a:ext cx="151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14:cNvPr>
              <p14:cNvContentPartPr/>
              <p14:nvPr/>
            </p14:nvContentPartPr>
            <p14:xfrm>
              <a:off x="10965064" y="3475354"/>
              <a:ext cx="165960" cy="168840"/>
            </p14:xfrm>
          </p:contentPart>
        </mc:Choice>
        <mc:Fallback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56064" y="3466714"/>
                <a:ext cx="183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14:cNvPr>
              <p14:cNvContentPartPr/>
              <p14:nvPr/>
            </p14:nvContentPartPr>
            <p14:xfrm>
              <a:off x="11380144" y="3454474"/>
              <a:ext cx="87840" cy="181800"/>
            </p14:xfrm>
          </p:contentPart>
        </mc:Choice>
        <mc:Fallback>
          <p:pic>
            <p:nvPicPr>
              <p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71144" y="3445834"/>
                <a:ext cx="105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8686136" y="1054722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77496" y="1046082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8696936" y="2026002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87936" y="2017002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9062696" y="434442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3701" y="425802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7789016" y="395562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80016" y="386562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Rectangle 2">
            <a:extLst>
              <a:ext uri="{FF2B5EF4-FFF2-40B4-BE49-F238E27FC236}">
                <a16:creationId xmlns:a16="http://schemas.microsoft.com/office/drawing/2014/main" id="{460A466D-80AB-4CB0-AFE4-87CB1BCF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18" y="4756173"/>
            <a:ext cx="118176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egression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multiple output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time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problem-specific (e.g.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loss function: problem-specific (e.g. mean squared error)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D1689218-AB39-4E6A-82FA-94A26CB402C1}"/>
                  </a:ext>
                </a:extLst>
              </p14:cNvPr>
              <p14:cNvContentPartPr/>
              <p14:nvPr/>
            </p14:nvContentPartPr>
            <p14:xfrm>
              <a:off x="2693936" y="2607402"/>
              <a:ext cx="1020600" cy="197388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D1689218-AB39-4E6A-82FA-94A26CB402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5296" y="2598762"/>
                <a:ext cx="1038240" cy="19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49F5A4F4-79A7-4969-9B90-92EBCA7E9CAB}"/>
                  </a:ext>
                </a:extLst>
              </p14:cNvPr>
              <p14:cNvContentPartPr/>
              <p14:nvPr/>
            </p14:nvContentPartPr>
            <p14:xfrm>
              <a:off x="3894896" y="2539002"/>
              <a:ext cx="817560" cy="217116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49F5A4F4-79A7-4969-9B90-92EBCA7E9C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85900" y="2530362"/>
                <a:ext cx="835192" cy="21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Håndskrift 38">
                <a:extLst>
                  <a:ext uri="{FF2B5EF4-FFF2-40B4-BE49-F238E27FC236}">
                    <a16:creationId xmlns:a16="http://schemas.microsoft.com/office/drawing/2014/main" id="{DBABEDB6-9915-46EF-A9D4-6EAB54E57916}"/>
                  </a:ext>
                </a:extLst>
              </p14:cNvPr>
              <p14:cNvContentPartPr/>
              <p14:nvPr/>
            </p14:nvContentPartPr>
            <p14:xfrm>
              <a:off x="7797296" y="2603082"/>
              <a:ext cx="2226240" cy="2280600"/>
            </p14:xfrm>
          </p:contentPart>
        </mc:Choice>
        <mc:Fallback>
          <p:pic>
            <p:nvPicPr>
              <p:cNvPr id="39" name="Håndskrift 38">
                <a:extLst>
                  <a:ext uri="{FF2B5EF4-FFF2-40B4-BE49-F238E27FC236}">
                    <a16:creationId xmlns:a16="http://schemas.microsoft.com/office/drawing/2014/main" id="{DBABEDB6-9915-46EF-A9D4-6EAB54E579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88296" y="2594082"/>
                <a:ext cx="2243880" cy="22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Håndskrift 39">
                <a:extLst>
                  <a:ext uri="{FF2B5EF4-FFF2-40B4-BE49-F238E27FC236}">
                    <a16:creationId xmlns:a16="http://schemas.microsoft.com/office/drawing/2014/main" id="{E1406705-3580-41F8-9B76-B6B8F186263F}"/>
                  </a:ext>
                </a:extLst>
              </p14:cNvPr>
              <p14:cNvContentPartPr/>
              <p14:nvPr/>
            </p14:nvContentPartPr>
            <p14:xfrm>
              <a:off x="6563216" y="2509122"/>
              <a:ext cx="845640" cy="2206080"/>
            </p14:xfrm>
          </p:contentPart>
        </mc:Choice>
        <mc:Fallback>
          <p:pic>
            <p:nvPicPr>
              <p:cNvPr id="40" name="Håndskrift 39">
                <a:extLst>
                  <a:ext uri="{FF2B5EF4-FFF2-40B4-BE49-F238E27FC236}">
                    <a16:creationId xmlns:a16="http://schemas.microsoft.com/office/drawing/2014/main" id="{E1406705-3580-41F8-9B76-B6B8F18626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4576" y="2500482"/>
                <a:ext cx="863280" cy="22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D595101C-E030-4CC8-B858-326FF90F6EEF}"/>
                  </a:ext>
                </a:extLst>
              </p14:cNvPr>
              <p14:cNvContentPartPr/>
              <p14:nvPr/>
            </p14:nvContentPartPr>
            <p14:xfrm>
              <a:off x="5382056" y="2530362"/>
              <a:ext cx="988920" cy="2179080"/>
            </p14:xfrm>
          </p:contentPart>
        </mc:Choice>
        <mc:Fallback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D595101C-E030-4CC8-B858-326FF90F6E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73413" y="2521362"/>
                <a:ext cx="1006566" cy="21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98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1866148" y="543981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508" y="535341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4042757" y="612310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110" y="603310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4686077" y="535990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7077" y="527350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8904988" y="1220377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6348" y="1211377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8504668" y="1200217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668" y="1191217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9413308" y="1203457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4308" y="1194817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Håndskrift 46">
                <a:extLst>
                  <a:ext uri="{FF2B5EF4-FFF2-40B4-BE49-F238E27FC236}">
                    <a16:creationId xmlns:a16="http://schemas.microsoft.com/office/drawing/2014/main" id="{DB657B05-BED1-48B8-8CD5-42264A38526D}"/>
                  </a:ext>
                </a:extLst>
              </p14:cNvPr>
              <p14:cNvContentPartPr/>
              <p14:nvPr/>
            </p14:nvContentPartPr>
            <p14:xfrm>
              <a:off x="11079184" y="3891119"/>
              <a:ext cx="360" cy="15840"/>
            </p14:xfrm>
          </p:contentPart>
        </mc:Choice>
        <mc:Fallback>
          <p:pic>
            <p:nvPicPr>
              <p:cNvPr id="47" name="Håndskrift 46">
                <a:extLst>
                  <a:ext uri="{FF2B5EF4-FFF2-40B4-BE49-F238E27FC236}">
                    <a16:creationId xmlns:a16="http://schemas.microsoft.com/office/drawing/2014/main" id="{DB657B05-BED1-48B8-8CD5-42264A3852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0184" y="3882479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Håndskrift 47">
                <a:extLst>
                  <a:ext uri="{FF2B5EF4-FFF2-40B4-BE49-F238E27FC236}">
                    <a16:creationId xmlns:a16="http://schemas.microsoft.com/office/drawing/2014/main" id="{81F5868B-650D-427E-BB22-4E94B22F4CF1}"/>
                  </a:ext>
                </a:extLst>
              </p14:cNvPr>
              <p14:cNvContentPartPr/>
              <p14:nvPr/>
            </p14:nvContentPartPr>
            <p14:xfrm>
              <a:off x="10170904" y="3009839"/>
              <a:ext cx="739800" cy="1549800"/>
            </p14:xfrm>
          </p:contentPart>
        </mc:Choice>
        <mc:Fallback>
          <p:pic>
            <p:nvPicPr>
              <p:cNvPr id="48" name="Håndskrift 47">
                <a:extLst>
                  <a:ext uri="{FF2B5EF4-FFF2-40B4-BE49-F238E27FC236}">
                    <a16:creationId xmlns:a16="http://schemas.microsoft.com/office/drawing/2014/main" id="{81F5868B-650D-427E-BB22-4E94B22F4C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62264" y="3001199"/>
                <a:ext cx="757440" cy="15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Håndskrift 50">
                <a:extLst>
                  <a:ext uri="{FF2B5EF4-FFF2-40B4-BE49-F238E27FC236}">
                    <a16:creationId xmlns:a16="http://schemas.microsoft.com/office/drawing/2014/main" id="{1EB8B4D8-15EC-4185-B3DB-069B86995174}"/>
                  </a:ext>
                </a:extLst>
              </p14:cNvPr>
              <p14:cNvContentPartPr/>
              <p14:nvPr/>
            </p14:nvContentPartPr>
            <p14:xfrm>
              <a:off x="11367544" y="2958359"/>
              <a:ext cx="671400" cy="1532880"/>
            </p14:xfrm>
          </p:contentPart>
        </mc:Choice>
        <mc:Fallback>
          <p:pic>
            <p:nvPicPr>
              <p:cNvPr id="51" name="Håndskrift 50">
                <a:extLst>
                  <a:ext uri="{FF2B5EF4-FFF2-40B4-BE49-F238E27FC236}">
                    <a16:creationId xmlns:a16="http://schemas.microsoft.com/office/drawing/2014/main" id="{1EB8B4D8-15EC-4185-B3DB-069B869951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58549" y="2949719"/>
                <a:ext cx="689031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7135242" y="991390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26602" y="982750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7146042" y="1962670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7042" y="1953670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7511802" y="371110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02807" y="362470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6238122" y="332230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9122" y="323230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CE20F159-6243-4A38-BB9E-DF10DD8B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7" y="4709888"/>
            <a:ext cx="118176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egression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single output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problem-specific (e.g.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loss function: problem-specific (e.g. mean squared error)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1866148" y="543981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508" y="535341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4042757" y="612310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110" y="603310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4686077" y="535990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7077" y="527350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8904988" y="1220377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6348" y="1211377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8504668" y="1200217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668" y="1191217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9413308" y="1203457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4308" y="1194817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7135242" y="991390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6602" y="982750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7146042" y="1962670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37042" y="1953670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7511802" y="371110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2807" y="362470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6238122" y="332230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9122" y="323230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">
            <a:extLst>
              <a:ext uri="{FF2B5EF4-FFF2-40B4-BE49-F238E27FC236}">
                <a16:creationId xmlns:a16="http://schemas.microsoft.com/office/drawing/2014/main" id="{CE20F159-6243-4A38-BB9E-DF10DD8B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17" y="4709888"/>
            <a:ext cx="118176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egression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multiple output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 a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ctivation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in last layer: problem-specific (e.g.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loss function: problem-specific (e.g. mean squared error)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2FF6CDC-389B-47B0-9A21-83BA20C4E179}"/>
                  </a:ext>
                </a:extLst>
              </p14:cNvPr>
              <p14:cNvContentPartPr/>
              <p14:nvPr/>
            </p14:nvContentPartPr>
            <p14:xfrm>
              <a:off x="9852176" y="2967402"/>
              <a:ext cx="2183400" cy="240480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2FF6CDC-389B-47B0-9A21-83BA20C4E1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43176" y="2958402"/>
                <a:ext cx="2201040" cy="24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1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14:cNvPr>
              <p14:cNvContentPartPr/>
              <p14:nvPr/>
            </p14:nvContentPartPr>
            <p14:xfrm>
              <a:off x="2785030" y="642592"/>
              <a:ext cx="1786320" cy="154188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CFC4286-27FD-491E-8563-244B60B15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390" y="633952"/>
                <a:ext cx="1803960" cy="15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14:cNvPr>
              <p14:cNvContentPartPr/>
              <p14:nvPr/>
            </p14:nvContentPartPr>
            <p14:xfrm>
              <a:off x="5248510" y="692992"/>
              <a:ext cx="465120" cy="1371240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B87D0294-1637-49EF-A1A9-BC9FB6712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9863" y="683992"/>
                <a:ext cx="482774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14:cNvPr>
              <p14:cNvContentPartPr/>
              <p14:nvPr/>
            </p14:nvContentPartPr>
            <p14:xfrm>
              <a:off x="5891830" y="616672"/>
              <a:ext cx="1146600" cy="155484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A898319-1C09-458B-93FA-DDC2DA6020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2830" y="608032"/>
                <a:ext cx="116424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14:cNvPr>
              <p14:cNvContentPartPr/>
              <p14:nvPr/>
            </p14:nvContentPartPr>
            <p14:xfrm>
              <a:off x="10727464" y="1292674"/>
              <a:ext cx="133560" cy="11700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5BCDBD9-626B-4257-AAA6-8A9C8EDD2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8824" y="1283674"/>
                <a:ext cx="151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14:cNvPr>
              <p14:cNvContentPartPr/>
              <p14:nvPr/>
            </p14:nvContentPartPr>
            <p14:xfrm>
              <a:off x="10327144" y="1272514"/>
              <a:ext cx="136440" cy="9252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750CA509-59F4-4645-92E7-D3423A0DC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8144" y="1263514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14:cNvPr>
              <p14:cNvContentPartPr/>
              <p14:nvPr/>
            </p14:nvContentPartPr>
            <p14:xfrm>
              <a:off x="11235784" y="1275754"/>
              <a:ext cx="131760" cy="99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33BB432E-0F9C-4FC2-A10A-A0CCB1CB6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26784" y="1267114"/>
                <a:ext cx="149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14:cNvPr>
              <p14:cNvContentPartPr/>
              <p14:nvPr/>
            </p14:nvContentPartPr>
            <p14:xfrm>
              <a:off x="10484104" y="3526834"/>
              <a:ext cx="133560" cy="153000"/>
            </p14:xfrm>
          </p:contentPart>
        </mc:Choice>
        <mc:Fallback>
          <p:pic>
            <p:nvPicPr>
              <p:cNvPr id="58" name="Håndskrift 57">
                <a:extLst>
                  <a:ext uri="{FF2B5EF4-FFF2-40B4-BE49-F238E27FC236}">
                    <a16:creationId xmlns:a16="http://schemas.microsoft.com/office/drawing/2014/main" id="{927D2FF0-8342-4E81-8102-0B102F855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75464" y="3518194"/>
                <a:ext cx="151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14:cNvPr>
              <p14:cNvContentPartPr/>
              <p14:nvPr/>
            </p14:nvContentPartPr>
            <p14:xfrm>
              <a:off x="10965064" y="3475354"/>
              <a:ext cx="165960" cy="168840"/>
            </p14:xfrm>
          </p:contentPart>
        </mc:Choice>
        <mc:Fallback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AE994891-27B6-41CD-81F6-B0AD58E0F4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56064" y="3466714"/>
                <a:ext cx="183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14:cNvPr>
              <p14:cNvContentPartPr/>
              <p14:nvPr/>
            </p14:nvContentPartPr>
            <p14:xfrm>
              <a:off x="11380144" y="3454474"/>
              <a:ext cx="87840" cy="181800"/>
            </p14:xfrm>
          </p:contentPart>
        </mc:Choice>
        <mc:Fallback>
          <p:pic>
            <p:nvPicPr>
              <p:cNvPr id="60" name="Håndskrift 59">
                <a:extLst>
                  <a:ext uri="{FF2B5EF4-FFF2-40B4-BE49-F238E27FC236}">
                    <a16:creationId xmlns:a16="http://schemas.microsoft.com/office/drawing/2014/main" id="{A0135127-E1C9-446F-BC42-B777556166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71144" y="3445834"/>
                <a:ext cx="105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14:cNvPr>
              <p14:cNvContentPartPr/>
              <p14:nvPr/>
            </p14:nvContentPartPr>
            <p14:xfrm>
              <a:off x="579656" y="947442"/>
              <a:ext cx="796320" cy="646920"/>
            </p14:xfrm>
          </p:contentPart>
        </mc:Choice>
        <mc:Fallback>
          <p:pic>
            <p:nvPicPr>
              <p:cNvPr id="64" name="Håndskrift 63">
                <a:extLst>
                  <a:ext uri="{FF2B5EF4-FFF2-40B4-BE49-F238E27FC236}">
                    <a16:creationId xmlns:a16="http://schemas.microsoft.com/office/drawing/2014/main" id="{0232D0B1-F189-4671-8FED-E250A08158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656" y="938802"/>
                <a:ext cx="813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14:cNvPr>
              <p14:cNvContentPartPr/>
              <p14:nvPr/>
            </p14:nvContentPartPr>
            <p14:xfrm>
              <a:off x="824456" y="3245322"/>
              <a:ext cx="696240" cy="102312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D24B1C73-FE8F-4127-988A-7EB19F227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816" y="3236322"/>
                <a:ext cx="7138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14:cNvPr>
              <p14:cNvContentPartPr/>
              <p14:nvPr/>
            </p14:nvContentPartPr>
            <p14:xfrm>
              <a:off x="8686136" y="1054722"/>
              <a:ext cx="43560" cy="97920"/>
            </p14:xfrm>
          </p:contentPart>
        </mc:Choice>
        <mc:Fallback>
          <p:pic>
            <p:nvPicPr>
              <p:cNvPr id="71" name="Håndskrift 70">
                <a:extLst>
                  <a:ext uri="{FF2B5EF4-FFF2-40B4-BE49-F238E27FC236}">
                    <a16:creationId xmlns:a16="http://schemas.microsoft.com/office/drawing/2014/main" id="{8EE53EF8-6563-4D3D-84A3-1FB2821F41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77496" y="1046082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14:cNvPr>
              <p14:cNvContentPartPr/>
              <p14:nvPr/>
            </p14:nvContentPartPr>
            <p14:xfrm>
              <a:off x="8696936" y="2026002"/>
              <a:ext cx="203400" cy="74520"/>
            </p14:xfrm>
          </p:contentPart>
        </mc:Choice>
        <mc:Fallback>
          <p:pic>
            <p:nvPicPr>
              <p:cNvPr id="76" name="Håndskrift 75">
                <a:extLst>
                  <a:ext uri="{FF2B5EF4-FFF2-40B4-BE49-F238E27FC236}">
                    <a16:creationId xmlns:a16="http://schemas.microsoft.com/office/drawing/2014/main" id="{ED419DA4-74BF-42EC-9B19-9968C667B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87936" y="2017002"/>
                <a:ext cx="221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14:cNvPr>
              <p14:cNvContentPartPr/>
              <p14:nvPr/>
            </p14:nvContentPartPr>
            <p14:xfrm>
              <a:off x="9062696" y="434442"/>
              <a:ext cx="594720" cy="197064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B1FEDA3D-1C99-4544-8812-7CB256EE34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3701" y="425802"/>
                <a:ext cx="612349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14:cNvPr>
              <p14:cNvContentPartPr/>
              <p14:nvPr/>
            </p14:nvContentPartPr>
            <p14:xfrm>
              <a:off x="7789016" y="395562"/>
              <a:ext cx="642600" cy="177156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A9C1A4DA-7F69-4332-B02B-448C84830B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80016" y="386562"/>
                <a:ext cx="660240" cy="17892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Rectangle 2">
            <a:extLst>
              <a:ext uri="{FF2B5EF4-FFF2-40B4-BE49-F238E27FC236}">
                <a16:creationId xmlns:a16="http://schemas.microsoft.com/office/drawing/2014/main" id="{460A466D-80AB-4CB0-AFE4-87CB1BCF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71" y="4929762"/>
            <a:ext cx="1043747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</a:t>
            </a: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 time </a:t>
            </a:r>
            <a:r>
              <a:rPr kumimoji="0" lang="nb-NO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activation in last layer: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softmax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loss function: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categorical_cros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sentropy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A667DA4A-FE72-4FB6-947D-EC9217772F81}"/>
                  </a:ext>
                </a:extLst>
              </p14:cNvPr>
              <p14:cNvContentPartPr/>
              <p14:nvPr/>
            </p14:nvContentPartPr>
            <p14:xfrm>
              <a:off x="2669456" y="2864442"/>
              <a:ext cx="503280" cy="17053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A667DA4A-FE72-4FB6-947D-EC9217772F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60456" y="2855442"/>
                <a:ext cx="52092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E2505E45-071E-445E-B6A5-9F0D75670A6D}"/>
                  </a:ext>
                </a:extLst>
              </p14:cNvPr>
              <p14:cNvContentPartPr/>
              <p14:nvPr/>
            </p14:nvContentPartPr>
            <p14:xfrm>
              <a:off x="3145736" y="3020682"/>
              <a:ext cx="543600" cy="53208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E2505E45-071E-445E-B6A5-9F0D75670A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6736" y="3011682"/>
                <a:ext cx="5612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A6861918-35FB-4BC5-8993-6E1F6DEDBD17}"/>
                  </a:ext>
                </a:extLst>
              </p14:cNvPr>
              <p14:cNvContentPartPr/>
              <p14:nvPr/>
            </p14:nvContentPartPr>
            <p14:xfrm>
              <a:off x="3404216" y="3815922"/>
              <a:ext cx="157320" cy="60840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A6861918-35FB-4BC5-8993-6E1F6DEDBD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5576" y="3806922"/>
                <a:ext cx="1749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AA952587-C6C7-4AC1-B67E-D64BD91819EF}"/>
                  </a:ext>
                </a:extLst>
              </p14:cNvPr>
              <p14:cNvContentPartPr/>
              <p14:nvPr/>
            </p14:nvContentPartPr>
            <p14:xfrm>
              <a:off x="3942056" y="2776962"/>
              <a:ext cx="660960" cy="188964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AA952587-C6C7-4AC1-B67E-D64BD91819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33416" y="2767962"/>
                <a:ext cx="67860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6F9CA9DD-6F9C-4565-9340-C98CB1C43D1C}"/>
                  </a:ext>
                </a:extLst>
              </p14:cNvPr>
              <p14:cNvContentPartPr/>
              <p14:nvPr/>
            </p14:nvContentPartPr>
            <p14:xfrm>
              <a:off x="5311496" y="2697762"/>
              <a:ext cx="329400" cy="198036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6F9CA9DD-6F9C-4565-9340-C98CB1C43D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02856" y="2688762"/>
                <a:ext cx="347040" cy="19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1EB5F67F-68D8-4347-B958-063131401718}"/>
                  </a:ext>
                </a:extLst>
              </p14:cNvPr>
              <p14:cNvContentPartPr/>
              <p14:nvPr/>
            </p14:nvContentPartPr>
            <p14:xfrm>
              <a:off x="7863176" y="2767962"/>
              <a:ext cx="1490040" cy="1975320"/>
            </p14:xfrm>
          </p:contentPart>
        </mc:Choice>
        <mc:Fallback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1EB5F67F-68D8-4347-B958-0631314017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4536" y="2758962"/>
                <a:ext cx="150768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9174BAE3-78DD-4C65-A668-E174CD22B05F}"/>
                  </a:ext>
                </a:extLst>
              </p14:cNvPr>
              <p14:cNvContentPartPr/>
              <p14:nvPr/>
            </p14:nvContentPartPr>
            <p14:xfrm>
              <a:off x="5915936" y="2714682"/>
              <a:ext cx="1204200" cy="1987920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9174BAE3-78DD-4C65-A668-E174CD22B0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06936" y="2706042"/>
                <a:ext cx="1221840" cy="20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37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Office-tema</vt:lpstr>
      <vt:lpstr>Quick TCN learning session</vt:lpstr>
      <vt:lpstr>PowerPoint-presentasjon</vt:lpstr>
      <vt:lpstr>Sine – it maps an angle to a number between -1 and 1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https://github.com/iver56/tcn-example/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Iver Jordal</dc:creator>
  <cp:lastModifiedBy>Iver Jordal</cp:lastModifiedBy>
  <cp:revision>4</cp:revision>
  <dcterms:created xsi:type="dcterms:W3CDTF">2018-10-26T11:27:08Z</dcterms:created>
  <dcterms:modified xsi:type="dcterms:W3CDTF">2018-10-26T11:59:47Z</dcterms:modified>
</cp:coreProperties>
</file>