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F84A-CC58-46A2-9263-D6C7714A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81731-CC24-4C0E-871B-A56ACE56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2840AC-E58E-42B0-A479-481A6365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183C87-8A3E-4A49-8A7F-EDF70324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4E8758-BE61-47E3-A599-42A95AC9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936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E846-1AD8-4570-A919-C72B09C7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E0E76F-0D8C-4A15-ADD0-499DA720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F79F17-0BEE-4708-957C-A782302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CC3884-B57F-4337-A513-62A45A5A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9E26E7-0F68-42B9-8382-ED7F4157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4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4273EC-7D03-4565-BF6C-F4FD28304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F97D412-CFB1-4A64-B464-566E84221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980364-4AD4-45E8-99BD-77262A27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4B3CF7-AD6C-452C-A7F7-1E143DD7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22E062-6279-4B5A-BEBC-19CDAFB0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5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543E9-F867-4ADD-9498-AA9D9F03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73CFA4-76DF-4151-BA01-FA5CAA21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7D4AB3-9F67-4EAC-84B4-79B434A5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87C872-4E4C-4C26-8F1D-A98A5549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4D5FE4-F319-4ABB-B804-8F1EF87B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71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058BD-3258-4C5E-ABAE-034E4A2C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6E0050-78C9-4349-AFC4-DBCFC6A8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B9455-0785-46DD-A707-EADB599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3B3E1B-4F85-495F-A435-29360964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4A3A62-A25C-4FB0-AAD6-993C0E22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35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0DE5D-9B85-449E-83B4-1D02BC58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CB7B6C-1F00-40AB-9841-E5BDB05AE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5F8C09-3A67-4F7D-B1EB-827A37AFA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39D014-1BFE-458B-BDF0-46651D43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F8A968-48BD-48BC-B194-54DCF002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2D0FDA-B779-4151-9BCB-B41064D7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4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A37AB-E5BF-4D7D-B04E-62CF9FBD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A6ACF1-CEC2-48FB-B06B-53B6E985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BC3049-757F-4ABC-A037-0FBE4A8E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490FC04-A1C9-4B08-8D58-213127DCB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7BEAB55-C2CF-41C3-B4D2-955BF9A9A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3D9A1B2-E5B0-45EF-A67E-B78DD8D1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478F17A-0443-408C-9884-C9499C23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69B2A3C-450B-404C-96C4-F0F9AEF1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180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70734-196E-460A-A6F7-F028E5A4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A6A5629-17DE-4CD3-9266-B94443F7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5E3BFC-1F74-4162-B150-9BF7D289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C92A9FA-9DBE-49B4-9040-CCDF90CA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8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6935F2A-E419-4578-9F79-3472B61A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20B9EC7-EE00-41FF-BBB6-B2BB14FB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7508B1-F9BB-4997-B867-EEEBEE4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7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87339-30CA-4C2F-BBDF-0B2148E7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1918F5-10E0-43BB-BA26-0CFF71B0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123384-66FC-4137-A610-BC5EE4C8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280E45-2A03-4A7E-8AB1-34AD995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957CCA-5772-4981-B16F-88ABCDF0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0ECA42-30C4-4A5E-9725-805F1E8B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66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7426F-E4E5-44D0-AE86-35581BF1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9E29C9F-AE02-4D28-B365-B0194D5C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3940AE-C472-42B3-BD6A-ABF800A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15F8640-D224-447F-9DFD-057B1950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3CAB3F-78B7-48D4-9746-17AB8C0A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BF1704D-54D2-4575-A5B9-A9E65160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9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B0E6450-482F-46ED-AA8D-2C179532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889CF3-D5A9-4AF7-AC4D-012D3FC4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C41029-4C1C-4ADF-AA44-7A3983BB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0E76-2B7D-4C24-8931-A535A2323B32}" type="datetimeFigureOut">
              <a:rPr lang="pt-PT" smtClean="0"/>
              <a:t>05/09/2017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A31B04-503B-4A89-9F04-B70E3337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E18CB8-CC9F-4696-AD6B-D679D4EA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8065-AAEC-4861-868F-35D7B70739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74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>
            <a:extLst>
              <a:ext uri="{FF2B5EF4-FFF2-40B4-BE49-F238E27FC236}">
                <a16:creationId xmlns:a16="http://schemas.microsoft.com/office/drawing/2014/main" id="{5039DFB8-AB64-49CF-BAD4-642FB6F725C3}"/>
              </a:ext>
            </a:extLst>
          </p:cNvPr>
          <p:cNvGrpSpPr/>
          <p:nvPr/>
        </p:nvGrpSpPr>
        <p:grpSpPr>
          <a:xfrm>
            <a:off x="1322914" y="688794"/>
            <a:ext cx="9269519" cy="5119317"/>
            <a:chOff x="1322914" y="688794"/>
            <a:chExt cx="9269519" cy="5119317"/>
          </a:xfrm>
        </p:grpSpPr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675D951C-A6C5-4717-B622-52663AD12639}"/>
                </a:ext>
              </a:extLst>
            </p:cNvPr>
            <p:cNvCxnSpPr>
              <a:cxnSpLocks/>
            </p:cNvCxnSpPr>
            <p:nvPr/>
          </p:nvCxnSpPr>
          <p:spPr>
            <a:xfrm>
              <a:off x="7934185" y="773993"/>
              <a:ext cx="2342743" cy="1752681"/>
            </a:xfrm>
            <a:prstGeom prst="line">
              <a:avLst/>
            </a:prstGeom>
            <a:ln w="28575">
              <a:solidFill>
                <a:srgbClr val="F1402D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5CB501A-F1E7-4069-9A48-B427E5BDFB6E}"/>
                </a:ext>
              </a:extLst>
            </p:cNvPr>
            <p:cNvSpPr/>
            <p:nvPr/>
          </p:nvSpPr>
          <p:spPr>
            <a:xfrm>
              <a:off x="8372940" y="1503651"/>
              <a:ext cx="1349610" cy="11745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600" dirty="0" err="1"/>
                <a:t>Audio</a:t>
              </a:r>
              <a:r>
                <a:rPr lang="pt-PT" sz="1600" dirty="0"/>
                <a:t> </a:t>
              </a:r>
            </a:p>
            <a:p>
              <a:pPr algn="ctr"/>
              <a:r>
                <a:rPr lang="pt-PT" sz="1600" dirty="0" err="1"/>
                <a:t>Cue</a:t>
              </a:r>
              <a:endParaRPr lang="pt-PT" sz="1600" dirty="0"/>
            </a:p>
            <a:p>
              <a:pPr algn="ctr"/>
              <a:r>
                <a:rPr lang="pt-PT" sz="1600" dirty="0"/>
                <a:t>(1.5)</a:t>
              </a:r>
              <a:endParaRPr lang="pt-PT" dirty="0"/>
            </a:p>
          </p:txBody>
        </p: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30B4B028-B12A-4F6B-9D8E-C5E5BC6002C2}"/>
                </a:ext>
              </a:extLst>
            </p:cNvPr>
            <p:cNvCxnSpPr>
              <a:cxnSpLocks/>
            </p:cNvCxnSpPr>
            <p:nvPr/>
          </p:nvCxnSpPr>
          <p:spPr>
            <a:xfrm>
              <a:off x="6631407" y="1061335"/>
              <a:ext cx="2659575" cy="1970864"/>
            </a:xfrm>
            <a:prstGeom prst="line">
              <a:avLst/>
            </a:prstGeom>
            <a:ln w="28575">
              <a:solidFill>
                <a:srgbClr val="F1402D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D5BF013-27A2-49B1-ACEB-5767AF08804E}"/>
                </a:ext>
              </a:extLst>
            </p:cNvPr>
            <p:cNvSpPr/>
            <p:nvPr/>
          </p:nvSpPr>
          <p:spPr>
            <a:xfrm>
              <a:off x="6478300" y="1943528"/>
              <a:ext cx="2179188" cy="1190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err="1"/>
                <a:t>Abduction</a:t>
              </a:r>
              <a:endParaRPr lang="pt-PT" sz="1600" dirty="0"/>
            </a:p>
            <a:p>
              <a:pPr algn="ctr"/>
              <a:r>
                <a:rPr lang="pt-PT" sz="1600" dirty="0"/>
                <a:t>(12)</a:t>
              </a:r>
            </a:p>
          </p:txBody>
        </p: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DBEF4A05-964E-439B-A44C-44479B6F75B9}"/>
                </a:ext>
              </a:extLst>
            </p:cNvPr>
            <p:cNvCxnSpPr>
              <a:cxnSpLocks/>
            </p:cNvCxnSpPr>
            <p:nvPr/>
          </p:nvCxnSpPr>
          <p:spPr>
            <a:xfrm>
              <a:off x="4847152" y="1299482"/>
              <a:ext cx="2933926" cy="2200509"/>
            </a:xfrm>
            <a:prstGeom prst="line">
              <a:avLst/>
            </a:prstGeom>
            <a:ln w="28575">
              <a:solidFill>
                <a:srgbClr val="F1402D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48B6A2A-AB24-409A-92C4-37B929E9229D}"/>
                </a:ext>
              </a:extLst>
            </p:cNvPr>
            <p:cNvSpPr/>
            <p:nvPr/>
          </p:nvSpPr>
          <p:spPr>
            <a:xfrm>
              <a:off x="5803495" y="2678189"/>
              <a:ext cx="1349610" cy="11745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600" dirty="0" err="1"/>
                <a:t>Audio</a:t>
              </a:r>
              <a:r>
                <a:rPr lang="pt-PT" sz="1600" dirty="0"/>
                <a:t> </a:t>
              </a:r>
            </a:p>
            <a:p>
              <a:pPr algn="ctr"/>
              <a:r>
                <a:rPr lang="pt-PT" sz="1600" dirty="0" err="1"/>
                <a:t>Cue</a:t>
              </a:r>
              <a:endParaRPr lang="pt-PT" sz="1600" dirty="0"/>
            </a:p>
            <a:p>
              <a:pPr algn="ctr"/>
              <a:r>
                <a:rPr lang="pt-PT" sz="1600" dirty="0"/>
                <a:t>(1.5)</a:t>
              </a:r>
              <a:endParaRPr lang="pt-PT" dirty="0"/>
            </a:p>
          </p:txBody>
        </p:sp>
        <p:cxnSp>
          <p:nvCxnSpPr>
            <p:cNvPr id="25" name="Conexão reta 24">
              <a:extLst>
                <a:ext uri="{FF2B5EF4-FFF2-40B4-BE49-F238E27FC236}">
                  <a16:creationId xmlns:a16="http://schemas.microsoft.com/office/drawing/2014/main" id="{226CD42B-3AFB-498D-A081-022087C247FC}"/>
                </a:ext>
              </a:extLst>
            </p:cNvPr>
            <p:cNvCxnSpPr>
              <a:cxnSpLocks/>
            </p:cNvCxnSpPr>
            <p:nvPr/>
          </p:nvCxnSpPr>
          <p:spPr>
            <a:xfrm>
              <a:off x="3699359" y="1785033"/>
              <a:ext cx="3032277" cy="2253175"/>
            </a:xfrm>
            <a:prstGeom prst="line">
              <a:avLst/>
            </a:prstGeom>
            <a:ln w="28575">
              <a:solidFill>
                <a:srgbClr val="F1402D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E5D74C8-F8F9-4E12-9630-E8294C2110B6}"/>
                </a:ext>
              </a:extLst>
            </p:cNvPr>
            <p:cNvSpPr/>
            <p:nvPr/>
          </p:nvSpPr>
          <p:spPr>
            <a:xfrm>
              <a:off x="3908855" y="3134104"/>
              <a:ext cx="2179188" cy="1190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err="1"/>
                <a:t>Baseline</a:t>
              </a:r>
              <a:endParaRPr lang="pt-PT" sz="1600" dirty="0"/>
            </a:p>
            <a:p>
              <a:pPr algn="ctr"/>
              <a:r>
                <a:rPr lang="pt-PT" sz="1600" dirty="0"/>
                <a:t>(6)</a:t>
              </a:r>
            </a:p>
          </p:txBody>
        </p:sp>
        <p:cxnSp>
          <p:nvCxnSpPr>
            <p:cNvPr id="14" name="Conexão reta 13">
              <a:extLst>
                <a:ext uri="{FF2B5EF4-FFF2-40B4-BE49-F238E27FC236}">
                  <a16:creationId xmlns:a16="http://schemas.microsoft.com/office/drawing/2014/main" id="{53CE14E5-3480-4B2B-8BA8-FC49EFD225DD}"/>
                </a:ext>
              </a:extLst>
            </p:cNvPr>
            <p:cNvCxnSpPr>
              <a:cxnSpLocks/>
            </p:cNvCxnSpPr>
            <p:nvPr/>
          </p:nvCxnSpPr>
          <p:spPr>
            <a:xfrm>
              <a:off x="2273903" y="2558523"/>
              <a:ext cx="3117348" cy="2333074"/>
            </a:xfrm>
            <a:prstGeom prst="line">
              <a:avLst/>
            </a:prstGeom>
            <a:ln w="28575">
              <a:solidFill>
                <a:srgbClr val="F1402D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Conexão reta unidirecional 5">
              <a:extLst>
                <a:ext uri="{FF2B5EF4-FFF2-40B4-BE49-F238E27FC236}">
                  <a16:creationId xmlns:a16="http://schemas.microsoft.com/office/drawing/2014/main" id="{662CC883-8BD8-46FB-B892-EE875C338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1122" y="3023242"/>
              <a:ext cx="5360390" cy="249248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309FC27-A1EE-43F3-A5E3-0BE742F8B47E}"/>
                </a:ext>
              </a:extLst>
            </p:cNvPr>
            <p:cNvSpPr/>
            <p:nvPr/>
          </p:nvSpPr>
          <p:spPr>
            <a:xfrm>
              <a:off x="3133817" y="3850224"/>
              <a:ext cx="1368248" cy="11745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600" dirty="0" err="1"/>
                <a:t>Audio</a:t>
              </a:r>
              <a:r>
                <a:rPr lang="pt-PT" sz="1600" dirty="0"/>
                <a:t> </a:t>
              </a:r>
            </a:p>
            <a:p>
              <a:pPr algn="ctr"/>
              <a:r>
                <a:rPr lang="pt-PT" sz="1600" dirty="0" err="1"/>
                <a:t>Cue</a:t>
              </a:r>
              <a:r>
                <a:rPr lang="pt-PT" sz="1600" dirty="0"/>
                <a:t> - RTB</a:t>
              </a:r>
            </a:p>
            <a:p>
              <a:pPr algn="ctr"/>
              <a:r>
                <a:rPr lang="pt-PT" sz="1600" dirty="0"/>
                <a:t>(3)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084645D-41E8-4B1B-B8CE-2A3D0FF5B976}"/>
                </a:ext>
              </a:extLst>
            </p:cNvPr>
            <p:cNvSpPr txBox="1"/>
            <p:nvPr/>
          </p:nvSpPr>
          <p:spPr>
            <a:xfrm rot="20463949">
              <a:off x="6807903" y="4476546"/>
              <a:ext cx="1279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i="1" dirty="0"/>
                <a:t>Time (s)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73DAF14-53AC-44ED-87C9-43E34B43AD0F}"/>
                </a:ext>
              </a:extLst>
            </p:cNvPr>
            <p:cNvSpPr txBox="1"/>
            <p:nvPr/>
          </p:nvSpPr>
          <p:spPr>
            <a:xfrm rot="2211613">
              <a:off x="2355680" y="2742344"/>
              <a:ext cx="1462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(‘trial’, ‘</a:t>
              </a:r>
              <a:r>
                <a:rPr lang="pt-PT" sz="1600" dirty="0" err="1">
                  <a:solidFill>
                    <a:srgbClr val="F1402D"/>
                  </a:solidFill>
                </a:rPr>
                <a:t>start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36CC643-CCF9-4840-B8AF-AC2B6F05A36C}"/>
                </a:ext>
              </a:extLst>
            </p:cNvPr>
            <p:cNvSpPr txBox="1"/>
            <p:nvPr/>
          </p:nvSpPr>
          <p:spPr>
            <a:xfrm rot="2258271">
              <a:off x="2400357" y="2508912"/>
              <a:ext cx="1654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</a:t>
              </a:r>
              <a:r>
                <a:rPr lang="pt-PT" sz="1600" dirty="0" err="1">
                  <a:solidFill>
                    <a:srgbClr val="F1402D"/>
                  </a:solidFill>
                </a:rPr>
                <a:t>baseline</a:t>
              </a:r>
              <a:r>
                <a:rPr lang="pt-PT" sz="1600" dirty="0">
                  <a:solidFill>
                    <a:srgbClr val="F1402D"/>
                  </a:solidFill>
                </a:rPr>
                <a:t>’, ‘</a:t>
              </a:r>
              <a:r>
                <a:rPr lang="pt-PT" sz="1600" dirty="0" err="1">
                  <a:solidFill>
                    <a:srgbClr val="F1402D"/>
                  </a:solidFill>
                </a:rPr>
                <a:t>start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cxnSp>
          <p:nvCxnSpPr>
            <p:cNvPr id="22" name="Conexão reta 21">
              <a:extLst>
                <a:ext uri="{FF2B5EF4-FFF2-40B4-BE49-F238E27FC236}">
                  <a16:creationId xmlns:a16="http://schemas.microsoft.com/office/drawing/2014/main" id="{C9CD7F45-AE1A-4699-AD4C-6B90811C67D3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28" y="3346553"/>
              <a:ext cx="2905886" cy="2169171"/>
            </a:xfrm>
            <a:prstGeom prst="line">
              <a:avLst/>
            </a:prstGeom>
            <a:ln w="28575">
              <a:solidFill>
                <a:srgbClr val="F1402D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2AF7741-013F-40AD-A5E3-F1761C281AD6}"/>
                </a:ext>
              </a:extLst>
            </p:cNvPr>
            <p:cNvSpPr txBox="1"/>
            <p:nvPr/>
          </p:nvSpPr>
          <p:spPr>
            <a:xfrm rot="2211613">
              <a:off x="1322914" y="3446370"/>
              <a:ext cx="1462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</a:t>
              </a:r>
              <a:r>
                <a:rPr lang="pt-PT" sz="1600" dirty="0" err="1">
                  <a:solidFill>
                    <a:srgbClr val="F1402D"/>
                  </a:solidFill>
                </a:rPr>
                <a:t>block</a:t>
              </a:r>
              <a:r>
                <a:rPr lang="pt-PT" sz="1600" dirty="0">
                  <a:solidFill>
                    <a:srgbClr val="F1402D"/>
                  </a:solidFill>
                </a:rPr>
                <a:t>’, ‘</a:t>
              </a:r>
              <a:r>
                <a:rPr lang="pt-PT" sz="1600" dirty="0" err="1">
                  <a:solidFill>
                    <a:srgbClr val="F1402D"/>
                  </a:solidFill>
                </a:rPr>
                <a:t>start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50156DB-32C5-4141-8E48-EF673BA03B9B}"/>
                </a:ext>
              </a:extLst>
            </p:cNvPr>
            <p:cNvSpPr txBox="1"/>
            <p:nvPr/>
          </p:nvSpPr>
          <p:spPr>
            <a:xfrm rot="2211613">
              <a:off x="3527972" y="1844043"/>
              <a:ext cx="1665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</a:t>
              </a:r>
              <a:r>
                <a:rPr lang="pt-PT" sz="1600" dirty="0" err="1">
                  <a:solidFill>
                    <a:srgbClr val="F1402D"/>
                  </a:solidFill>
                </a:rPr>
                <a:t>baseline</a:t>
              </a:r>
              <a:r>
                <a:rPr lang="pt-PT" sz="1600" dirty="0">
                  <a:solidFill>
                    <a:srgbClr val="F1402D"/>
                  </a:solidFill>
                </a:rPr>
                <a:t>’, ‘</a:t>
              </a:r>
              <a:r>
                <a:rPr lang="pt-PT" sz="1600" dirty="0" err="1">
                  <a:solidFill>
                    <a:srgbClr val="F1402D"/>
                  </a:solidFill>
                </a:rPr>
                <a:t>end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296B1D7-273A-4004-9222-D515C291453D}"/>
                </a:ext>
              </a:extLst>
            </p:cNvPr>
            <p:cNvSpPr txBox="1"/>
            <p:nvPr/>
          </p:nvSpPr>
          <p:spPr>
            <a:xfrm rot="2211613">
              <a:off x="4647377" y="1369587"/>
              <a:ext cx="1665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(‘move’, ‘</a:t>
              </a:r>
              <a:r>
                <a:rPr lang="pt-PT" sz="1600" dirty="0" err="1">
                  <a:solidFill>
                    <a:srgbClr val="F1402D"/>
                  </a:solidFill>
                </a:rPr>
                <a:t>start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8E42A6F-9443-44E2-BC0A-33C11EF8B428}"/>
                </a:ext>
              </a:extLst>
            </p:cNvPr>
            <p:cNvSpPr txBox="1"/>
            <p:nvPr/>
          </p:nvSpPr>
          <p:spPr>
            <a:xfrm rot="2211613">
              <a:off x="6572112" y="1178751"/>
              <a:ext cx="1462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(‘trial’, ‘</a:t>
              </a:r>
              <a:r>
                <a:rPr lang="pt-PT" sz="1600" dirty="0" err="1">
                  <a:solidFill>
                    <a:srgbClr val="F1402D"/>
                  </a:solidFill>
                </a:rPr>
                <a:t>end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95DDF5C-FD8F-4673-894F-7E2F22D62176}"/>
                </a:ext>
              </a:extLst>
            </p:cNvPr>
            <p:cNvSpPr txBox="1"/>
            <p:nvPr/>
          </p:nvSpPr>
          <p:spPr>
            <a:xfrm rot="2258271">
              <a:off x="6616789" y="945319"/>
              <a:ext cx="1654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(‘move’, ‘</a:t>
              </a:r>
              <a:r>
                <a:rPr lang="pt-PT" sz="1600" dirty="0" err="1">
                  <a:solidFill>
                    <a:srgbClr val="F1402D"/>
                  </a:solidFill>
                </a:rPr>
                <a:t>end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3889E2E-8802-47E8-9876-86941465F6CF}"/>
                </a:ext>
              </a:extLst>
            </p:cNvPr>
            <p:cNvSpPr txBox="1"/>
            <p:nvPr/>
          </p:nvSpPr>
          <p:spPr>
            <a:xfrm rot="2211613">
              <a:off x="7770601" y="797953"/>
              <a:ext cx="1462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</a:t>
              </a:r>
              <a:r>
                <a:rPr lang="pt-PT" sz="1600" dirty="0" err="1">
                  <a:solidFill>
                    <a:srgbClr val="F1402D"/>
                  </a:solidFill>
                </a:rPr>
                <a:t>block</a:t>
              </a:r>
              <a:r>
                <a:rPr lang="pt-PT" sz="1600" dirty="0">
                  <a:solidFill>
                    <a:srgbClr val="F1402D"/>
                  </a:solidFill>
                </a:rPr>
                <a:t>’, ‘</a:t>
              </a:r>
              <a:r>
                <a:rPr lang="pt-PT" sz="1600" dirty="0" err="1">
                  <a:solidFill>
                    <a:srgbClr val="F1402D"/>
                  </a:solidFill>
                </a:rPr>
                <a:t>end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0AA3F08F-ACAB-478A-9C83-24924EC56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45510" y="5515723"/>
              <a:ext cx="360046" cy="0"/>
            </a:xfrm>
            <a:prstGeom prst="line">
              <a:avLst/>
            </a:prstGeom>
            <a:ln w="28575">
              <a:solidFill>
                <a:srgbClr val="F1402D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F2D2FDD-7C88-4995-A3A5-5977DEF159E2}"/>
                </a:ext>
              </a:extLst>
            </p:cNvPr>
            <p:cNvSpPr txBox="1"/>
            <p:nvPr/>
          </p:nvSpPr>
          <p:spPr>
            <a:xfrm>
              <a:off x="8937915" y="5223336"/>
              <a:ext cx="16545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solidFill>
                    <a:srgbClr val="F1402D"/>
                  </a:solidFill>
                </a:rPr>
                <a:t>event</a:t>
              </a:r>
              <a:r>
                <a:rPr lang="pt-PT" sz="1600" dirty="0">
                  <a:solidFill>
                    <a:srgbClr val="F1402D"/>
                  </a:solidFill>
                </a:rPr>
                <a:t> </a:t>
              </a:r>
              <a:r>
                <a:rPr lang="pt-PT" sz="1600" dirty="0" err="1">
                  <a:solidFill>
                    <a:srgbClr val="F1402D"/>
                  </a:solidFill>
                </a:rPr>
                <a:t>marker</a:t>
              </a:r>
              <a:endParaRPr lang="pt-PT" sz="1600" dirty="0">
                <a:solidFill>
                  <a:srgbClr val="F1402D"/>
                </a:solidFill>
              </a:endParaRPr>
            </a:p>
            <a:p>
              <a:pPr algn="ctr"/>
              <a:r>
                <a:rPr lang="pt-PT" sz="1600" dirty="0">
                  <a:solidFill>
                    <a:srgbClr val="F1402D"/>
                  </a:solidFill>
                </a:rPr>
                <a:t>(‘</a:t>
              </a:r>
              <a:r>
                <a:rPr lang="pt-PT" sz="1600" dirty="0" err="1">
                  <a:solidFill>
                    <a:srgbClr val="F1402D"/>
                  </a:solidFill>
                </a:rPr>
                <a:t>type</a:t>
              </a:r>
              <a:r>
                <a:rPr lang="pt-PT" sz="1600" dirty="0">
                  <a:solidFill>
                    <a:srgbClr val="F1402D"/>
                  </a:solidFill>
                </a:rPr>
                <a:t>’, ‘</a:t>
              </a:r>
              <a:r>
                <a:rPr lang="pt-PT" sz="1600" dirty="0" err="1">
                  <a:solidFill>
                    <a:srgbClr val="F1402D"/>
                  </a:solidFill>
                </a:rPr>
                <a:t>value</a:t>
              </a:r>
              <a:r>
                <a:rPr lang="pt-PT" sz="1600" dirty="0">
                  <a:solidFill>
                    <a:srgbClr val="F1402D"/>
                  </a:solidFill>
                </a:rPr>
                <a:t>’)</a:t>
              </a:r>
            </a:p>
          </p:txBody>
        </p:sp>
        <p:sp>
          <p:nvSpPr>
            <p:cNvPr id="55" name="Chaveta à esquerda 54">
              <a:extLst>
                <a:ext uri="{FF2B5EF4-FFF2-40B4-BE49-F238E27FC236}">
                  <a16:creationId xmlns:a16="http://schemas.microsoft.com/office/drawing/2014/main" id="{4051F18D-CF84-44FC-8D1E-821215E64DCA}"/>
                </a:ext>
              </a:extLst>
            </p:cNvPr>
            <p:cNvSpPr/>
            <p:nvPr/>
          </p:nvSpPr>
          <p:spPr>
            <a:xfrm rot="4180906">
              <a:off x="4432211" y="-1727306"/>
              <a:ext cx="380667" cy="5948483"/>
            </a:xfrm>
            <a:prstGeom prst="leftBrace">
              <a:avLst>
                <a:gd name="adj1" fmla="val 8333"/>
                <a:gd name="adj2" fmla="val 49911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E1575F6-175E-48FF-9885-E2C7A926A4C7}"/>
                </a:ext>
              </a:extLst>
            </p:cNvPr>
            <p:cNvSpPr txBox="1"/>
            <p:nvPr/>
          </p:nvSpPr>
          <p:spPr>
            <a:xfrm rot="20463949">
              <a:off x="3852891" y="688794"/>
              <a:ext cx="1279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i="1" dirty="0" err="1">
                  <a:solidFill>
                    <a:schemeClr val="bg2">
                      <a:lumMod val="75000"/>
                    </a:schemeClr>
                  </a:solidFill>
                </a:rPr>
                <a:t>repeat</a:t>
              </a:r>
              <a:r>
                <a:rPr lang="pt-PT" sz="1600" i="1" dirty="0">
                  <a:solidFill>
                    <a:schemeClr val="bg2">
                      <a:lumMod val="75000"/>
                    </a:schemeClr>
                  </a:solidFill>
                </a:rPr>
                <a:t> 3x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1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42F356-BDFB-4BA1-A1CF-64B79F06C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8" y="0"/>
            <a:ext cx="1123560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950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Ecrã Panorâmico</PresentationFormat>
  <Paragraphs>25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Inês</dc:creator>
  <cp:lastModifiedBy>Inês</cp:lastModifiedBy>
  <cp:revision>5</cp:revision>
  <dcterms:created xsi:type="dcterms:W3CDTF">2017-09-05T17:19:40Z</dcterms:created>
  <dcterms:modified xsi:type="dcterms:W3CDTF">2017-09-05T17:37:32Z</dcterms:modified>
</cp:coreProperties>
</file>