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D5225-C684-5AD8-DFF4-0AC91DC33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76EA9E-2A35-ACFE-0C80-D2796D1D9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92F858-DDBB-D796-9663-2FCB868D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8E83-78BC-4C9B-80CB-6A9AEE40BBCC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BD2C53-5E76-38A1-1A99-7FE232F8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5149A7-C0CF-7344-5A2B-3157E4E8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3F1A-BF52-4A2B-A093-50CFC09195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48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46870-094D-F10A-738B-D517FC7B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9F707C-5B81-D76A-5D40-ACC7EE26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86C44A-1589-1D96-CC7F-8512A215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8E83-78BC-4C9B-80CB-6A9AEE40BBCC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37C0C-6EFD-AF73-CFC3-B3F646A2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42286-11EA-A204-454E-5921589A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3F1A-BF52-4A2B-A093-50CFC09195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02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DD3047-9102-3345-3EFB-4A4A94D9B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BB1E13-010F-CE1D-3C6A-9D0BC7D70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F38E33-C7A9-A744-3CE1-B25C2BDD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8E83-78BC-4C9B-80CB-6A9AEE40BBCC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B144D5-79ED-3E22-E49D-13F2B5F8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396B68-3A6E-21E0-92DD-52C526AD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3F1A-BF52-4A2B-A093-50CFC09195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4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52A95-54A7-D4FF-0BD9-13563A45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2DAAD2-0A2D-4370-1328-9F65E5E8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3BC8C0-2E42-81F4-D3A8-F8B2B837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8E83-78BC-4C9B-80CB-6A9AEE40BBCC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29DA6-33C6-2A68-8F9E-190CA9D8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F23CB9-761D-9DFA-AA79-9176366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3F1A-BF52-4A2B-A093-50CFC09195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3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4A6EB-59DA-D8F6-2511-B2259A43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27D3AD-A2A6-F3B8-7682-689886E3F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3D1C6A-E5A9-CB8C-F793-E80D4DD5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8E83-78BC-4C9B-80CB-6A9AEE40BBCC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F47871-4761-6CAB-FB3D-4B801310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835DC-740A-88B6-6675-C79EC55D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3F1A-BF52-4A2B-A093-50CFC09195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13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1A179-B71B-B0B3-5A23-EC6B1832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64FC7-D277-5431-236A-86F67B521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565C2C-4201-081A-3F7E-C3EF3DB2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0C489F-DF0A-22A5-D703-E5465B03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8E83-78BC-4C9B-80CB-6A9AEE40BBCC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5E88C2-C556-FB0C-D52C-38879BEE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91A267-B92D-D541-792A-C8956268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3F1A-BF52-4A2B-A093-50CFC09195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31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2802B-C9E1-320D-F3F4-7237D4DA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956935-4777-6DFB-4226-2D7E8D61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E36064-25B2-6DAC-2325-1D697212C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D21B5C-4E40-728A-71CE-7F5FCE7AB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34531D-4E82-C718-E480-0E803B1F9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750E2E-A51C-7927-8F59-68787BEB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8E83-78BC-4C9B-80CB-6A9AEE40BBCC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BB8336-D800-9CA9-959F-90C660C7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AC0332-107B-2D78-BDB8-B61B680E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3F1A-BF52-4A2B-A093-50CFC09195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51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D9636-5FBE-EE78-5599-7FAAD5FC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B84EE4-4CA2-31AA-AFDC-8CA4A4FC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8E83-78BC-4C9B-80CB-6A9AEE40BBCC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90E1D2-7DBB-1A53-C5C7-E5FCFAA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80BA93-2319-451D-03C3-D9844EC7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3F1A-BF52-4A2B-A093-50CFC09195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6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9D3823-7D22-6D63-5E9F-583CF227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8E83-78BC-4C9B-80CB-6A9AEE40BBCC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C38212-5398-389D-9872-113489B8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308DC6-DBE0-1507-FF23-1B3C4D18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3F1A-BF52-4A2B-A093-50CFC09195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02C53-0421-A5B8-DDC0-0B4FCBE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29975-9681-DE1C-6A58-096DA854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58A8B1-E3E8-1177-BBC4-3F49FEB95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96D1A-7BF6-CC81-259B-3BC4E8D9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8E83-78BC-4C9B-80CB-6A9AEE40BBCC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C145A0-5B14-65F6-647A-5B25FC18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587417-33A7-2EE8-E66D-D08755D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3F1A-BF52-4A2B-A093-50CFC09195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5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5EAFF-F82E-622C-DCFD-66BE3BB9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4051A2-4F46-4B63-4E9F-CE1667C62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7D2DFD-D4CB-C208-8C83-727C04CFE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C528E6-89CA-3AD2-6153-36358B26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8E83-78BC-4C9B-80CB-6A9AEE40BBCC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8CA82C-125E-08B6-E338-104309CB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2F478E-FA70-F929-C8A0-803E299F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3F1A-BF52-4A2B-A093-50CFC09195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82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C75BB-ABBC-53AB-6896-0419E84E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0BA56-0468-4041-712D-29269801C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AF23C4-7D9F-BB60-1CA2-5E6E07CCC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58E83-78BC-4C9B-80CB-6A9AEE40BBCC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C8AF9-39AA-7077-344E-01DFDF5D6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614CFC-EA7F-58B5-CCAA-95FB7C987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8C3F1A-BF52-4A2B-A093-50CFC09195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36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6F538-3EF6-59BD-AF16-1CBA6AC9F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Предсказание фенотипа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272071-AC35-F003-C87C-194EAA6D2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Ерошкин Иван 5030102/00401</a:t>
            </a:r>
          </a:p>
        </p:txBody>
      </p:sp>
    </p:spTree>
    <p:extLst>
      <p:ext uri="{BB962C8B-B14F-4D97-AF65-F5344CB8AC3E}">
        <p14:creationId xmlns:p14="http://schemas.microsoft.com/office/powerpoint/2010/main" val="413918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B9657-77D3-06B0-C839-77D24383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  <a:r>
              <a:rPr lang="ru-RU" dirty="0"/>
              <a:t>проекта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6C5FF3B-F736-8A59-986D-52121C1BC1C2}"/>
              </a:ext>
            </a:extLst>
          </p:cNvPr>
          <p:cNvSpPr/>
          <p:nvPr/>
        </p:nvSpPr>
        <p:spPr>
          <a:xfrm>
            <a:off x="689227" y="3055476"/>
            <a:ext cx="2544468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Данные об генотипе растений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568EA15-E216-50CC-4F3B-E6656E61F2F8}"/>
              </a:ext>
            </a:extLst>
          </p:cNvPr>
          <p:cNvCxnSpPr>
            <a:cxnSpLocks/>
          </p:cNvCxnSpPr>
          <p:nvPr/>
        </p:nvCxnSpPr>
        <p:spPr>
          <a:xfrm>
            <a:off x="3400150" y="3728021"/>
            <a:ext cx="13094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0D7FD4C-B262-AFA7-42B4-411244B58B64}"/>
              </a:ext>
            </a:extLst>
          </p:cNvPr>
          <p:cNvSpPr/>
          <p:nvPr/>
        </p:nvSpPr>
        <p:spPr>
          <a:xfrm>
            <a:off x="4896594" y="3055476"/>
            <a:ext cx="2615214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изображение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D1A2B-F92E-2E94-A482-F9EEF55D23E1}"/>
              </a:ext>
            </a:extLst>
          </p:cNvPr>
          <p:cNvSpPr txBox="1"/>
          <p:nvPr/>
        </p:nvSpPr>
        <p:spPr>
          <a:xfrm>
            <a:off x="3480607" y="3286637"/>
            <a:ext cx="184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REFINED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3869188-1A20-0679-7A68-0DC21F2ED8D5}"/>
              </a:ext>
            </a:extLst>
          </p:cNvPr>
          <p:cNvCxnSpPr>
            <a:cxnSpLocks/>
          </p:cNvCxnSpPr>
          <p:nvPr/>
        </p:nvCxnSpPr>
        <p:spPr>
          <a:xfrm>
            <a:off x="7785717" y="3721990"/>
            <a:ext cx="10457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611D8A-7C92-2B59-BCD9-7F525595606E}"/>
              </a:ext>
            </a:extLst>
          </p:cNvPr>
          <p:cNvSpPr txBox="1"/>
          <p:nvPr/>
        </p:nvSpPr>
        <p:spPr>
          <a:xfrm>
            <a:off x="7785717" y="3242328"/>
            <a:ext cx="140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HQCNN</a:t>
            </a:r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9DE013CD-2B55-B213-2226-EBF2131ACFC3}"/>
              </a:ext>
            </a:extLst>
          </p:cNvPr>
          <p:cNvSpPr/>
          <p:nvPr/>
        </p:nvSpPr>
        <p:spPr>
          <a:xfrm>
            <a:off x="8927795" y="3059208"/>
            <a:ext cx="2615214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Фенотип</a:t>
            </a:r>
          </a:p>
          <a:p>
            <a:pPr algn="ctr"/>
            <a:r>
              <a:rPr lang="ru-RU" dirty="0"/>
              <a:t>(Время созревания)</a:t>
            </a:r>
          </a:p>
        </p:txBody>
      </p:sp>
    </p:spTree>
    <p:extLst>
      <p:ext uri="{BB962C8B-B14F-4D97-AF65-F5344CB8AC3E}">
        <p14:creationId xmlns:p14="http://schemas.microsoft.com/office/powerpoint/2010/main" val="412138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5D421-C9ED-8F66-11B2-EF31BAB1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800" dirty="0"/>
            </a:br>
            <a:r>
              <a:rPr lang="ru-RU" sz="2800" dirty="0"/>
              <a:t>Алгоритм создания искусственного изображения из данных методом </a:t>
            </a:r>
            <a:br>
              <a:rPr lang="en-US" sz="2800" dirty="0"/>
            </a:br>
            <a:r>
              <a:rPr lang="en-US" sz="2800" dirty="0"/>
              <a:t>REFINED</a:t>
            </a:r>
            <a:br>
              <a:rPr lang="en-US" sz="2800" dirty="0"/>
            </a:br>
            <a:r>
              <a:rPr lang="en-US" sz="2800" dirty="0"/>
              <a:t>(Representation of Features as Images with </a:t>
            </a:r>
            <a:r>
              <a:rPr lang="en-US" sz="2800" dirty="0" err="1"/>
              <a:t>NEighborhood</a:t>
            </a:r>
            <a:r>
              <a:rPr lang="en-US" sz="2800" dirty="0"/>
              <a:t> Dependencies)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654C19-B09F-2C14-8693-9D6F08F78D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 вход поступает матрица m * n (n – количество фич, m - количество объектов)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Создаем матрицу расстояний между фичами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Алгоритмом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MDS (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multidimensional scaling)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получаем координаты каждой фичи в двумерном пространстве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</a:rPr>
              <a:t>Путем минимизации функции располагаем фичи на картинке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4FEA057-4425-6D15-37FF-8850D7486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2853" y="1827844"/>
            <a:ext cx="5423136" cy="198537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B9DCD4-B6A0-71EC-ABAF-0C77EA465757}"/>
              </a:ext>
            </a:extLst>
          </p:cNvPr>
          <p:cNvSpPr txBox="1"/>
          <p:nvPr/>
        </p:nvSpPr>
        <p:spPr>
          <a:xfrm>
            <a:off x="6667130" y="4001294"/>
            <a:ext cx="5038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f_i</a:t>
            </a:r>
            <a:r>
              <a:rPr lang="en-US" sz="3000" dirty="0"/>
              <a:t> – </a:t>
            </a:r>
            <a:r>
              <a:rPr lang="ru-RU" sz="3000" dirty="0"/>
              <a:t>расстояние между фичами</a:t>
            </a:r>
          </a:p>
          <a:p>
            <a:r>
              <a:rPr lang="en-US" sz="3000" dirty="0" err="1"/>
              <a:t>p_i</a:t>
            </a:r>
            <a:r>
              <a:rPr lang="en-US" sz="3000" dirty="0"/>
              <a:t> – </a:t>
            </a:r>
            <a:r>
              <a:rPr lang="ru-RU" sz="3000" dirty="0"/>
              <a:t>расстояние между признаками</a:t>
            </a:r>
          </a:p>
        </p:txBody>
      </p:sp>
    </p:spTree>
    <p:extLst>
      <p:ext uri="{BB962C8B-B14F-4D97-AF65-F5344CB8AC3E}">
        <p14:creationId xmlns:p14="http://schemas.microsoft.com/office/powerpoint/2010/main" val="141256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CC8F1-1C6F-5214-3955-95AFD25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REFINED </a:t>
            </a:r>
            <a:r>
              <a:rPr lang="ru-RU" dirty="0"/>
              <a:t>изображений</a:t>
            </a:r>
          </a:p>
        </p:txBody>
      </p:sp>
      <p:pic>
        <p:nvPicPr>
          <p:cNvPr id="4" name="Объект 11">
            <a:extLst>
              <a:ext uri="{FF2B5EF4-FFF2-40B4-BE49-F238E27FC236}">
                <a16:creationId xmlns:a16="http://schemas.microsoft.com/office/drawing/2014/main" id="{4860D21C-C25B-3C6E-72A0-A86AA752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530" y="1835739"/>
            <a:ext cx="2322887" cy="2055329"/>
          </a:xfrm>
          <a:prstGeom prst="rect">
            <a:avLst/>
          </a:prstGeom>
        </p:spPr>
      </p:pic>
      <p:pic>
        <p:nvPicPr>
          <p:cNvPr id="5" name="Объект 9">
            <a:extLst>
              <a:ext uri="{FF2B5EF4-FFF2-40B4-BE49-F238E27FC236}">
                <a16:creationId xmlns:a16="http://schemas.microsoft.com/office/drawing/2014/main" id="{71CAA5B5-9105-6F47-D8BF-AAC7918F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9" y="1943501"/>
            <a:ext cx="3319248" cy="2275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8DFBC2-2668-37A2-F042-191DFD65E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530" y="4619826"/>
            <a:ext cx="2435441" cy="202443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63D4945-5A29-2ED6-B93A-30C54E713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69" y="4218541"/>
            <a:ext cx="3319248" cy="27525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CD7A31A-E913-31B8-055E-5502D5A63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317" y="1725515"/>
            <a:ext cx="3573568" cy="24645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D48EB0-1A96-8B4E-4C95-4A1536BD3E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3237" y="4094137"/>
            <a:ext cx="314368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3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61AA8-CCA9-1C56-F38D-F7AC805D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HQCNN – Hybrid Quantum Convolutional Neural Network</a:t>
            </a:r>
            <a:endParaRPr lang="ru-RU" sz="3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94869E-4580-DFCC-8B7D-C60037AA8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469" y="1362386"/>
            <a:ext cx="6535062" cy="293410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8601F7-7D85-4245-F16E-272ED75C6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9255"/>
            <a:ext cx="1080285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1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69F57-78BF-55B8-A59B-8226E39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4EC60B-983E-D77C-AB32-6DF7A0B9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Датасет</a:t>
            </a:r>
            <a:r>
              <a:rPr lang="ru-RU" dirty="0"/>
              <a:t> со </a:t>
            </a:r>
            <a:r>
              <a:rPr lang="ru-RU" dirty="0" err="1"/>
              <a:t>снипами</a:t>
            </a:r>
            <a:r>
              <a:rPr lang="ru-RU" dirty="0"/>
              <a:t> ДНК нута </a:t>
            </a:r>
          </a:p>
          <a:p>
            <a:r>
              <a:rPr lang="ru-RU" dirty="0"/>
              <a:t>400 фич</a:t>
            </a:r>
          </a:p>
          <a:p>
            <a:r>
              <a:rPr lang="ru-RU" dirty="0"/>
              <a:t>407 экземпляров</a:t>
            </a:r>
          </a:p>
          <a:p>
            <a:pPr marL="0" indent="0">
              <a:buNone/>
            </a:pPr>
            <a:r>
              <a:rPr lang="ru-RU" dirty="0"/>
              <a:t>Все значения после нормировки либо 0 либо 1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0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9380-B7BD-5E5F-7B2C-ED940571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80DF26-73E0-F63F-605D-25BE670B29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Функция минимизации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Объект 5" descr="Изображение выглядит как Шрифт, текст, белый, типография">
            <a:extLst>
              <a:ext uri="{FF2B5EF4-FFF2-40B4-BE49-F238E27FC236}">
                <a16:creationId xmlns:a16="http://schemas.microsoft.com/office/drawing/2014/main" id="{B467B587-8801-61C9-80E1-FA6AD3F6E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8" y="2837872"/>
            <a:ext cx="5181600" cy="1794183"/>
          </a:xfrm>
        </p:spPr>
      </p:pic>
      <p:pic>
        <p:nvPicPr>
          <p:cNvPr id="8" name="Рисунок 7" descr="Изображение выглядит как диаграмма, График, линия, снимок экрана">
            <a:extLst>
              <a:ext uri="{FF2B5EF4-FFF2-40B4-BE49-F238E27FC236}">
                <a16:creationId xmlns:a16="http://schemas.microsoft.com/office/drawing/2014/main" id="{3B1D9B3B-48DB-A24F-9123-0E876BCAD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631" y="964366"/>
            <a:ext cx="6413369" cy="4810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D2FD8A-BB41-9677-BAD8-796FBD777B74}"/>
              </a:ext>
            </a:extLst>
          </p:cNvPr>
          <p:cNvSpPr txBox="1"/>
          <p:nvPr/>
        </p:nvSpPr>
        <p:spPr>
          <a:xfrm>
            <a:off x="651773" y="5229583"/>
            <a:ext cx="464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конце обучения </a:t>
            </a:r>
            <a:r>
              <a:rPr lang="en-US" sz="2400" dirty="0"/>
              <a:t>MAE = 0.3612</a:t>
            </a:r>
          </a:p>
          <a:p>
            <a:r>
              <a:rPr lang="ru-RU" sz="2400" dirty="0"/>
              <a:t>Целевые значения примерно 90</a:t>
            </a:r>
          </a:p>
        </p:txBody>
      </p:sp>
    </p:spTree>
    <p:extLst>
      <p:ext uri="{BB962C8B-B14F-4D97-AF65-F5344CB8AC3E}">
        <p14:creationId xmlns:p14="http://schemas.microsoft.com/office/powerpoint/2010/main" val="308785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CAD01C-A581-2DA4-C60D-4827B6297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5" t="7544" r="16343" b="8817"/>
          <a:stretch/>
        </p:blipFill>
        <p:spPr>
          <a:xfrm>
            <a:off x="7957350" y="985421"/>
            <a:ext cx="4089648" cy="34978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83AA3-678E-869D-EC4D-26B3AFA9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A6B50-98D2-25EB-EAB6-95AD58F5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50" y="1571346"/>
            <a:ext cx="5571478" cy="291187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958D7A08-6BEF-5123-ABCD-2A2F2317D6F9}"/>
              </a:ext>
            </a:extLst>
          </p:cNvPr>
          <p:cNvCxnSpPr>
            <a:cxnSpLocks/>
          </p:cNvCxnSpPr>
          <p:nvPr/>
        </p:nvCxnSpPr>
        <p:spPr>
          <a:xfrm>
            <a:off x="6096000" y="2876365"/>
            <a:ext cx="1757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8271055-4623-0C91-4347-5DA62BF52254}"/>
              </a:ext>
            </a:extLst>
          </p:cNvPr>
          <p:cNvCxnSpPr/>
          <p:nvPr/>
        </p:nvCxnSpPr>
        <p:spPr>
          <a:xfrm>
            <a:off x="621437" y="5681709"/>
            <a:ext cx="2077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5ACEAC-6C79-2BB0-8BE1-ECE2F1C3CC64}"/>
              </a:ext>
            </a:extLst>
          </p:cNvPr>
          <p:cNvSpPr txBox="1"/>
          <p:nvPr/>
        </p:nvSpPr>
        <p:spPr>
          <a:xfrm>
            <a:off x="3266982" y="5458002"/>
            <a:ext cx="6356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93.8116(целевое значение - 95)</a:t>
            </a:r>
          </a:p>
        </p:txBody>
      </p:sp>
    </p:spTree>
    <p:extLst>
      <p:ext uri="{BB962C8B-B14F-4D97-AF65-F5344CB8AC3E}">
        <p14:creationId xmlns:p14="http://schemas.microsoft.com/office/powerpoint/2010/main" val="39083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148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Тема Office</vt:lpstr>
      <vt:lpstr>Предсказание фенотипа</vt:lpstr>
      <vt:lpstr>Pipeline проекта</vt:lpstr>
      <vt:lpstr> Алгоритм создания искусственного изображения из данных методом  REFINED (Representation of Features as Images with NEighborhood Dependencies)</vt:lpstr>
      <vt:lpstr>Пример REFINED изображений</vt:lpstr>
      <vt:lpstr>HQCNN – Hybrid Quantum Convolutional Neural Network</vt:lpstr>
      <vt:lpstr>Данные</vt:lpstr>
      <vt:lpstr>Обучение</vt:lpstr>
      <vt:lpstr>Пример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фенотипа</dc:title>
  <dc:creator>Ванек Ерошкин</dc:creator>
  <cp:lastModifiedBy>Ванек Ерошкин</cp:lastModifiedBy>
  <cp:revision>3</cp:revision>
  <dcterms:created xsi:type="dcterms:W3CDTF">2024-03-03T13:23:53Z</dcterms:created>
  <dcterms:modified xsi:type="dcterms:W3CDTF">2024-03-03T21:09:55Z</dcterms:modified>
</cp:coreProperties>
</file>