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843F1-C31C-B299-33DF-15A3E3B22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6A231-FC12-8873-A9BF-2E2DC72F5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FC7B84-FA71-3F0F-3268-373E88D2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CADF-2201-4D80-B455-42AEB7F50532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3B7FE3-7844-8A37-B895-9711BE2D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AD0A19-116D-8AED-295E-71E72A72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8AC9-2EC4-4204-8D49-A0AF74C24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367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DFECD-C8AA-4358-0A6A-DCA6BDB4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7BA678-F191-80F4-799C-263FDB6F6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16CFE2-B99F-3CA1-AC06-D62F6896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CADF-2201-4D80-B455-42AEB7F50532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9CB8CC-5E67-AADA-5519-EE55B25E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A7806F-494F-CA65-5172-E45F2CF9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8AC9-2EC4-4204-8D49-A0AF74C24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22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63CBD1-0278-CC29-EC73-E96FCB6A9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C3D91F-817C-6801-81D9-A4C29B112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BE2561-9F92-B3BB-8231-793E9792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CADF-2201-4D80-B455-42AEB7F50532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F3A4CE-49B0-E551-A6C3-1C26BC01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497BFB-5E25-62BE-FEE6-F00DB83E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8AC9-2EC4-4204-8D49-A0AF74C24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87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7BE97-EAA0-67CC-EBE7-8CDF6CCC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5AD96F-BDDD-3046-E51E-C08C7B1E7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5D6CDF-D860-00E1-7D2E-BBFA6B45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CADF-2201-4D80-B455-42AEB7F50532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AAA694-A870-A793-09FE-40B69234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F3B5CD-F1D9-B4F5-CF9F-511F705C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8AC9-2EC4-4204-8D49-A0AF74C24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99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0C388-082A-0B88-BEFB-8FF4F0CB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102666-8BD0-C520-52D0-5D1E71581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C93DD4-35F5-0497-32EC-E682334F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CADF-2201-4D80-B455-42AEB7F50532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73B117-02AE-0564-DADF-7E7BEB41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8C2046-BBC4-96A0-9499-2E8EFC61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8AC9-2EC4-4204-8D49-A0AF74C24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28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A2459-F57A-9132-1164-FF3AFE1D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CAE0F-04EF-C481-291D-858D169CD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EF46D3-06D5-06DC-D06E-CA31426C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24F7D7-014C-6DA9-5E96-87DE369D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CADF-2201-4D80-B455-42AEB7F50532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75E834-E9A3-CE68-4C05-3F3FE689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CB207A-649C-B2E0-1ECD-3FC67987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8AC9-2EC4-4204-8D49-A0AF74C24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6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4699B-8DB4-7407-92E9-D2219BAD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AF6089-D48F-4046-0AE6-46D02E50A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56C7E9-C814-B595-F413-9FA1B55E3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81C433-1670-8E78-A2FE-A88F1BF36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807157-680F-C8B7-5588-211722BF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46CD5D-C630-3B13-AF60-BA417E9C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CADF-2201-4D80-B455-42AEB7F50532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0B5190-3FC8-0C79-DBE7-A3484C55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23A122-19B4-BDE0-6E69-9BABECF3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8AC9-2EC4-4204-8D49-A0AF74C24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64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75E03-296B-36BE-6E54-36A5467A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572A469-4785-ECD1-2FBE-8F13FD7E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CADF-2201-4D80-B455-42AEB7F50532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4AAE17-49CE-1159-1CBF-DBB2220C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2432BF-1ADB-BE8B-92C2-39F137BB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8AC9-2EC4-4204-8D49-A0AF74C24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68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AEBC57-FE4B-6B49-6C3A-D66BB0EB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CADF-2201-4D80-B455-42AEB7F50532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4EE810-797D-4DCF-69A4-50628EBA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1E31DC-F2FD-C17A-2E11-47379FD2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8AC9-2EC4-4204-8D49-A0AF74C24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3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F11AD-BB42-A122-6D4A-B94FBB07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6F702-E592-6C89-5EA0-5ED318F91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E0C1D-8A52-6D0D-800F-98B162723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819DDE-1AA4-8025-3383-6E63C6D4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CADF-2201-4D80-B455-42AEB7F50532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E958D6-8B47-DEAE-1FF3-CB1A0BBC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1294C1-39D0-EF20-F7A5-F442A8C8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8AC9-2EC4-4204-8D49-A0AF74C24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42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2297A-7EA7-8B3F-3357-5AB72B94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AE9FF3-6849-EF15-691E-A14F239CF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4EA58-72BF-E954-8D89-F7AF7AC97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2D97B7-687B-6419-5A06-4EB5EFCC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CADF-2201-4D80-B455-42AEB7F50532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4E4AA5-8737-12DF-FDF1-EE35C15C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D82326-5FA6-90F6-AE95-9923C394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8AC9-2EC4-4204-8D49-A0AF74C24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24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C3489-A15D-F8A2-1B67-22A76C3A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3D8292-9F73-A266-6DF8-EEF83A09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FF276C-3884-C7C4-818E-EE7D25A3E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6CADF-2201-4D80-B455-42AEB7F50532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3011E-467D-1294-5601-335360371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20304B-556F-9FF9-FEE9-D144BE5F1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D8AC9-2EC4-4204-8D49-A0AF74C24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03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20836-7112-A9DE-1DC9-C590764B0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Оценка тональности сообщений в </a:t>
            </a:r>
            <a:r>
              <a:rPr lang="ru-RU" dirty="0" err="1"/>
              <a:t>твиттере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26E38E-1A70-43F7-CF93-A7E8E970B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Огородников Артём, 5030102/00201</a:t>
            </a:r>
          </a:p>
        </p:txBody>
      </p:sp>
    </p:spTree>
    <p:extLst>
      <p:ext uri="{BB962C8B-B14F-4D97-AF65-F5344CB8AC3E}">
        <p14:creationId xmlns:p14="http://schemas.microsoft.com/office/powerpoint/2010/main" val="207597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18C59-32DE-1D83-6099-7A11007929B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Word2Vec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5730E1D-79C5-0D1B-1F4E-B50FEB24C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514" y="1981266"/>
            <a:ext cx="50711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5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B9F9-A9BB-4DE9-7710-E5644CD44F6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Word2Vec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126B18-6ED8-A3CC-12A4-A221A9BF6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6801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Word2Vec способен отлавливать множество различных степеней сходства между словами, таким образом, семантические и синтаксические шаблоны могут быть воссозданы с помощью векторной арифметики. Шаблоны, такие как "Мужчина — Женщина как Брат — Сестра", могут быть сгенерированы с помощью алгебраических операций с векторными представлениями этих слов, таким образом, векторное представление "Брат" - "Мужчина" + "Женщина" производит результат, который ближе всего к векторному представлению "Сестра" в модели. Такие отношения могут быть сгенерированы для различных семантических отношений (например, Страна — Столица) а также синтаксических отношений (например, настоящее время — прошедшее время).</a:t>
            </a:r>
          </a:p>
        </p:txBody>
      </p:sp>
      <p:pic>
        <p:nvPicPr>
          <p:cNvPr id="2050" name="Picture 2" descr="relationships">
            <a:extLst>
              <a:ext uri="{FF2B5EF4-FFF2-40B4-BE49-F238E27FC236}">
                <a16:creationId xmlns:a16="http://schemas.microsoft.com/office/drawing/2014/main" id="{2A9FBA58-9D3C-CB3F-72A4-62573820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21" y="3610997"/>
            <a:ext cx="9273702" cy="324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7A635-350A-867D-5EEB-9251DF1BC9E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LSTM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BF777-C0A7-0119-099A-4E9820F6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Embedding layer – </a:t>
            </a:r>
            <a:r>
              <a:rPr lang="ru-RU" dirty="0"/>
              <a:t>веса, полученные с помощью </a:t>
            </a:r>
            <a:r>
              <a:rPr lang="en-US" dirty="0"/>
              <a:t>Word2Vec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887EFC-8050-2A9F-58CE-08BDD743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7696"/>
            <a:ext cx="596348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6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6D9B7-F753-2513-9F5B-DACB913C846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dirty="0"/>
              <a:t>Целевая 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A6D8A7-4725-B9D0-D057-B95C5B128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85000" lnSpcReduction="1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Бинарная кросс-энтропия, также известная как логарифмическая потеря, это функция потерь, используемая в машинном обучении для задач бинарной классификации. Она измеряет эффективность модели классификации, выход которой - это вероятностное значение между 0 и 1.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708C83-C85A-B5C5-B884-84D1E67F8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67" y="3084755"/>
            <a:ext cx="6386784" cy="37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6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C6D5A-8F0C-1A78-A05A-C5DA7EC6212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77BF39-BB85-F234-5585-B22AE1B8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68" y="3130081"/>
            <a:ext cx="5115639" cy="33627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581FC8-597D-6ADA-0C2C-4C813FC7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823" y="3130081"/>
            <a:ext cx="5039428" cy="3458058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79900C7A-1539-7852-549A-ABF206276B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60073"/>
            <a:ext cx="367543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800" dirty="0">
                <a:latin typeface="Arial" panose="020B0604020202020204" pitchFamily="34" charset="0"/>
              </a:rPr>
              <a:t>Test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>
                <a:latin typeface="Arial" panose="020B0604020202020204" pitchFamily="34" charset="0"/>
              </a:rPr>
              <a:t>Loss: 0.3279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0.8588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13707-57CB-DF1D-9B06-CE6675BB14A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dirty="0"/>
              <a:t>Результаты: пример работы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0A4759-39D2-2D6F-875B-6112BB89F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5655" y="1825625"/>
            <a:ext cx="3400690" cy="4351338"/>
          </a:xfrm>
        </p:spPr>
      </p:pic>
    </p:spTree>
    <p:extLst>
      <p:ext uri="{BB962C8B-B14F-4D97-AF65-F5344CB8AC3E}">
        <p14:creationId xmlns:p14="http://schemas.microsoft.com/office/powerpoint/2010/main" val="352332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EEBF4-A941-541F-9D55-83EACAD54CF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dirty="0"/>
              <a:t>Результаты: </a:t>
            </a:r>
            <a:r>
              <a:rPr lang="en-US" dirty="0"/>
              <a:t>confusion matrix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A3F4D-6CBA-076D-B83E-F8129F5F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8454DCE-D7E6-CD78-5441-41D78010E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91" y="1825625"/>
            <a:ext cx="5201217" cy="490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89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938C1-8622-6C87-A0CC-BE4F2991C20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Pipeline </a:t>
            </a:r>
            <a:r>
              <a:rPr lang="ru-RU" dirty="0"/>
              <a:t>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DA4C8-F90A-EA3E-85D2-C1C27745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Входные данные: сообщение из </a:t>
            </a:r>
            <a:r>
              <a:rPr lang="ru-RU" dirty="0" err="1"/>
              <a:t>твиттера</a:t>
            </a:r>
            <a:endParaRPr lang="ru-RU" dirty="0"/>
          </a:p>
          <a:p>
            <a:pPr lvl="1"/>
            <a:r>
              <a:rPr lang="ru-RU" dirty="0"/>
              <a:t>Обработка текста: сообщения преобразовываются, убираются стоп-слова, выполняется </a:t>
            </a:r>
            <a:r>
              <a:rPr lang="ru-RU" dirty="0" err="1"/>
              <a:t>токенизация</a:t>
            </a:r>
            <a:endParaRPr lang="ru-RU" dirty="0"/>
          </a:p>
          <a:p>
            <a:pPr lvl="1"/>
            <a:r>
              <a:rPr lang="ru-RU" dirty="0"/>
              <a:t>Классификация текста: полеченные данные классифицируются </a:t>
            </a:r>
          </a:p>
          <a:p>
            <a:r>
              <a:rPr lang="ru-RU" dirty="0"/>
              <a:t>Выходные данные: категория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5041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053B2-E2C6-74B3-CC66-C80CCD97CEA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Pipeline </a:t>
            </a:r>
            <a:r>
              <a:rPr lang="ru-RU" dirty="0"/>
              <a:t>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CEEF6-A520-34AA-0210-6F2B620A3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ED6811-4CAA-CB3A-E61E-2C2570F3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64" y="1825625"/>
            <a:ext cx="9439072" cy="460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7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9E830-B26D-9D42-AEF7-9CD20929E58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C59D5-A2F9-6B92-4186-A5957210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POSITIVE:</a:t>
            </a:r>
          </a:p>
          <a:p>
            <a:pPr lvl="1"/>
            <a:r>
              <a:rPr lang="en-US" dirty="0"/>
              <a:t>what did just say vote for </a:t>
            </a:r>
            <a:r>
              <a:rPr lang="en-US" dirty="0" err="1"/>
              <a:t>modi</a:t>
            </a:r>
            <a:r>
              <a:rPr lang="en-US" dirty="0"/>
              <a:t>  welcome </a:t>
            </a:r>
            <a:r>
              <a:rPr lang="en-US" dirty="0" err="1"/>
              <a:t>bjp</a:t>
            </a:r>
            <a:r>
              <a:rPr lang="en-US" dirty="0"/>
              <a:t> told you </a:t>
            </a:r>
            <a:r>
              <a:rPr lang="en-US" dirty="0" err="1"/>
              <a:t>rahul</a:t>
            </a:r>
            <a:r>
              <a:rPr lang="en-US" dirty="0"/>
              <a:t> the main campaigner for </a:t>
            </a:r>
            <a:r>
              <a:rPr lang="en-US" dirty="0" err="1"/>
              <a:t>modi</a:t>
            </a:r>
            <a:r>
              <a:rPr lang="en-US" dirty="0"/>
              <a:t> think </a:t>
            </a:r>
            <a:r>
              <a:rPr lang="en-US" dirty="0" err="1"/>
              <a:t>modi</a:t>
            </a:r>
            <a:r>
              <a:rPr lang="en-US" dirty="0"/>
              <a:t> should just relax</a:t>
            </a:r>
          </a:p>
          <a:p>
            <a:pPr lvl="1"/>
            <a:r>
              <a:rPr lang="en-US" dirty="0"/>
              <a:t>the three codes </a:t>
            </a:r>
            <a:r>
              <a:rPr lang="en-US" dirty="0" err="1"/>
              <a:t>modi</a:t>
            </a:r>
            <a:r>
              <a:rPr lang="en-US" dirty="0"/>
              <a:t> cracked give </a:t>
            </a:r>
            <a:r>
              <a:rPr lang="en-US" dirty="0" err="1"/>
              <a:t>india</a:t>
            </a:r>
            <a:r>
              <a:rPr lang="en-US" dirty="0"/>
              <a:t> huge foreign policy jumpstart via</a:t>
            </a:r>
          </a:p>
          <a:p>
            <a:pPr lvl="1"/>
            <a:r>
              <a:rPr lang="en-US" dirty="0"/>
              <a:t>will see more such attacks </a:t>
            </a:r>
            <a:r>
              <a:rPr lang="en-US" dirty="0" err="1"/>
              <a:t>hindus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supporters</a:t>
            </a:r>
          </a:p>
          <a:p>
            <a:r>
              <a:rPr lang="en-US" dirty="0"/>
              <a:t>NEGATIVE:</a:t>
            </a:r>
          </a:p>
          <a:p>
            <a:pPr lvl="1"/>
            <a:r>
              <a:rPr lang="en-US" dirty="0"/>
              <a:t>when will see your tweet for justice for you are blind fear </a:t>
            </a:r>
            <a:r>
              <a:rPr lang="en-US" dirty="0" err="1"/>
              <a:t>modi</a:t>
            </a:r>
            <a:r>
              <a:rPr lang="en-US" dirty="0"/>
              <a:t> </a:t>
            </a:r>
            <a:r>
              <a:rPr lang="en-US" dirty="0" err="1"/>
              <a:t>rss</a:t>
            </a:r>
            <a:r>
              <a:rPr lang="en-US" dirty="0"/>
              <a:t> </a:t>
            </a:r>
            <a:r>
              <a:rPr lang="en-US" dirty="0" err="1"/>
              <a:t>bjp</a:t>
            </a:r>
            <a:endParaRPr lang="en-US" dirty="0"/>
          </a:p>
          <a:p>
            <a:pPr lvl="1"/>
            <a:r>
              <a:rPr lang="en-US" dirty="0" err="1"/>
              <a:t>modi</a:t>
            </a:r>
            <a:r>
              <a:rPr lang="en-US" dirty="0"/>
              <a:t> will </a:t>
            </a:r>
            <a:r>
              <a:rPr lang="en-US" dirty="0" err="1"/>
              <a:t>endup</a:t>
            </a:r>
            <a:r>
              <a:rPr lang="en-US" dirty="0"/>
              <a:t> mad manlike </a:t>
            </a:r>
            <a:r>
              <a:rPr lang="en-US" dirty="0" err="1"/>
              <a:t>hitler</a:t>
            </a:r>
            <a:r>
              <a:rPr lang="en-US" dirty="0"/>
              <a:t> </a:t>
            </a:r>
            <a:r>
              <a:rPr lang="en-US" dirty="0" err="1"/>
              <a:t>mussolini</a:t>
            </a:r>
            <a:r>
              <a:rPr lang="en-US" dirty="0"/>
              <a:t> </a:t>
            </a:r>
            <a:r>
              <a:rPr lang="en-US" dirty="0" err="1"/>
              <a:t>pinochet</a:t>
            </a:r>
            <a:r>
              <a:rPr lang="en-US" dirty="0"/>
              <a:t> </a:t>
            </a:r>
            <a:r>
              <a:rPr lang="en-US" dirty="0" err="1"/>
              <a:t>nero</a:t>
            </a:r>
            <a:r>
              <a:rPr lang="en-US" dirty="0"/>
              <a:t> Stalin</a:t>
            </a:r>
          </a:p>
          <a:p>
            <a:pPr lvl="1"/>
            <a:r>
              <a:rPr lang="en-US" dirty="0"/>
              <a:t>vote for educated decent leaders </a:t>
            </a:r>
            <a:r>
              <a:rPr lang="en-US" dirty="0" err="1"/>
              <a:t>dont</a:t>
            </a:r>
            <a:r>
              <a:rPr lang="en-US" dirty="0"/>
              <a:t> for corrupt criminals </a:t>
            </a:r>
            <a:r>
              <a:rPr lang="en-US" dirty="0" err="1"/>
              <a:t>yaar</a:t>
            </a:r>
            <a:r>
              <a:rPr lang="en-US" dirty="0"/>
              <a:t> you always speak against</a:t>
            </a:r>
          </a:p>
        </p:txBody>
      </p:sp>
    </p:spTree>
    <p:extLst>
      <p:ext uri="{BB962C8B-B14F-4D97-AF65-F5344CB8AC3E}">
        <p14:creationId xmlns:p14="http://schemas.microsoft.com/office/powerpoint/2010/main" val="377021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39EFD-B058-B990-5BC7-B5D30DA006A5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3650CA-B956-D4EA-CEC4-A6378A5EC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238AF0-08F4-387D-DB58-5DC37697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86" y="1825625"/>
            <a:ext cx="9442632" cy="49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4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4CA2A-4826-C302-6029-C5EB1B2EA6B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Data preprocessing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E7A29-1752-38D2-316E-8D0C2CFCB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Убрали дубликаты, строки с </a:t>
            </a:r>
            <a:r>
              <a:rPr lang="en-US" dirty="0"/>
              <a:t>nan</a:t>
            </a:r>
            <a:r>
              <a:rPr lang="ru-RU" dirty="0"/>
              <a:t>-значениями</a:t>
            </a:r>
          </a:p>
          <a:p>
            <a:r>
              <a:rPr lang="ru-RU" dirty="0"/>
              <a:t>Оставлены только позитивные и негативные сообщения (убраны нейтральные)</a:t>
            </a:r>
          </a:p>
          <a:p>
            <a:r>
              <a:rPr lang="ru-RU" dirty="0"/>
              <a:t>Из текста убраны эмодзи, </a:t>
            </a:r>
            <a:r>
              <a:rPr lang="en-US" dirty="0"/>
              <a:t>html, </a:t>
            </a:r>
            <a:r>
              <a:rPr lang="ru-RU" dirty="0"/>
              <a:t>пунктуация</a:t>
            </a:r>
          </a:p>
          <a:p>
            <a:r>
              <a:rPr lang="ru-RU" dirty="0"/>
              <a:t>Выполнена </a:t>
            </a:r>
            <a:r>
              <a:rPr lang="ru-RU" dirty="0" err="1"/>
              <a:t>токенизация</a:t>
            </a:r>
            <a:endParaRPr lang="ru-RU" dirty="0"/>
          </a:p>
          <a:p>
            <a:r>
              <a:rPr lang="ru-RU" dirty="0"/>
              <a:t>Выполнена </a:t>
            </a:r>
            <a:r>
              <a:rPr lang="ru-RU" dirty="0" err="1"/>
              <a:t>лемматизация</a:t>
            </a:r>
            <a:r>
              <a:rPr lang="ru-RU" dirty="0"/>
              <a:t> (</a:t>
            </a:r>
            <a:r>
              <a:rPr lang="en-US" dirty="0"/>
              <a:t>promised </a:t>
            </a:r>
            <a:r>
              <a:rPr lang="en-US" dirty="0">
                <a:sym typeface="Wingdings" panose="05000000000000000000" pitchFamily="2" charset="2"/>
              </a:rPr>
              <a:t> promise, flowers  flower)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96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3B0ED-4904-5E25-F17E-C25FA7871B05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Word cloud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9E1D04-6E75-D06C-D068-EAEB6D011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158" b="14727"/>
          <a:stretch/>
        </p:blipFill>
        <p:spPr>
          <a:xfrm>
            <a:off x="2613497" y="2131424"/>
            <a:ext cx="6618052" cy="4244327"/>
          </a:xfrm>
        </p:spPr>
      </p:pic>
    </p:spTree>
    <p:extLst>
      <p:ext uri="{BB962C8B-B14F-4D97-AF65-F5344CB8AC3E}">
        <p14:creationId xmlns:p14="http://schemas.microsoft.com/office/powerpoint/2010/main" val="324489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CFB41-27FD-F806-2639-0C35B588E98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Word2Vec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1549D0-A1ED-5D3E-2115-42310408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Word2Vec - это неглубокая, двухслойная нейронная сеть, которая обучается восстанавливать лингвистические контексты слов.</a:t>
            </a:r>
          </a:p>
          <a:p>
            <a:r>
              <a:rPr lang="ru-RU" dirty="0"/>
              <a:t>Он берет на вход большой корпус слов и создает векторное пространство, обычно с несколькими сотнями размерностей, где каждому уникальному слову в корпусе назначается соответствующий вектор в пространстве.</a:t>
            </a:r>
          </a:p>
          <a:p>
            <a:r>
              <a:rPr lang="ru-RU" dirty="0"/>
              <a:t>Вектора слов располагаются в векторном пространстве так, что слова, которые совпадают по контексту в корпусе, находятся близко друг к другу в пространстве.</a:t>
            </a:r>
          </a:p>
        </p:txBody>
      </p:sp>
    </p:spTree>
    <p:extLst>
      <p:ext uri="{BB962C8B-B14F-4D97-AF65-F5344CB8AC3E}">
        <p14:creationId xmlns:p14="http://schemas.microsoft.com/office/powerpoint/2010/main" val="22440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28A7C2E-ED45-EBDC-4E33-6E66F46B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559C074-0B1E-D095-D717-C45C466A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Word2Vec</a:t>
            </a:r>
            <a:endParaRPr lang="ru-RU" dirty="0"/>
          </a:p>
        </p:txBody>
      </p:sp>
      <p:pic>
        <p:nvPicPr>
          <p:cNvPr id="1026" name="Picture 2" descr="word2vec-architecture">
            <a:extLst>
              <a:ext uri="{FF2B5EF4-FFF2-40B4-BE49-F238E27FC236}">
                <a16:creationId xmlns:a16="http://schemas.microsoft.com/office/drawing/2014/main" id="{D6B99BF5-5868-758A-D96F-654E10BA6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03" y="1690688"/>
            <a:ext cx="8336537" cy="520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879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426</Words>
  <Application>Microsoft Office PowerPoint</Application>
  <PresentationFormat>Широкоэкранный</PresentationFormat>
  <Paragraphs>43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-apple-system</vt:lpstr>
      <vt:lpstr>Aptos</vt:lpstr>
      <vt:lpstr>Aptos Display</vt:lpstr>
      <vt:lpstr>Arial</vt:lpstr>
      <vt:lpstr>Wingdings</vt:lpstr>
      <vt:lpstr>Тема Office</vt:lpstr>
      <vt:lpstr>Оценка тональности сообщений в твиттере</vt:lpstr>
      <vt:lpstr>Pipeline проекта</vt:lpstr>
      <vt:lpstr>Pipeline проекта</vt:lpstr>
      <vt:lpstr>Входные данные</vt:lpstr>
      <vt:lpstr>Входные данные</vt:lpstr>
      <vt:lpstr>Data preprocessing</vt:lpstr>
      <vt:lpstr>Word cloud</vt:lpstr>
      <vt:lpstr>Word2Vec</vt:lpstr>
      <vt:lpstr>Word2Vec</vt:lpstr>
      <vt:lpstr>Word2Vec</vt:lpstr>
      <vt:lpstr>Word2Vec</vt:lpstr>
      <vt:lpstr>LSTM</vt:lpstr>
      <vt:lpstr>Целевая функция</vt:lpstr>
      <vt:lpstr>Результаты</vt:lpstr>
      <vt:lpstr>Результаты: пример работы</vt:lpstr>
      <vt:lpstr>Результаты: 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тональности сообщений в твиттере</dc:title>
  <dc:creator>Lera R</dc:creator>
  <cp:lastModifiedBy>Lera R</cp:lastModifiedBy>
  <cp:revision>2</cp:revision>
  <dcterms:created xsi:type="dcterms:W3CDTF">2024-04-12T10:19:34Z</dcterms:created>
  <dcterms:modified xsi:type="dcterms:W3CDTF">2024-04-12T12:39:57Z</dcterms:modified>
</cp:coreProperties>
</file>