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6"/>
  </p:normalViewPr>
  <p:slideViewPr>
    <p:cSldViewPr snapToGrid="0" snapToObjects="1">
      <p:cViewPr varScale="1">
        <p:scale>
          <a:sx n="78" d="100"/>
          <a:sy n="78" d="100"/>
        </p:scale>
        <p:origin x="18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EE35B5-82AF-4947-86C4-3A151B0A0781}" type="doc">
      <dgm:prSet loTypeId="urn:microsoft.com/office/officeart/2008/layout/VerticalCurvedList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8FB6B775-EBF4-4F4A-B1BE-0B2648F92F12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背景介绍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92F59A44-D39F-804C-BB69-32A40FE695CC}" type="parTrans" cxnId="{5A989097-D296-5140-8903-A289F118E682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E21CF7F6-79C8-254E-A0F0-9635FFB4500D}" type="sibTrans" cxnId="{5A989097-D296-5140-8903-A289F118E682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75DAE2CF-F193-814D-BF03-F3004A1A4DC2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总体方案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6EF5C43D-A6ED-D04B-94E0-7BF7D9BCB9C1}" type="parTrans" cxnId="{DD5E9CC7-3F91-CE41-AE1D-1821F2F71463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AC332F82-82D0-4E41-BF34-B982A840927B}" type="sibTrans" cxnId="{DD5E9CC7-3F91-CE41-AE1D-1821F2F71463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36E6EAE0-2B22-E04F-8D07-86FDC7157174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专题方案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C78E6294-A0DB-8F4A-B4A2-D859445B0F8B}" type="parTrans" cxnId="{4E5D3EF3-444B-3C43-B825-97D5C54C7A23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AE7DCE0C-6406-574D-AE09-1CE796C27BAF}" type="sibTrans" cxnId="{4E5D3EF3-444B-3C43-B825-97D5C54C7A23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A2E598EB-E419-E841-9671-1F9AD2C59566}" type="pres">
      <dgm:prSet presAssocID="{72EE35B5-82AF-4947-86C4-3A151B0A0781}" presName="Name0" presStyleCnt="0">
        <dgm:presLayoutVars>
          <dgm:chMax val="7"/>
          <dgm:chPref val="7"/>
          <dgm:dir/>
        </dgm:presLayoutVars>
      </dgm:prSet>
      <dgm:spPr/>
    </dgm:pt>
    <dgm:pt modelId="{BAA90E71-A1A2-8246-8D3A-D0DDEE0EAE64}" type="pres">
      <dgm:prSet presAssocID="{72EE35B5-82AF-4947-86C4-3A151B0A0781}" presName="Name1" presStyleCnt="0"/>
      <dgm:spPr/>
    </dgm:pt>
    <dgm:pt modelId="{666FDAB5-5C8A-9545-AC9F-739085FCA47F}" type="pres">
      <dgm:prSet presAssocID="{72EE35B5-82AF-4947-86C4-3A151B0A0781}" presName="cycle" presStyleCnt="0"/>
      <dgm:spPr/>
    </dgm:pt>
    <dgm:pt modelId="{30558231-CAE3-914B-A9B8-419A96AF9EC5}" type="pres">
      <dgm:prSet presAssocID="{72EE35B5-82AF-4947-86C4-3A151B0A0781}" presName="srcNode" presStyleLbl="node1" presStyleIdx="0" presStyleCnt="3"/>
      <dgm:spPr/>
    </dgm:pt>
    <dgm:pt modelId="{5862EDA2-B3D7-0B45-9541-87A9B4D82CE4}" type="pres">
      <dgm:prSet presAssocID="{72EE35B5-82AF-4947-86C4-3A151B0A0781}" presName="conn" presStyleLbl="parChTrans1D2" presStyleIdx="0" presStyleCnt="1"/>
      <dgm:spPr/>
    </dgm:pt>
    <dgm:pt modelId="{092980D7-4180-6043-AC14-C6A1F402BD12}" type="pres">
      <dgm:prSet presAssocID="{72EE35B5-82AF-4947-86C4-3A151B0A0781}" presName="extraNode" presStyleLbl="node1" presStyleIdx="0" presStyleCnt="3"/>
      <dgm:spPr/>
    </dgm:pt>
    <dgm:pt modelId="{562C3733-B10C-9E4C-93CD-A204342E591C}" type="pres">
      <dgm:prSet presAssocID="{72EE35B5-82AF-4947-86C4-3A151B0A0781}" presName="dstNode" presStyleLbl="node1" presStyleIdx="0" presStyleCnt="3"/>
      <dgm:spPr/>
    </dgm:pt>
    <dgm:pt modelId="{60FF6ACB-8727-C846-B0BD-C56DC43A0EE0}" type="pres">
      <dgm:prSet presAssocID="{8FB6B775-EBF4-4F4A-B1BE-0B2648F92F12}" presName="text_1" presStyleLbl="node1" presStyleIdx="0" presStyleCnt="3">
        <dgm:presLayoutVars>
          <dgm:bulletEnabled val="1"/>
        </dgm:presLayoutVars>
      </dgm:prSet>
      <dgm:spPr/>
    </dgm:pt>
    <dgm:pt modelId="{8E38E896-A289-E249-A9B1-278B5992C40F}" type="pres">
      <dgm:prSet presAssocID="{8FB6B775-EBF4-4F4A-B1BE-0B2648F92F12}" presName="accent_1" presStyleCnt="0"/>
      <dgm:spPr/>
    </dgm:pt>
    <dgm:pt modelId="{542802D8-EC64-3B47-803F-27ACC6D14A17}" type="pres">
      <dgm:prSet presAssocID="{8FB6B775-EBF4-4F4A-B1BE-0B2648F92F12}" presName="accentRepeatNode" presStyleLbl="solidFgAcc1" presStyleIdx="0" presStyleCnt="3"/>
      <dgm:spPr/>
    </dgm:pt>
    <dgm:pt modelId="{07845FE2-410D-704B-B661-572B6E2702D9}" type="pres">
      <dgm:prSet presAssocID="{75DAE2CF-F193-814D-BF03-F3004A1A4DC2}" presName="text_2" presStyleLbl="node1" presStyleIdx="1" presStyleCnt="3">
        <dgm:presLayoutVars>
          <dgm:bulletEnabled val="1"/>
        </dgm:presLayoutVars>
      </dgm:prSet>
      <dgm:spPr/>
    </dgm:pt>
    <dgm:pt modelId="{EDC18349-1688-E947-B673-23D77E4999E0}" type="pres">
      <dgm:prSet presAssocID="{75DAE2CF-F193-814D-BF03-F3004A1A4DC2}" presName="accent_2" presStyleCnt="0"/>
      <dgm:spPr/>
    </dgm:pt>
    <dgm:pt modelId="{1B337B1D-91FD-DF42-B413-D9208679B1E7}" type="pres">
      <dgm:prSet presAssocID="{75DAE2CF-F193-814D-BF03-F3004A1A4DC2}" presName="accentRepeatNode" presStyleLbl="solidFgAcc1" presStyleIdx="1" presStyleCnt="3"/>
      <dgm:spPr/>
    </dgm:pt>
    <dgm:pt modelId="{21D0D617-F81D-9A46-B5EE-65C9D12A339B}" type="pres">
      <dgm:prSet presAssocID="{36E6EAE0-2B22-E04F-8D07-86FDC7157174}" presName="text_3" presStyleLbl="node1" presStyleIdx="2" presStyleCnt="3">
        <dgm:presLayoutVars>
          <dgm:bulletEnabled val="1"/>
        </dgm:presLayoutVars>
      </dgm:prSet>
      <dgm:spPr/>
    </dgm:pt>
    <dgm:pt modelId="{1F174686-6B7B-034E-BFDF-E1BE67C6A285}" type="pres">
      <dgm:prSet presAssocID="{36E6EAE0-2B22-E04F-8D07-86FDC7157174}" presName="accent_3" presStyleCnt="0"/>
      <dgm:spPr/>
    </dgm:pt>
    <dgm:pt modelId="{DAB47CEF-C0DF-C745-835D-3FF6A909685B}" type="pres">
      <dgm:prSet presAssocID="{36E6EAE0-2B22-E04F-8D07-86FDC7157174}" presName="accentRepeatNode" presStyleLbl="solidFgAcc1" presStyleIdx="2" presStyleCnt="3"/>
      <dgm:spPr/>
    </dgm:pt>
  </dgm:ptLst>
  <dgm:cxnLst>
    <dgm:cxn modelId="{DD5E9CC7-3F91-CE41-AE1D-1821F2F71463}" srcId="{72EE35B5-82AF-4947-86C4-3A151B0A0781}" destId="{75DAE2CF-F193-814D-BF03-F3004A1A4DC2}" srcOrd="1" destOrd="0" parTransId="{6EF5C43D-A6ED-D04B-94E0-7BF7D9BCB9C1}" sibTransId="{AC332F82-82D0-4E41-BF34-B982A840927B}"/>
    <dgm:cxn modelId="{5A989097-D296-5140-8903-A289F118E682}" srcId="{72EE35B5-82AF-4947-86C4-3A151B0A0781}" destId="{8FB6B775-EBF4-4F4A-B1BE-0B2648F92F12}" srcOrd="0" destOrd="0" parTransId="{92F59A44-D39F-804C-BB69-32A40FE695CC}" sibTransId="{E21CF7F6-79C8-254E-A0F0-9635FFB4500D}"/>
    <dgm:cxn modelId="{98074400-6A77-0A49-8B6D-3287B2179394}" type="presOf" srcId="{72EE35B5-82AF-4947-86C4-3A151B0A0781}" destId="{A2E598EB-E419-E841-9671-1F9AD2C59566}" srcOrd="0" destOrd="0" presId="urn:microsoft.com/office/officeart/2008/layout/VerticalCurvedList"/>
    <dgm:cxn modelId="{DD6E278F-1755-B749-A7CB-6F5F15567E8E}" type="presOf" srcId="{75DAE2CF-F193-814D-BF03-F3004A1A4DC2}" destId="{07845FE2-410D-704B-B661-572B6E2702D9}" srcOrd="0" destOrd="0" presId="urn:microsoft.com/office/officeart/2008/layout/VerticalCurvedList"/>
    <dgm:cxn modelId="{554EF16C-6945-7A4E-B035-5D0B603A7276}" type="presOf" srcId="{8FB6B775-EBF4-4F4A-B1BE-0B2648F92F12}" destId="{60FF6ACB-8727-C846-B0BD-C56DC43A0EE0}" srcOrd="0" destOrd="0" presId="urn:microsoft.com/office/officeart/2008/layout/VerticalCurvedList"/>
    <dgm:cxn modelId="{18513B42-173D-AF4F-A3AD-921A825E88BD}" type="presOf" srcId="{36E6EAE0-2B22-E04F-8D07-86FDC7157174}" destId="{21D0D617-F81D-9A46-B5EE-65C9D12A339B}" srcOrd="0" destOrd="0" presId="urn:microsoft.com/office/officeart/2008/layout/VerticalCurvedList"/>
    <dgm:cxn modelId="{F4F54B81-0E6D-D84E-9F23-148144B0D768}" type="presOf" srcId="{E21CF7F6-79C8-254E-A0F0-9635FFB4500D}" destId="{5862EDA2-B3D7-0B45-9541-87A9B4D82CE4}" srcOrd="0" destOrd="0" presId="urn:microsoft.com/office/officeart/2008/layout/VerticalCurvedList"/>
    <dgm:cxn modelId="{4E5D3EF3-444B-3C43-B825-97D5C54C7A23}" srcId="{72EE35B5-82AF-4947-86C4-3A151B0A0781}" destId="{36E6EAE0-2B22-E04F-8D07-86FDC7157174}" srcOrd="2" destOrd="0" parTransId="{C78E6294-A0DB-8F4A-B4A2-D859445B0F8B}" sibTransId="{AE7DCE0C-6406-574D-AE09-1CE796C27BAF}"/>
    <dgm:cxn modelId="{2C72297E-F1B8-F540-B0ED-830D1FB2019F}" type="presParOf" srcId="{A2E598EB-E419-E841-9671-1F9AD2C59566}" destId="{BAA90E71-A1A2-8246-8D3A-D0DDEE0EAE64}" srcOrd="0" destOrd="0" presId="urn:microsoft.com/office/officeart/2008/layout/VerticalCurvedList"/>
    <dgm:cxn modelId="{DB00043B-0C69-924B-BFA8-38A9C01872AE}" type="presParOf" srcId="{BAA90E71-A1A2-8246-8D3A-D0DDEE0EAE64}" destId="{666FDAB5-5C8A-9545-AC9F-739085FCA47F}" srcOrd="0" destOrd="0" presId="urn:microsoft.com/office/officeart/2008/layout/VerticalCurvedList"/>
    <dgm:cxn modelId="{5D1B3145-D6B1-CD40-9476-BE29625E45AA}" type="presParOf" srcId="{666FDAB5-5C8A-9545-AC9F-739085FCA47F}" destId="{30558231-CAE3-914B-A9B8-419A96AF9EC5}" srcOrd="0" destOrd="0" presId="urn:microsoft.com/office/officeart/2008/layout/VerticalCurvedList"/>
    <dgm:cxn modelId="{00B338D7-DC70-C443-917A-D3087A00040D}" type="presParOf" srcId="{666FDAB5-5C8A-9545-AC9F-739085FCA47F}" destId="{5862EDA2-B3D7-0B45-9541-87A9B4D82CE4}" srcOrd="1" destOrd="0" presId="urn:microsoft.com/office/officeart/2008/layout/VerticalCurvedList"/>
    <dgm:cxn modelId="{9CBF5A0D-0036-4348-9B85-12BE9231E230}" type="presParOf" srcId="{666FDAB5-5C8A-9545-AC9F-739085FCA47F}" destId="{092980D7-4180-6043-AC14-C6A1F402BD12}" srcOrd="2" destOrd="0" presId="urn:microsoft.com/office/officeart/2008/layout/VerticalCurvedList"/>
    <dgm:cxn modelId="{EAE24410-0181-6943-9B64-7130F7B113ED}" type="presParOf" srcId="{666FDAB5-5C8A-9545-AC9F-739085FCA47F}" destId="{562C3733-B10C-9E4C-93CD-A204342E591C}" srcOrd="3" destOrd="0" presId="urn:microsoft.com/office/officeart/2008/layout/VerticalCurvedList"/>
    <dgm:cxn modelId="{FD43ECA5-3856-2746-BB59-131C79C833D0}" type="presParOf" srcId="{BAA90E71-A1A2-8246-8D3A-D0DDEE0EAE64}" destId="{60FF6ACB-8727-C846-B0BD-C56DC43A0EE0}" srcOrd="1" destOrd="0" presId="urn:microsoft.com/office/officeart/2008/layout/VerticalCurvedList"/>
    <dgm:cxn modelId="{B8A8251A-EF5F-664D-8E01-49EF73221DF6}" type="presParOf" srcId="{BAA90E71-A1A2-8246-8D3A-D0DDEE0EAE64}" destId="{8E38E896-A289-E249-A9B1-278B5992C40F}" srcOrd="2" destOrd="0" presId="urn:microsoft.com/office/officeart/2008/layout/VerticalCurvedList"/>
    <dgm:cxn modelId="{1792AEB8-C0B2-AA4C-BF40-256D9B255B2F}" type="presParOf" srcId="{8E38E896-A289-E249-A9B1-278B5992C40F}" destId="{542802D8-EC64-3B47-803F-27ACC6D14A17}" srcOrd="0" destOrd="0" presId="urn:microsoft.com/office/officeart/2008/layout/VerticalCurvedList"/>
    <dgm:cxn modelId="{F0244A2D-5402-EB43-B610-C628909DE47B}" type="presParOf" srcId="{BAA90E71-A1A2-8246-8D3A-D0DDEE0EAE64}" destId="{07845FE2-410D-704B-B661-572B6E2702D9}" srcOrd="3" destOrd="0" presId="urn:microsoft.com/office/officeart/2008/layout/VerticalCurvedList"/>
    <dgm:cxn modelId="{76D21C20-1061-7549-8CFC-7D18090A4A5E}" type="presParOf" srcId="{BAA90E71-A1A2-8246-8D3A-D0DDEE0EAE64}" destId="{EDC18349-1688-E947-B673-23D77E4999E0}" srcOrd="4" destOrd="0" presId="urn:microsoft.com/office/officeart/2008/layout/VerticalCurvedList"/>
    <dgm:cxn modelId="{32ACC7C4-89DD-614B-A9B2-18996E381E1C}" type="presParOf" srcId="{EDC18349-1688-E947-B673-23D77E4999E0}" destId="{1B337B1D-91FD-DF42-B413-D9208679B1E7}" srcOrd="0" destOrd="0" presId="urn:microsoft.com/office/officeart/2008/layout/VerticalCurvedList"/>
    <dgm:cxn modelId="{02F1E08B-278C-E948-BF2F-D131E5804EA6}" type="presParOf" srcId="{BAA90E71-A1A2-8246-8D3A-D0DDEE0EAE64}" destId="{21D0D617-F81D-9A46-B5EE-65C9D12A339B}" srcOrd="5" destOrd="0" presId="urn:microsoft.com/office/officeart/2008/layout/VerticalCurvedList"/>
    <dgm:cxn modelId="{B656D0C3-894B-3D42-ABE7-5FB46C61F8DA}" type="presParOf" srcId="{BAA90E71-A1A2-8246-8D3A-D0DDEE0EAE64}" destId="{1F174686-6B7B-034E-BFDF-E1BE67C6A285}" srcOrd="6" destOrd="0" presId="urn:microsoft.com/office/officeart/2008/layout/VerticalCurvedList"/>
    <dgm:cxn modelId="{C8459FDA-F451-3941-BE45-C8590DF2E23D}" type="presParOf" srcId="{1F174686-6B7B-034E-BFDF-E1BE67C6A285}" destId="{DAB47CEF-C0DF-C745-835D-3FF6A909685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0F52E-8F52-174B-BB04-99280B9A961E}" type="doc">
      <dgm:prSet loTypeId="urn:microsoft.com/office/officeart/2005/8/layout/radial6" loCatId="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CCEA7572-FDE6-3649-B56A-67C43259635B}">
      <dgm:prSet phldrT="[文本]" custT="1"/>
      <dgm:spPr/>
      <dgm:t>
        <a:bodyPr/>
        <a:lstStyle/>
        <a:p>
          <a:r>
            <a:rPr lang="zh-CN" altLang="en-US" sz="1700" dirty="0" smtClean="0">
              <a:latin typeface="Microsoft YaHei" charset="0"/>
              <a:ea typeface="Microsoft YaHei" charset="0"/>
              <a:cs typeface="Microsoft YaHei" charset="0"/>
            </a:rPr>
            <a:t>网关处理</a:t>
          </a:r>
          <a:r>
            <a:rPr lang="en-US" altLang="en-US" sz="1400" dirty="0" smtClean="0">
              <a:latin typeface="Microsoft YaHei" charset="0"/>
              <a:ea typeface="Microsoft YaHei" charset="0"/>
              <a:cs typeface="Microsoft YaHei" charset="0"/>
            </a:rPr>
            <a:t>Processer</a:t>
          </a:r>
          <a:endParaRPr lang="zh-CN" altLang="en-US" sz="14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6D6DA94C-C041-C549-8D48-2E3F54AA3244}" type="parTrans" cxnId="{88AE1001-BBA3-FB45-B49F-9CE63E4762BE}">
      <dgm:prSet/>
      <dgm:spPr/>
      <dgm:t>
        <a:bodyPr/>
        <a:lstStyle/>
        <a:p>
          <a:endParaRPr lang="zh-CN" altLang="en-US" sz="1600">
            <a:latin typeface="Microsoft YaHei" charset="0"/>
            <a:ea typeface="Microsoft YaHei" charset="0"/>
            <a:cs typeface="Microsoft YaHei" charset="0"/>
          </a:endParaRPr>
        </a:p>
      </dgm:t>
    </dgm:pt>
    <dgm:pt modelId="{D68074EF-CC7C-B848-AC5C-68000F7C4175}" type="sibTrans" cxnId="{88AE1001-BBA3-FB45-B49F-9CE63E4762BE}">
      <dgm:prSet/>
      <dgm:spPr/>
      <dgm:t>
        <a:bodyPr/>
        <a:lstStyle/>
        <a:p>
          <a:endParaRPr lang="zh-CN" altLang="en-US" sz="1600">
            <a:latin typeface="Microsoft YaHei" charset="0"/>
            <a:ea typeface="Microsoft YaHei" charset="0"/>
            <a:cs typeface="Microsoft YaHei" charset="0"/>
          </a:endParaRPr>
        </a:p>
      </dgm:t>
    </dgm:pt>
    <dgm:pt modelId="{2DBA87F4-5389-ED4B-886C-75A44CB7CCFA}">
      <dgm:prSet phldrT="[文本]" custT="1"/>
      <dgm:spPr/>
      <dgm:t>
        <a:bodyPr/>
        <a:lstStyle/>
        <a:p>
          <a:r>
            <a:rPr lang="zh-CN" altLang="en-US" sz="1600" dirty="0" smtClean="0">
              <a:latin typeface="Microsoft YaHei" charset="0"/>
              <a:ea typeface="Microsoft YaHei" charset="0"/>
              <a:cs typeface="Microsoft YaHei" charset="0"/>
            </a:rPr>
            <a:t>事件</a:t>
          </a:r>
          <a:r>
            <a:rPr lang="en-US" altLang="zh-CN" sz="1600" dirty="0" smtClean="0">
              <a:latin typeface="Microsoft YaHei" charset="0"/>
              <a:ea typeface="Microsoft YaHei" charset="0"/>
              <a:cs typeface="Microsoft YaHei" charset="0"/>
            </a:rPr>
            <a:t>2</a:t>
          </a:r>
          <a:endParaRPr lang="zh-CN" altLang="en-US" sz="16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EBD63CC7-A86D-E042-9701-F9CB90C8FBA6}" type="parTrans" cxnId="{ED71CD0D-C5DE-C04A-BF24-0EFFE1167D07}">
      <dgm:prSet/>
      <dgm:spPr/>
      <dgm:t>
        <a:bodyPr/>
        <a:lstStyle/>
        <a:p>
          <a:endParaRPr lang="zh-CN" altLang="en-US" sz="1600">
            <a:latin typeface="Microsoft YaHei" charset="0"/>
            <a:ea typeface="Microsoft YaHei" charset="0"/>
            <a:cs typeface="Microsoft YaHei" charset="0"/>
          </a:endParaRPr>
        </a:p>
      </dgm:t>
    </dgm:pt>
    <dgm:pt modelId="{87408E38-10F4-CF4A-A96A-B6C0367BF2CC}" type="sibTrans" cxnId="{ED71CD0D-C5DE-C04A-BF24-0EFFE1167D07}">
      <dgm:prSet/>
      <dgm:spPr/>
      <dgm:t>
        <a:bodyPr/>
        <a:lstStyle/>
        <a:p>
          <a:endParaRPr lang="zh-CN" altLang="en-US" sz="1600">
            <a:latin typeface="Microsoft YaHei" charset="0"/>
            <a:ea typeface="Microsoft YaHei" charset="0"/>
            <a:cs typeface="Microsoft YaHei" charset="0"/>
          </a:endParaRPr>
        </a:p>
      </dgm:t>
    </dgm:pt>
    <dgm:pt modelId="{D3427D5C-B0BC-4B4A-94B3-8D03A0E74E82}">
      <dgm:prSet phldrT="[文本]" custT="1"/>
      <dgm:spPr/>
      <dgm:t>
        <a:bodyPr/>
        <a:lstStyle/>
        <a:p>
          <a:r>
            <a:rPr lang="en-US" altLang="zh-CN" sz="1600" dirty="0" smtClean="0">
              <a:latin typeface="Microsoft YaHei" charset="0"/>
              <a:ea typeface="Microsoft YaHei" charset="0"/>
              <a:cs typeface="Microsoft YaHei" charset="0"/>
            </a:rPr>
            <a:t>......</a:t>
          </a:r>
          <a:endParaRPr lang="zh-CN" altLang="en-US" sz="16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4C253F03-20D2-9B49-9EF6-BB673AB2B76C}" type="parTrans" cxnId="{1A7E5830-7A05-5949-9CA2-1325A273ADA0}">
      <dgm:prSet/>
      <dgm:spPr/>
      <dgm:t>
        <a:bodyPr/>
        <a:lstStyle/>
        <a:p>
          <a:endParaRPr lang="zh-CN" altLang="en-US" sz="1600">
            <a:latin typeface="Microsoft YaHei" charset="0"/>
            <a:ea typeface="Microsoft YaHei" charset="0"/>
            <a:cs typeface="Microsoft YaHei" charset="0"/>
          </a:endParaRPr>
        </a:p>
      </dgm:t>
    </dgm:pt>
    <dgm:pt modelId="{C9377AFA-7D8F-1549-B6E2-A4577B357569}" type="sibTrans" cxnId="{1A7E5830-7A05-5949-9CA2-1325A273ADA0}">
      <dgm:prSet/>
      <dgm:spPr/>
      <dgm:t>
        <a:bodyPr/>
        <a:lstStyle/>
        <a:p>
          <a:endParaRPr lang="zh-CN" altLang="en-US" sz="1600">
            <a:latin typeface="Microsoft YaHei" charset="0"/>
            <a:ea typeface="Microsoft YaHei" charset="0"/>
            <a:cs typeface="Microsoft YaHei" charset="0"/>
          </a:endParaRPr>
        </a:p>
      </dgm:t>
    </dgm:pt>
    <dgm:pt modelId="{38AE747B-4D8F-2E47-AD01-CF00D9FFF0D6}">
      <dgm:prSet phldrT="[文本]" custT="1"/>
      <dgm:spPr/>
      <dgm:t>
        <a:bodyPr/>
        <a:lstStyle/>
        <a:p>
          <a:r>
            <a:rPr lang="zh-CN" altLang="en-US" sz="1600" dirty="0" smtClean="0">
              <a:latin typeface="Microsoft YaHei" charset="0"/>
              <a:ea typeface="Microsoft YaHei" charset="0"/>
              <a:cs typeface="Microsoft YaHei" charset="0"/>
            </a:rPr>
            <a:t>事件</a:t>
          </a:r>
          <a:r>
            <a:rPr lang="en-US" altLang="zh-CN" sz="1600" dirty="0" smtClean="0">
              <a:latin typeface="Microsoft YaHei" charset="0"/>
              <a:ea typeface="Microsoft YaHei" charset="0"/>
              <a:cs typeface="Microsoft YaHei" charset="0"/>
            </a:rPr>
            <a:t>N</a:t>
          </a:r>
          <a:endParaRPr lang="zh-CN" altLang="en-US" sz="16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54BE141B-674B-E542-888E-67037F808562}" type="parTrans" cxnId="{F0FD213B-5EBC-D543-8D3C-C09CD5DDC235}">
      <dgm:prSet/>
      <dgm:spPr/>
      <dgm:t>
        <a:bodyPr/>
        <a:lstStyle/>
        <a:p>
          <a:endParaRPr lang="zh-CN" altLang="en-US" sz="1600">
            <a:latin typeface="Microsoft YaHei" charset="0"/>
            <a:ea typeface="Microsoft YaHei" charset="0"/>
            <a:cs typeface="Microsoft YaHei" charset="0"/>
          </a:endParaRPr>
        </a:p>
      </dgm:t>
    </dgm:pt>
    <dgm:pt modelId="{CA8DD230-20D4-514A-98A0-50DB97C0146C}" type="sibTrans" cxnId="{F0FD213B-5EBC-D543-8D3C-C09CD5DDC235}">
      <dgm:prSet/>
      <dgm:spPr/>
      <dgm:t>
        <a:bodyPr/>
        <a:lstStyle/>
        <a:p>
          <a:endParaRPr lang="zh-CN" altLang="en-US" sz="1600">
            <a:latin typeface="Microsoft YaHei" charset="0"/>
            <a:ea typeface="Microsoft YaHei" charset="0"/>
            <a:cs typeface="Microsoft YaHei" charset="0"/>
          </a:endParaRPr>
        </a:p>
      </dgm:t>
    </dgm:pt>
    <dgm:pt modelId="{AB278638-6665-1640-9E5F-246F2F642E64}">
      <dgm:prSet phldrT="[文本]" custT="1"/>
      <dgm:spPr/>
      <dgm:t>
        <a:bodyPr/>
        <a:lstStyle/>
        <a:p>
          <a:r>
            <a:rPr lang="zh-CN" altLang="en-US" sz="1600" dirty="0" smtClean="0">
              <a:latin typeface="Microsoft YaHei" charset="0"/>
              <a:ea typeface="Microsoft YaHei" charset="0"/>
              <a:cs typeface="Microsoft YaHei" charset="0"/>
            </a:rPr>
            <a:t>事件</a:t>
          </a:r>
          <a:r>
            <a:rPr lang="en-US" altLang="zh-CN" sz="1600" dirty="0" smtClean="0">
              <a:latin typeface="Microsoft YaHei" charset="0"/>
              <a:ea typeface="Microsoft YaHei" charset="0"/>
              <a:cs typeface="Microsoft YaHei" charset="0"/>
            </a:rPr>
            <a:t>1</a:t>
          </a:r>
          <a:endParaRPr lang="zh-CN" altLang="en-US" sz="16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0078CDF7-D46C-7147-8067-5FB9C029DA9C}" type="parTrans" cxnId="{AE21EA7F-B249-784A-A025-5547EABAA6C6}">
      <dgm:prSet/>
      <dgm:spPr/>
      <dgm:t>
        <a:bodyPr/>
        <a:lstStyle/>
        <a:p>
          <a:endParaRPr lang="zh-CN" altLang="en-US" sz="1600">
            <a:latin typeface="Microsoft YaHei" charset="0"/>
            <a:ea typeface="Microsoft YaHei" charset="0"/>
            <a:cs typeface="Microsoft YaHei" charset="0"/>
          </a:endParaRPr>
        </a:p>
      </dgm:t>
    </dgm:pt>
    <dgm:pt modelId="{D91FDB81-2541-5041-A4E8-3FD76816680D}" type="sibTrans" cxnId="{AE21EA7F-B249-784A-A025-5547EABAA6C6}">
      <dgm:prSet/>
      <dgm:spPr/>
      <dgm:t>
        <a:bodyPr/>
        <a:lstStyle/>
        <a:p>
          <a:endParaRPr lang="zh-CN" altLang="en-US" sz="1600">
            <a:latin typeface="Microsoft YaHei" charset="0"/>
            <a:ea typeface="Microsoft YaHei" charset="0"/>
            <a:cs typeface="Microsoft YaHei" charset="0"/>
          </a:endParaRPr>
        </a:p>
      </dgm:t>
    </dgm:pt>
    <dgm:pt modelId="{6A013D3C-668C-6541-874E-69395E12DB2D}" type="pres">
      <dgm:prSet presAssocID="{B830F52E-8F52-174B-BB04-99280B9A961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14950E6-B002-1B44-8FEE-28AF16DD8EEA}" type="pres">
      <dgm:prSet presAssocID="{CCEA7572-FDE6-3649-B56A-67C43259635B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4B76F191-54C0-2A4C-BBB7-EDAA71BEF964}" type="pres">
      <dgm:prSet presAssocID="{2DBA87F4-5389-ED4B-886C-75A44CB7CCFA}" presName="node" presStyleLbl="node1" presStyleIdx="0" presStyleCnt="4">
        <dgm:presLayoutVars>
          <dgm:bulletEnabled val="1"/>
        </dgm:presLayoutVars>
      </dgm:prSet>
      <dgm:spPr/>
    </dgm:pt>
    <dgm:pt modelId="{C8E65B2B-5490-EC42-A263-40270A537CF4}" type="pres">
      <dgm:prSet presAssocID="{2DBA87F4-5389-ED4B-886C-75A44CB7CCFA}" presName="dummy" presStyleCnt="0"/>
      <dgm:spPr/>
    </dgm:pt>
    <dgm:pt modelId="{38D86453-A021-484B-AD3F-CCD27E4F542B}" type="pres">
      <dgm:prSet presAssocID="{87408E38-10F4-CF4A-A96A-B6C0367BF2CC}" presName="sibTrans" presStyleLbl="sibTrans2D1" presStyleIdx="0" presStyleCnt="4"/>
      <dgm:spPr/>
    </dgm:pt>
    <dgm:pt modelId="{AEA300E0-D94B-D144-B60D-01DE07773991}" type="pres">
      <dgm:prSet presAssocID="{D3427D5C-B0BC-4B4A-94B3-8D03A0E74E82}" presName="node" presStyleLbl="node1" presStyleIdx="1" presStyleCnt="4">
        <dgm:presLayoutVars>
          <dgm:bulletEnabled val="1"/>
        </dgm:presLayoutVars>
      </dgm:prSet>
      <dgm:spPr/>
    </dgm:pt>
    <dgm:pt modelId="{E9C864CE-0D1C-4047-A76B-1518F31A5CC8}" type="pres">
      <dgm:prSet presAssocID="{D3427D5C-B0BC-4B4A-94B3-8D03A0E74E82}" presName="dummy" presStyleCnt="0"/>
      <dgm:spPr/>
    </dgm:pt>
    <dgm:pt modelId="{BC4BD01C-DC59-0D48-878D-2458C39854B3}" type="pres">
      <dgm:prSet presAssocID="{C9377AFA-7D8F-1549-B6E2-A4577B357569}" presName="sibTrans" presStyleLbl="sibTrans2D1" presStyleIdx="1" presStyleCnt="4"/>
      <dgm:spPr/>
    </dgm:pt>
    <dgm:pt modelId="{A3C20295-8C0E-864E-82BA-825EE494A4DD}" type="pres">
      <dgm:prSet presAssocID="{38AE747B-4D8F-2E47-AD01-CF00D9FFF0D6}" presName="node" presStyleLbl="node1" presStyleIdx="2" presStyleCnt="4">
        <dgm:presLayoutVars>
          <dgm:bulletEnabled val="1"/>
        </dgm:presLayoutVars>
      </dgm:prSet>
      <dgm:spPr/>
    </dgm:pt>
    <dgm:pt modelId="{6E9B05DD-10FF-334F-829E-204CE3F331B8}" type="pres">
      <dgm:prSet presAssocID="{38AE747B-4D8F-2E47-AD01-CF00D9FFF0D6}" presName="dummy" presStyleCnt="0"/>
      <dgm:spPr/>
    </dgm:pt>
    <dgm:pt modelId="{4D398B13-C734-D843-AED2-B72D626C4520}" type="pres">
      <dgm:prSet presAssocID="{CA8DD230-20D4-514A-98A0-50DB97C0146C}" presName="sibTrans" presStyleLbl="sibTrans2D1" presStyleIdx="2" presStyleCnt="4"/>
      <dgm:spPr/>
    </dgm:pt>
    <dgm:pt modelId="{2C7FCE5E-CA75-4740-82FF-1FDA18487513}" type="pres">
      <dgm:prSet presAssocID="{AB278638-6665-1640-9E5F-246F2F642E64}" presName="node" presStyleLbl="node1" presStyleIdx="3" presStyleCnt="4">
        <dgm:presLayoutVars>
          <dgm:bulletEnabled val="1"/>
        </dgm:presLayoutVars>
      </dgm:prSet>
      <dgm:spPr/>
    </dgm:pt>
    <dgm:pt modelId="{476884E3-7DBA-1F46-BD9E-B1664340514B}" type="pres">
      <dgm:prSet presAssocID="{AB278638-6665-1640-9E5F-246F2F642E64}" presName="dummy" presStyleCnt="0"/>
      <dgm:spPr/>
    </dgm:pt>
    <dgm:pt modelId="{BFBBE951-D38A-A642-9867-7AEC173878A7}" type="pres">
      <dgm:prSet presAssocID="{D91FDB81-2541-5041-A4E8-3FD76816680D}" presName="sibTrans" presStyleLbl="sibTrans2D1" presStyleIdx="3" presStyleCnt="4"/>
      <dgm:spPr/>
    </dgm:pt>
  </dgm:ptLst>
  <dgm:cxnLst>
    <dgm:cxn modelId="{1DE22EEE-61A4-994E-BB79-DA1A57AE2F5B}" type="presOf" srcId="{38AE747B-4D8F-2E47-AD01-CF00D9FFF0D6}" destId="{A3C20295-8C0E-864E-82BA-825EE494A4DD}" srcOrd="0" destOrd="0" presId="urn:microsoft.com/office/officeart/2005/8/layout/radial6"/>
    <dgm:cxn modelId="{28829F4C-3E5A-0740-90F4-3A2A0E6630EF}" type="presOf" srcId="{CA8DD230-20D4-514A-98A0-50DB97C0146C}" destId="{4D398B13-C734-D843-AED2-B72D626C4520}" srcOrd="0" destOrd="0" presId="urn:microsoft.com/office/officeart/2005/8/layout/radial6"/>
    <dgm:cxn modelId="{36FE6159-8A92-1147-A5FF-40819AA6C55D}" type="presOf" srcId="{C9377AFA-7D8F-1549-B6E2-A4577B357569}" destId="{BC4BD01C-DC59-0D48-878D-2458C39854B3}" srcOrd="0" destOrd="0" presId="urn:microsoft.com/office/officeart/2005/8/layout/radial6"/>
    <dgm:cxn modelId="{88AE1001-BBA3-FB45-B49F-9CE63E4762BE}" srcId="{B830F52E-8F52-174B-BB04-99280B9A961E}" destId="{CCEA7572-FDE6-3649-B56A-67C43259635B}" srcOrd="0" destOrd="0" parTransId="{6D6DA94C-C041-C549-8D48-2E3F54AA3244}" sibTransId="{D68074EF-CC7C-B848-AC5C-68000F7C4175}"/>
    <dgm:cxn modelId="{ED71CD0D-C5DE-C04A-BF24-0EFFE1167D07}" srcId="{CCEA7572-FDE6-3649-B56A-67C43259635B}" destId="{2DBA87F4-5389-ED4B-886C-75A44CB7CCFA}" srcOrd="0" destOrd="0" parTransId="{EBD63CC7-A86D-E042-9701-F9CB90C8FBA6}" sibTransId="{87408E38-10F4-CF4A-A96A-B6C0367BF2CC}"/>
    <dgm:cxn modelId="{2C0B3F65-CBAC-804B-B00A-98FB25A509E6}" type="presOf" srcId="{87408E38-10F4-CF4A-A96A-B6C0367BF2CC}" destId="{38D86453-A021-484B-AD3F-CCD27E4F542B}" srcOrd="0" destOrd="0" presId="urn:microsoft.com/office/officeart/2005/8/layout/radial6"/>
    <dgm:cxn modelId="{5EE005DE-1B56-B544-AE0F-D2D027F83CF5}" type="presOf" srcId="{AB278638-6665-1640-9E5F-246F2F642E64}" destId="{2C7FCE5E-CA75-4740-82FF-1FDA18487513}" srcOrd="0" destOrd="0" presId="urn:microsoft.com/office/officeart/2005/8/layout/radial6"/>
    <dgm:cxn modelId="{27CB02CC-7422-D14A-A488-5BAA82ACE83D}" type="presOf" srcId="{D3427D5C-B0BC-4B4A-94B3-8D03A0E74E82}" destId="{AEA300E0-D94B-D144-B60D-01DE07773991}" srcOrd="0" destOrd="0" presId="urn:microsoft.com/office/officeart/2005/8/layout/radial6"/>
    <dgm:cxn modelId="{B5621909-451A-7244-9E60-62C437F8FD18}" type="presOf" srcId="{CCEA7572-FDE6-3649-B56A-67C43259635B}" destId="{614950E6-B002-1B44-8FEE-28AF16DD8EEA}" srcOrd="0" destOrd="0" presId="urn:microsoft.com/office/officeart/2005/8/layout/radial6"/>
    <dgm:cxn modelId="{7D010BB6-6E2F-5942-B41B-5507620C823B}" type="presOf" srcId="{D91FDB81-2541-5041-A4E8-3FD76816680D}" destId="{BFBBE951-D38A-A642-9867-7AEC173878A7}" srcOrd="0" destOrd="0" presId="urn:microsoft.com/office/officeart/2005/8/layout/radial6"/>
    <dgm:cxn modelId="{57D92AF3-6B68-FA45-AF4D-6B6AD118E0C3}" type="presOf" srcId="{2DBA87F4-5389-ED4B-886C-75A44CB7CCFA}" destId="{4B76F191-54C0-2A4C-BBB7-EDAA71BEF964}" srcOrd="0" destOrd="0" presId="urn:microsoft.com/office/officeart/2005/8/layout/radial6"/>
    <dgm:cxn modelId="{F0FD213B-5EBC-D543-8D3C-C09CD5DDC235}" srcId="{CCEA7572-FDE6-3649-B56A-67C43259635B}" destId="{38AE747B-4D8F-2E47-AD01-CF00D9FFF0D6}" srcOrd="2" destOrd="0" parTransId="{54BE141B-674B-E542-888E-67037F808562}" sibTransId="{CA8DD230-20D4-514A-98A0-50DB97C0146C}"/>
    <dgm:cxn modelId="{AE21EA7F-B249-784A-A025-5547EABAA6C6}" srcId="{CCEA7572-FDE6-3649-B56A-67C43259635B}" destId="{AB278638-6665-1640-9E5F-246F2F642E64}" srcOrd="3" destOrd="0" parTransId="{0078CDF7-D46C-7147-8067-5FB9C029DA9C}" sibTransId="{D91FDB81-2541-5041-A4E8-3FD76816680D}"/>
    <dgm:cxn modelId="{C1638EDA-C236-A842-9FF8-7265A4CCDC37}" type="presOf" srcId="{B830F52E-8F52-174B-BB04-99280B9A961E}" destId="{6A013D3C-668C-6541-874E-69395E12DB2D}" srcOrd="0" destOrd="0" presId="urn:microsoft.com/office/officeart/2005/8/layout/radial6"/>
    <dgm:cxn modelId="{1A7E5830-7A05-5949-9CA2-1325A273ADA0}" srcId="{CCEA7572-FDE6-3649-B56A-67C43259635B}" destId="{D3427D5C-B0BC-4B4A-94B3-8D03A0E74E82}" srcOrd="1" destOrd="0" parTransId="{4C253F03-20D2-9B49-9EF6-BB673AB2B76C}" sibTransId="{C9377AFA-7D8F-1549-B6E2-A4577B357569}"/>
    <dgm:cxn modelId="{FB604165-ADE1-B94A-90DC-1186D02B61F7}" type="presParOf" srcId="{6A013D3C-668C-6541-874E-69395E12DB2D}" destId="{614950E6-B002-1B44-8FEE-28AF16DD8EEA}" srcOrd="0" destOrd="0" presId="urn:microsoft.com/office/officeart/2005/8/layout/radial6"/>
    <dgm:cxn modelId="{956F36FC-6E0A-A249-B279-86CF5EB8CB68}" type="presParOf" srcId="{6A013D3C-668C-6541-874E-69395E12DB2D}" destId="{4B76F191-54C0-2A4C-BBB7-EDAA71BEF964}" srcOrd="1" destOrd="0" presId="urn:microsoft.com/office/officeart/2005/8/layout/radial6"/>
    <dgm:cxn modelId="{4866C386-824D-1F4E-815F-E627D23C68C8}" type="presParOf" srcId="{6A013D3C-668C-6541-874E-69395E12DB2D}" destId="{C8E65B2B-5490-EC42-A263-40270A537CF4}" srcOrd="2" destOrd="0" presId="urn:microsoft.com/office/officeart/2005/8/layout/radial6"/>
    <dgm:cxn modelId="{1CEA3F17-2967-E441-BA04-591BD203CE6C}" type="presParOf" srcId="{6A013D3C-668C-6541-874E-69395E12DB2D}" destId="{38D86453-A021-484B-AD3F-CCD27E4F542B}" srcOrd="3" destOrd="0" presId="urn:microsoft.com/office/officeart/2005/8/layout/radial6"/>
    <dgm:cxn modelId="{62001D7B-47CC-564D-B788-5997FF895040}" type="presParOf" srcId="{6A013D3C-668C-6541-874E-69395E12DB2D}" destId="{AEA300E0-D94B-D144-B60D-01DE07773991}" srcOrd="4" destOrd="0" presId="urn:microsoft.com/office/officeart/2005/8/layout/radial6"/>
    <dgm:cxn modelId="{6D368632-5303-6E4C-B237-C26F999D7A70}" type="presParOf" srcId="{6A013D3C-668C-6541-874E-69395E12DB2D}" destId="{E9C864CE-0D1C-4047-A76B-1518F31A5CC8}" srcOrd="5" destOrd="0" presId="urn:microsoft.com/office/officeart/2005/8/layout/radial6"/>
    <dgm:cxn modelId="{1EAD529E-D41D-CF43-8663-38C96D477E96}" type="presParOf" srcId="{6A013D3C-668C-6541-874E-69395E12DB2D}" destId="{BC4BD01C-DC59-0D48-878D-2458C39854B3}" srcOrd="6" destOrd="0" presId="urn:microsoft.com/office/officeart/2005/8/layout/radial6"/>
    <dgm:cxn modelId="{32F1A5F4-A343-714B-9A85-154B6BA0733C}" type="presParOf" srcId="{6A013D3C-668C-6541-874E-69395E12DB2D}" destId="{A3C20295-8C0E-864E-82BA-825EE494A4DD}" srcOrd="7" destOrd="0" presId="urn:microsoft.com/office/officeart/2005/8/layout/radial6"/>
    <dgm:cxn modelId="{3DF706D4-E62E-064F-8F45-96092CCDA3DA}" type="presParOf" srcId="{6A013D3C-668C-6541-874E-69395E12DB2D}" destId="{6E9B05DD-10FF-334F-829E-204CE3F331B8}" srcOrd="8" destOrd="0" presId="urn:microsoft.com/office/officeart/2005/8/layout/radial6"/>
    <dgm:cxn modelId="{F6BE0484-5126-564F-AFEE-0EFED9C3E4EE}" type="presParOf" srcId="{6A013D3C-668C-6541-874E-69395E12DB2D}" destId="{4D398B13-C734-D843-AED2-B72D626C4520}" srcOrd="9" destOrd="0" presId="urn:microsoft.com/office/officeart/2005/8/layout/radial6"/>
    <dgm:cxn modelId="{A8175C39-1804-D64F-A563-C8D6668591D7}" type="presParOf" srcId="{6A013D3C-668C-6541-874E-69395E12DB2D}" destId="{2C7FCE5E-CA75-4740-82FF-1FDA18487513}" srcOrd="10" destOrd="0" presId="urn:microsoft.com/office/officeart/2005/8/layout/radial6"/>
    <dgm:cxn modelId="{2462A5EC-622F-3A43-8916-BFECC12FD495}" type="presParOf" srcId="{6A013D3C-668C-6541-874E-69395E12DB2D}" destId="{476884E3-7DBA-1F46-BD9E-B1664340514B}" srcOrd="11" destOrd="0" presId="urn:microsoft.com/office/officeart/2005/8/layout/radial6"/>
    <dgm:cxn modelId="{22DB34C6-3491-2F42-B97A-050B277D8FFF}" type="presParOf" srcId="{6A013D3C-668C-6541-874E-69395E12DB2D}" destId="{BFBBE951-D38A-A642-9867-7AEC173878A7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191617-0A5A-C243-B23E-BBEF0930B1E2}" type="doc">
      <dgm:prSet loTypeId="urn:microsoft.com/office/officeart/2005/8/layout/radial2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B19F215F-6982-C34A-8AE9-3DD13DB2D5D0}">
      <dgm:prSet phldrT="[文本]"/>
      <dgm:spPr/>
      <dgm:t>
        <a:bodyPr/>
        <a:lstStyle/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Worker1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1851D95D-C316-1C4E-9828-92CD92A14FD0}" type="parTrans" cxnId="{C8C4158D-4D1D-9447-8239-A54FD57A05D8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AADA2D5D-49E5-934C-A12C-029DA07E35A2}" type="sibTrans" cxnId="{C8C4158D-4D1D-9447-8239-A54FD57A05D8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BE8DB009-7AB7-0347-AE40-64ADC076613E}">
      <dgm:prSet phldrT="[文本]"/>
      <dgm:spPr/>
      <dgm:t>
        <a:bodyPr/>
        <a:lstStyle/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......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A79ECF71-EFF7-E347-9880-56EC1133AD91}" type="parTrans" cxnId="{DDAD3EA4-95BC-1944-A053-BB57EC9CDFF1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5092AEB9-2F32-7E49-BB68-127F0F4CF922}" type="sibTrans" cxnId="{DDAD3EA4-95BC-1944-A053-BB57EC9CDFF1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CD478034-8C20-DE4B-93F4-332EBF8C5A7F}">
      <dgm:prSet phldrT="[文本]"/>
      <dgm:spPr/>
      <dgm:t>
        <a:bodyPr/>
        <a:lstStyle/>
        <a:p>
          <a:r>
            <a:rPr lang="en-US" altLang="zh-CN" dirty="0" err="1" smtClean="0">
              <a:latin typeface="Microsoft YaHei" charset="0"/>
              <a:ea typeface="Microsoft YaHei" charset="0"/>
              <a:cs typeface="Microsoft YaHei" charset="0"/>
            </a:rPr>
            <a:t>WorkerN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8B46F583-6EFD-8446-B5A3-E8C8D583B383}" type="parTrans" cxnId="{61A19B22-AFD4-F146-8D26-2C3C096319AE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E4CB6BE6-5E43-5049-BB6A-4D182CEE8D14}" type="sibTrans" cxnId="{61A19B22-AFD4-F146-8D26-2C3C096319AE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EFD51605-309A-264E-A2D0-1AB5180BDBDA}" type="pres">
      <dgm:prSet presAssocID="{49191617-0A5A-C243-B23E-BBEF0930B1E2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14B2420C-137D-B748-AFBC-268F3C808E00}" type="pres">
      <dgm:prSet presAssocID="{49191617-0A5A-C243-B23E-BBEF0930B1E2}" presName="cycle" presStyleCnt="0"/>
      <dgm:spPr/>
    </dgm:pt>
    <dgm:pt modelId="{32411FC0-1CD3-3947-86E9-9B68D8E81314}" type="pres">
      <dgm:prSet presAssocID="{49191617-0A5A-C243-B23E-BBEF0930B1E2}" presName="centerShape" presStyleCnt="0"/>
      <dgm:spPr/>
    </dgm:pt>
    <dgm:pt modelId="{4C1AAB09-D14F-8B44-BD1C-2A411A7F25DD}" type="pres">
      <dgm:prSet presAssocID="{49191617-0A5A-C243-B23E-BBEF0930B1E2}" presName="connSite" presStyleLbl="node1" presStyleIdx="0" presStyleCnt="4"/>
      <dgm:spPr/>
    </dgm:pt>
    <dgm:pt modelId="{E26776B7-D78B-CF46-8193-632554AC8270}" type="pres">
      <dgm:prSet presAssocID="{49191617-0A5A-C243-B23E-BBEF0930B1E2}" presName="visible" presStyleLbl="node1" presStyleIdx="0" presStyleCnt="4" custLinFactNeighborY="0"/>
      <dgm:spPr>
        <a:prstGeom prst="ellipse">
          <a:avLst/>
        </a:prstGeom>
      </dgm:spPr>
    </dgm:pt>
    <dgm:pt modelId="{4FE80B0A-2AB6-7744-931D-9C92645C6738}" type="pres">
      <dgm:prSet presAssocID="{1851D95D-C316-1C4E-9828-92CD92A14FD0}" presName="Name25" presStyleLbl="parChTrans1D1" presStyleIdx="0" presStyleCnt="3"/>
      <dgm:spPr/>
    </dgm:pt>
    <dgm:pt modelId="{A7B296F6-8EB4-E640-9A20-BCC46585AE04}" type="pres">
      <dgm:prSet presAssocID="{B19F215F-6982-C34A-8AE9-3DD13DB2D5D0}" presName="node" presStyleCnt="0"/>
      <dgm:spPr/>
    </dgm:pt>
    <dgm:pt modelId="{7B59CECD-68CA-CE40-BBFF-FA5D2B5DEA6B}" type="pres">
      <dgm:prSet presAssocID="{B19F215F-6982-C34A-8AE9-3DD13DB2D5D0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4E3C4F-1840-EB40-A250-368913FB3020}" type="pres">
      <dgm:prSet presAssocID="{B19F215F-6982-C34A-8AE9-3DD13DB2D5D0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F7D6D0-9F96-2443-9038-193E285AB96F}" type="pres">
      <dgm:prSet presAssocID="{A79ECF71-EFF7-E347-9880-56EC1133AD91}" presName="Name25" presStyleLbl="parChTrans1D1" presStyleIdx="1" presStyleCnt="3"/>
      <dgm:spPr/>
    </dgm:pt>
    <dgm:pt modelId="{B2274030-827E-2042-810E-442B915B3037}" type="pres">
      <dgm:prSet presAssocID="{BE8DB009-7AB7-0347-AE40-64ADC076613E}" presName="node" presStyleCnt="0"/>
      <dgm:spPr/>
    </dgm:pt>
    <dgm:pt modelId="{71B337D3-CDCD-0E49-B3B9-F0F364C7FF19}" type="pres">
      <dgm:prSet presAssocID="{BE8DB009-7AB7-0347-AE40-64ADC076613E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4E564BDE-B555-3644-9E4E-AF8C2125CB24}" type="pres">
      <dgm:prSet presAssocID="{BE8DB009-7AB7-0347-AE40-64ADC076613E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74433B-C03B-DF4B-8A54-F3C051C2820F}" type="pres">
      <dgm:prSet presAssocID="{8B46F583-6EFD-8446-B5A3-E8C8D583B383}" presName="Name25" presStyleLbl="parChTrans1D1" presStyleIdx="2" presStyleCnt="3"/>
      <dgm:spPr/>
    </dgm:pt>
    <dgm:pt modelId="{251D821E-93A1-024C-AE03-DF4D00B663E0}" type="pres">
      <dgm:prSet presAssocID="{CD478034-8C20-DE4B-93F4-332EBF8C5A7F}" presName="node" presStyleCnt="0"/>
      <dgm:spPr/>
    </dgm:pt>
    <dgm:pt modelId="{1D63881A-6120-0E41-BF22-BBB55E22A250}" type="pres">
      <dgm:prSet presAssocID="{CD478034-8C20-DE4B-93F4-332EBF8C5A7F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43922F-A49B-D84D-B208-50CDDC6439B3}" type="pres">
      <dgm:prSet presAssocID="{CD478034-8C20-DE4B-93F4-332EBF8C5A7F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1A19B22-AFD4-F146-8D26-2C3C096319AE}" srcId="{49191617-0A5A-C243-B23E-BBEF0930B1E2}" destId="{CD478034-8C20-DE4B-93F4-332EBF8C5A7F}" srcOrd="2" destOrd="0" parTransId="{8B46F583-6EFD-8446-B5A3-E8C8D583B383}" sibTransId="{E4CB6BE6-5E43-5049-BB6A-4D182CEE8D14}"/>
    <dgm:cxn modelId="{C8C4158D-4D1D-9447-8239-A54FD57A05D8}" srcId="{49191617-0A5A-C243-B23E-BBEF0930B1E2}" destId="{B19F215F-6982-C34A-8AE9-3DD13DB2D5D0}" srcOrd="0" destOrd="0" parTransId="{1851D95D-C316-1C4E-9828-92CD92A14FD0}" sibTransId="{AADA2D5D-49E5-934C-A12C-029DA07E35A2}"/>
    <dgm:cxn modelId="{E4A02E04-8C18-D44D-BCF5-04E8EB5AB0D8}" type="presOf" srcId="{BE8DB009-7AB7-0347-AE40-64ADC076613E}" destId="{71B337D3-CDCD-0E49-B3B9-F0F364C7FF19}" srcOrd="0" destOrd="0" presId="urn:microsoft.com/office/officeart/2005/8/layout/radial2"/>
    <dgm:cxn modelId="{C0CAEAF0-4B77-5D43-B7FE-937177291471}" type="presOf" srcId="{A79ECF71-EFF7-E347-9880-56EC1133AD91}" destId="{9BF7D6D0-9F96-2443-9038-193E285AB96F}" srcOrd="0" destOrd="0" presId="urn:microsoft.com/office/officeart/2005/8/layout/radial2"/>
    <dgm:cxn modelId="{D8BF3E68-AEE8-0F48-B832-160601378BB1}" type="presOf" srcId="{B19F215F-6982-C34A-8AE9-3DD13DB2D5D0}" destId="{7B59CECD-68CA-CE40-BBFF-FA5D2B5DEA6B}" srcOrd="0" destOrd="0" presId="urn:microsoft.com/office/officeart/2005/8/layout/radial2"/>
    <dgm:cxn modelId="{DDAD3EA4-95BC-1944-A053-BB57EC9CDFF1}" srcId="{49191617-0A5A-C243-B23E-BBEF0930B1E2}" destId="{BE8DB009-7AB7-0347-AE40-64ADC076613E}" srcOrd="1" destOrd="0" parTransId="{A79ECF71-EFF7-E347-9880-56EC1133AD91}" sibTransId="{5092AEB9-2F32-7E49-BB68-127F0F4CF922}"/>
    <dgm:cxn modelId="{93CA92B3-A302-2942-9EC4-1233B8CF8F1A}" type="presOf" srcId="{49191617-0A5A-C243-B23E-BBEF0930B1E2}" destId="{EFD51605-309A-264E-A2D0-1AB5180BDBDA}" srcOrd="0" destOrd="0" presId="urn:microsoft.com/office/officeart/2005/8/layout/radial2"/>
    <dgm:cxn modelId="{323266E0-3739-0744-B33A-981343917517}" type="presOf" srcId="{1851D95D-C316-1C4E-9828-92CD92A14FD0}" destId="{4FE80B0A-2AB6-7744-931D-9C92645C6738}" srcOrd="0" destOrd="0" presId="urn:microsoft.com/office/officeart/2005/8/layout/radial2"/>
    <dgm:cxn modelId="{A47E60DE-E986-AE4D-A958-7DCDE43BCB12}" type="presOf" srcId="{CD478034-8C20-DE4B-93F4-332EBF8C5A7F}" destId="{1D63881A-6120-0E41-BF22-BBB55E22A250}" srcOrd="0" destOrd="0" presId="urn:microsoft.com/office/officeart/2005/8/layout/radial2"/>
    <dgm:cxn modelId="{91E38267-C419-E245-92D5-78D62138DC73}" type="presOf" srcId="{8B46F583-6EFD-8446-B5A3-E8C8D583B383}" destId="{E874433B-C03B-DF4B-8A54-F3C051C2820F}" srcOrd="0" destOrd="0" presId="urn:microsoft.com/office/officeart/2005/8/layout/radial2"/>
    <dgm:cxn modelId="{9EEEECAA-A8AE-5040-94D3-570DAADF0A1C}" type="presParOf" srcId="{EFD51605-309A-264E-A2D0-1AB5180BDBDA}" destId="{14B2420C-137D-B748-AFBC-268F3C808E00}" srcOrd="0" destOrd="0" presId="urn:microsoft.com/office/officeart/2005/8/layout/radial2"/>
    <dgm:cxn modelId="{88C829E8-8CFA-AE43-A208-3F07F83AEA2C}" type="presParOf" srcId="{14B2420C-137D-B748-AFBC-268F3C808E00}" destId="{32411FC0-1CD3-3947-86E9-9B68D8E81314}" srcOrd="0" destOrd="0" presId="urn:microsoft.com/office/officeart/2005/8/layout/radial2"/>
    <dgm:cxn modelId="{B8650E1B-999F-6544-90AA-65E1D33B93B7}" type="presParOf" srcId="{32411FC0-1CD3-3947-86E9-9B68D8E81314}" destId="{4C1AAB09-D14F-8B44-BD1C-2A411A7F25DD}" srcOrd="0" destOrd="0" presId="urn:microsoft.com/office/officeart/2005/8/layout/radial2"/>
    <dgm:cxn modelId="{D11ABE84-972F-7440-B869-B06FF8FA2FB8}" type="presParOf" srcId="{32411FC0-1CD3-3947-86E9-9B68D8E81314}" destId="{E26776B7-D78B-CF46-8193-632554AC8270}" srcOrd="1" destOrd="0" presId="urn:microsoft.com/office/officeart/2005/8/layout/radial2"/>
    <dgm:cxn modelId="{50C0BA87-934E-2740-9FFA-BED22844C4AE}" type="presParOf" srcId="{14B2420C-137D-B748-AFBC-268F3C808E00}" destId="{4FE80B0A-2AB6-7744-931D-9C92645C6738}" srcOrd="1" destOrd="0" presId="urn:microsoft.com/office/officeart/2005/8/layout/radial2"/>
    <dgm:cxn modelId="{C050BA11-068E-BC4D-BD99-EC54A3FF358E}" type="presParOf" srcId="{14B2420C-137D-B748-AFBC-268F3C808E00}" destId="{A7B296F6-8EB4-E640-9A20-BCC46585AE04}" srcOrd="2" destOrd="0" presId="urn:microsoft.com/office/officeart/2005/8/layout/radial2"/>
    <dgm:cxn modelId="{C8344E38-C711-FB4F-9A9A-DCDBB0477E3E}" type="presParOf" srcId="{A7B296F6-8EB4-E640-9A20-BCC46585AE04}" destId="{7B59CECD-68CA-CE40-BBFF-FA5D2B5DEA6B}" srcOrd="0" destOrd="0" presId="urn:microsoft.com/office/officeart/2005/8/layout/radial2"/>
    <dgm:cxn modelId="{DF4E047B-79A7-7E4A-95F8-54264CF3BE06}" type="presParOf" srcId="{A7B296F6-8EB4-E640-9A20-BCC46585AE04}" destId="{B94E3C4F-1840-EB40-A250-368913FB3020}" srcOrd="1" destOrd="0" presId="urn:microsoft.com/office/officeart/2005/8/layout/radial2"/>
    <dgm:cxn modelId="{A3D4DA76-CBA1-5947-8083-F63A25BA7FA9}" type="presParOf" srcId="{14B2420C-137D-B748-AFBC-268F3C808E00}" destId="{9BF7D6D0-9F96-2443-9038-193E285AB96F}" srcOrd="3" destOrd="0" presId="urn:microsoft.com/office/officeart/2005/8/layout/radial2"/>
    <dgm:cxn modelId="{E2D7CAE5-EC2B-4249-B240-005D0356FD87}" type="presParOf" srcId="{14B2420C-137D-B748-AFBC-268F3C808E00}" destId="{B2274030-827E-2042-810E-442B915B3037}" srcOrd="4" destOrd="0" presId="urn:microsoft.com/office/officeart/2005/8/layout/radial2"/>
    <dgm:cxn modelId="{9BE07EBE-CA2C-5542-901B-47AC9906F2C4}" type="presParOf" srcId="{B2274030-827E-2042-810E-442B915B3037}" destId="{71B337D3-CDCD-0E49-B3B9-F0F364C7FF19}" srcOrd="0" destOrd="0" presId="urn:microsoft.com/office/officeart/2005/8/layout/radial2"/>
    <dgm:cxn modelId="{2CE8F053-B568-2D44-9A4F-71BEA87E6521}" type="presParOf" srcId="{B2274030-827E-2042-810E-442B915B3037}" destId="{4E564BDE-B555-3644-9E4E-AF8C2125CB24}" srcOrd="1" destOrd="0" presId="urn:microsoft.com/office/officeart/2005/8/layout/radial2"/>
    <dgm:cxn modelId="{A69C1736-F5B9-244C-9FDC-474D63D0D693}" type="presParOf" srcId="{14B2420C-137D-B748-AFBC-268F3C808E00}" destId="{E874433B-C03B-DF4B-8A54-F3C051C2820F}" srcOrd="5" destOrd="0" presId="urn:microsoft.com/office/officeart/2005/8/layout/radial2"/>
    <dgm:cxn modelId="{B6B61DCD-33E9-F54F-86AA-026992BA07A1}" type="presParOf" srcId="{14B2420C-137D-B748-AFBC-268F3C808E00}" destId="{251D821E-93A1-024C-AE03-DF4D00B663E0}" srcOrd="6" destOrd="0" presId="urn:microsoft.com/office/officeart/2005/8/layout/radial2"/>
    <dgm:cxn modelId="{8957A16B-76B8-D34D-8385-727ABC311DAA}" type="presParOf" srcId="{251D821E-93A1-024C-AE03-DF4D00B663E0}" destId="{1D63881A-6120-0E41-BF22-BBB55E22A250}" srcOrd="0" destOrd="0" presId="urn:microsoft.com/office/officeart/2005/8/layout/radial2"/>
    <dgm:cxn modelId="{1B00DBBF-8C3A-DA4F-B42E-00FEF1903BAA}" type="presParOf" srcId="{251D821E-93A1-024C-AE03-DF4D00B663E0}" destId="{7F43922F-A49B-D84D-B208-50CDDC6439B3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EB3B30-1A44-334D-A8D2-798F31C5D382}" type="doc">
      <dgm:prSet loTypeId="urn:microsoft.com/office/officeart/2005/8/layout/pList1" loCatId="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9BEEEBBF-F18D-7F40-87EB-0B0F1DD6A2C6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服务</a:t>
          </a:r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1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F470BB9E-1F7E-F343-9EAD-D9A7AF870E8E}" type="parTrans" cxnId="{84327D2D-A95A-1F40-80A9-0F015F1BA494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636BF5AF-E6D5-DC46-80D1-4AA49B9F84D2}" type="sibTrans" cxnId="{84327D2D-A95A-1F40-80A9-0F015F1BA494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07602DE4-B548-A040-87C8-63871E5E1B7D}">
      <dgm:prSet phldrT="[文本]"/>
      <dgm:spPr/>
      <dgm:t>
        <a:bodyPr/>
        <a:lstStyle/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......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6AE870BD-EB11-ED48-96C0-7069B7D8E9E4}" type="parTrans" cxnId="{52C5599B-5349-B04E-AD81-52796944C8A5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AC8CDAC9-E88B-C04B-A6DA-E887784EA39B}" type="sibTrans" cxnId="{52C5599B-5349-B04E-AD81-52796944C8A5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E10B53DD-3F48-C943-B114-C64E99CBB9CE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服务</a:t>
          </a:r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2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EA8F4B4B-0693-8745-B1B7-491BC38D76A0}" type="parTrans" cxnId="{2D895078-45FD-AF41-BA68-3DB83B1E29D1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18661244-08BE-FC49-83EC-9B29585C660E}" type="sibTrans" cxnId="{2D895078-45FD-AF41-BA68-3DB83B1E29D1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1141789B-B491-6D4B-89ED-AA0B7D20A5F4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服务</a:t>
          </a:r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N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EEDD8BD9-34C4-104B-9EDC-6FB6FA0DD426}" type="parTrans" cxnId="{B06DA690-0AE1-1C47-ABF1-B46A02BF5BF6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589023B8-9609-6E4B-B7AE-B55CCAD51E07}" type="sibTrans" cxnId="{B06DA690-0AE1-1C47-ABF1-B46A02BF5BF6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A3AA73C0-AA7D-DF42-B39D-CD6380104905}" type="pres">
      <dgm:prSet presAssocID="{E6EB3B30-1A44-334D-A8D2-798F31C5D382}" presName="Name0" presStyleCnt="0">
        <dgm:presLayoutVars>
          <dgm:dir/>
          <dgm:resizeHandles val="exact"/>
        </dgm:presLayoutVars>
      </dgm:prSet>
      <dgm:spPr/>
    </dgm:pt>
    <dgm:pt modelId="{8ED94FE4-66E7-8145-BBE8-FC155FB3265C}" type="pres">
      <dgm:prSet presAssocID="{9BEEEBBF-F18D-7F40-87EB-0B0F1DD6A2C6}" presName="compNode" presStyleCnt="0"/>
      <dgm:spPr/>
    </dgm:pt>
    <dgm:pt modelId="{758F3742-5AFA-0A48-A2F1-3E4660290A04}" type="pres">
      <dgm:prSet presAssocID="{9BEEEBBF-F18D-7F40-87EB-0B0F1DD6A2C6}" presName="pictRect" presStyleLbl="node1" presStyleIdx="0" presStyleCnt="4"/>
      <dgm:spPr>
        <a:solidFill>
          <a:srgbClr val="00B050"/>
        </a:solidFill>
      </dgm:spPr>
      <dgm:t>
        <a:bodyPr/>
        <a:lstStyle/>
        <a:p>
          <a:endParaRPr lang="zh-CN" altLang="en-US"/>
        </a:p>
      </dgm:t>
    </dgm:pt>
    <dgm:pt modelId="{DF265FFA-0CFA-564A-8D04-3F2BDB14EFB1}" type="pres">
      <dgm:prSet presAssocID="{9BEEEBBF-F18D-7F40-87EB-0B0F1DD6A2C6}" presName="textRect" presStyleLbl="revTx" presStyleIdx="0" presStyleCnt="4">
        <dgm:presLayoutVars>
          <dgm:bulletEnabled val="1"/>
        </dgm:presLayoutVars>
      </dgm:prSet>
      <dgm:spPr/>
    </dgm:pt>
    <dgm:pt modelId="{48A7D7FD-A4F6-E844-913A-8CC6FA0E5FE0}" type="pres">
      <dgm:prSet presAssocID="{636BF5AF-E6D5-DC46-80D1-4AA49B9F84D2}" presName="sibTrans" presStyleLbl="sibTrans2D1" presStyleIdx="0" presStyleCnt="0"/>
      <dgm:spPr/>
    </dgm:pt>
    <dgm:pt modelId="{B621BBD4-061B-C840-B1E2-D4861B12D00C}" type="pres">
      <dgm:prSet presAssocID="{07602DE4-B548-A040-87C8-63871E5E1B7D}" presName="compNode" presStyleCnt="0"/>
      <dgm:spPr/>
    </dgm:pt>
    <dgm:pt modelId="{36029655-0C40-C641-81D4-C06B174BD0AB}" type="pres">
      <dgm:prSet presAssocID="{07602DE4-B548-A040-87C8-63871E5E1B7D}" presName="pictRect" presStyleLbl="node1" presStyleIdx="1" presStyleCnt="4"/>
      <dgm:spPr>
        <a:solidFill>
          <a:srgbClr val="00B050"/>
        </a:solidFill>
      </dgm:spPr>
    </dgm:pt>
    <dgm:pt modelId="{201E62DA-7B86-EB4A-855D-8394B774A8A6}" type="pres">
      <dgm:prSet presAssocID="{07602DE4-B548-A040-87C8-63871E5E1B7D}" presName="textRect" presStyleLbl="revTx" presStyleIdx="1" presStyleCnt="4">
        <dgm:presLayoutVars>
          <dgm:bulletEnabled val="1"/>
        </dgm:presLayoutVars>
      </dgm:prSet>
      <dgm:spPr/>
    </dgm:pt>
    <dgm:pt modelId="{B4C50528-30AA-B44E-88E2-6ACC5E03AE76}" type="pres">
      <dgm:prSet presAssocID="{AC8CDAC9-E88B-C04B-A6DA-E887784EA39B}" presName="sibTrans" presStyleLbl="sibTrans2D1" presStyleIdx="0" presStyleCnt="0"/>
      <dgm:spPr/>
    </dgm:pt>
    <dgm:pt modelId="{E471AA6B-311B-8643-B06B-CDE521308D36}" type="pres">
      <dgm:prSet presAssocID="{E10B53DD-3F48-C943-B114-C64E99CBB9CE}" presName="compNode" presStyleCnt="0"/>
      <dgm:spPr/>
    </dgm:pt>
    <dgm:pt modelId="{C9371DBF-47D2-2242-9A55-708E40677466}" type="pres">
      <dgm:prSet presAssocID="{E10B53DD-3F48-C943-B114-C64E99CBB9CE}" presName="pictRect" presStyleLbl="node1" presStyleIdx="2" presStyleCnt="4"/>
      <dgm:spPr>
        <a:solidFill>
          <a:srgbClr val="00B050"/>
        </a:solidFill>
      </dgm:spPr>
    </dgm:pt>
    <dgm:pt modelId="{81477F5A-C1A8-F346-8692-63DC443A458C}" type="pres">
      <dgm:prSet presAssocID="{E10B53DD-3F48-C943-B114-C64E99CBB9CE}" presName="textRect" presStyleLbl="revTx" presStyleIdx="2" presStyleCnt="4">
        <dgm:presLayoutVars>
          <dgm:bulletEnabled val="1"/>
        </dgm:presLayoutVars>
      </dgm:prSet>
      <dgm:spPr/>
    </dgm:pt>
    <dgm:pt modelId="{16999ED0-377B-C245-990C-8E7B71A42AE6}" type="pres">
      <dgm:prSet presAssocID="{18661244-08BE-FC49-83EC-9B29585C660E}" presName="sibTrans" presStyleLbl="sibTrans2D1" presStyleIdx="0" presStyleCnt="0"/>
      <dgm:spPr/>
    </dgm:pt>
    <dgm:pt modelId="{8A52B0A9-26DA-054D-AD08-BF3DB4D36C91}" type="pres">
      <dgm:prSet presAssocID="{1141789B-B491-6D4B-89ED-AA0B7D20A5F4}" presName="compNode" presStyleCnt="0"/>
      <dgm:spPr/>
    </dgm:pt>
    <dgm:pt modelId="{FE964466-DE83-D141-A40A-AF577A327236}" type="pres">
      <dgm:prSet presAssocID="{1141789B-B491-6D4B-89ED-AA0B7D20A5F4}" presName="pictRect" presStyleLbl="node1" presStyleIdx="3" presStyleCnt="4"/>
      <dgm:spPr>
        <a:solidFill>
          <a:srgbClr val="00B050"/>
        </a:solidFill>
      </dgm:spPr>
    </dgm:pt>
    <dgm:pt modelId="{9F618167-61CE-F14E-8CE1-AE1A3802C943}" type="pres">
      <dgm:prSet presAssocID="{1141789B-B491-6D4B-89ED-AA0B7D20A5F4}" presName="textRect" presStyleLbl="revTx" presStyleIdx="3" presStyleCnt="4">
        <dgm:presLayoutVars>
          <dgm:bulletEnabled val="1"/>
        </dgm:presLayoutVars>
      </dgm:prSet>
      <dgm:spPr/>
    </dgm:pt>
  </dgm:ptLst>
  <dgm:cxnLst>
    <dgm:cxn modelId="{B06DA690-0AE1-1C47-ABF1-B46A02BF5BF6}" srcId="{E6EB3B30-1A44-334D-A8D2-798F31C5D382}" destId="{1141789B-B491-6D4B-89ED-AA0B7D20A5F4}" srcOrd="3" destOrd="0" parTransId="{EEDD8BD9-34C4-104B-9EDC-6FB6FA0DD426}" sibTransId="{589023B8-9609-6E4B-B7AE-B55CCAD51E07}"/>
    <dgm:cxn modelId="{2092E6B2-1227-3D47-84F6-B42C3FD01DFC}" type="presOf" srcId="{07602DE4-B548-A040-87C8-63871E5E1B7D}" destId="{201E62DA-7B86-EB4A-855D-8394B774A8A6}" srcOrd="0" destOrd="0" presId="urn:microsoft.com/office/officeart/2005/8/layout/pList1"/>
    <dgm:cxn modelId="{95F22400-CEFB-2C4A-AFA1-3DA87AEAB44D}" type="presOf" srcId="{636BF5AF-E6D5-DC46-80D1-4AA49B9F84D2}" destId="{48A7D7FD-A4F6-E844-913A-8CC6FA0E5FE0}" srcOrd="0" destOrd="0" presId="urn:microsoft.com/office/officeart/2005/8/layout/pList1"/>
    <dgm:cxn modelId="{84327D2D-A95A-1F40-80A9-0F015F1BA494}" srcId="{E6EB3B30-1A44-334D-A8D2-798F31C5D382}" destId="{9BEEEBBF-F18D-7F40-87EB-0B0F1DD6A2C6}" srcOrd="0" destOrd="0" parTransId="{F470BB9E-1F7E-F343-9EAD-D9A7AF870E8E}" sibTransId="{636BF5AF-E6D5-DC46-80D1-4AA49B9F84D2}"/>
    <dgm:cxn modelId="{66CFC2B0-6963-E348-9C3E-B084DDEEC93B}" type="presOf" srcId="{E6EB3B30-1A44-334D-A8D2-798F31C5D382}" destId="{A3AA73C0-AA7D-DF42-B39D-CD6380104905}" srcOrd="0" destOrd="0" presId="urn:microsoft.com/office/officeart/2005/8/layout/pList1"/>
    <dgm:cxn modelId="{2D895078-45FD-AF41-BA68-3DB83B1E29D1}" srcId="{E6EB3B30-1A44-334D-A8D2-798F31C5D382}" destId="{E10B53DD-3F48-C943-B114-C64E99CBB9CE}" srcOrd="2" destOrd="0" parTransId="{EA8F4B4B-0693-8745-B1B7-491BC38D76A0}" sibTransId="{18661244-08BE-FC49-83EC-9B29585C660E}"/>
    <dgm:cxn modelId="{FE117570-BA14-044E-AEC8-68CB4E1BD5EC}" type="presOf" srcId="{E10B53DD-3F48-C943-B114-C64E99CBB9CE}" destId="{81477F5A-C1A8-F346-8692-63DC443A458C}" srcOrd="0" destOrd="0" presId="urn:microsoft.com/office/officeart/2005/8/layout/pList1"/>
    <dgm:cxn modelId="{52C5599B-5349-B04E-AD81-52796944C8A5}" srcId="{E6EB3B30-1A44-334D-A8D2-798F31C5D382}" destId="{07602DE4-B548-A040-87C8-63871E5E1B7D}" srcOrd="1" destOrd="0" parTransId="{6AE870BD-EB11-ED48-96C0-7069B7D8E9E4}" sibTransId="{AC8CDAC9-E88B-C04B-A6DA-E887784EA39B}"/>
    <dgm:cxn modelId="{F62A1C49-C263-3B41-9AA4-9E7A1D0DD6CD}" type="presOf" srcId="{9BEEEBBF-F18D-7F40-87EB-0B0F1DD6A2C6}" destId="{DF265FFA-0CFA-564A-8D04-3F2BDB14EFB1}" srcOrd="0" destOrd="0" presId="urn:microsoft.com/office/officeart/2005/8/layout/pList1"/>
    <dgm:cxn modelId="{EA75881B-BB9E-2044-BFB8-FB68CF4CB8B5}" type="presOf" srcId="{AC8CDAC9-E88B-C04B-A6DA-E887784EA39B}" destId="{B4C50528-30AA-B44E-88E2-6ACC5E03AE76}" srcOrd="0" destOrd="0" presId="urn:microsoft.com/office/officeart/2005/8/layout/pList1"/>
    <dgm:cxn modelId="{75CF4292-49E2-2F46-801F-400F0556EB97}" type="presOf" srcId="{1141789B-B491-6D4B-89ED-AA0B7D20A5F4}" destId="{9F618167-61CE-F14E-8CE1-AE1A3802C943}" srcOrd="0" destOrd="0" presId="urn:microsoft.com/office/officeart/2005/8/layout/pList1"/>
    <dgm:cxn modelId="{0329D7EF-6DCC-2C49-A3D7-A3364F4B9F6B}" type="presOf" srcId="{18661244-08BE-FC49-83EC-9B29585C660E}" destId="{16999ED0-377B-C245-990C-8E7B71A42AE6}" srcOrd="0" destOrd="0" presId="urn:microsoft.com/office/officeart/2005/8/layout/pList1"/>
    <dgm:cxn modelId="{D5FA9B1B-1642-4E43-853F-124D9631A07E}" type="presParOf" srcId="{A3AA73C0-AA7D-DF42-B39D-CD6380104905}" destId="{8ED94FE4-66E7-8145-BBE8-FC155FB3265C}" srcOrd="0" destOrd="0" presId="urn:microsoft.com/office/officeart/2005/8/layout/pList1"/>
    <dgm:cxn modelId="{2540C6C5-61F4-FF44-9647-928606007C25}" type="presParOf" srcId="{8ED94FE4-66E7-8145-BBE8-FC155FB3265C}" destId="{758F3742-5AFA-0A48-A2F1-3E4660290A04}" srcOrd="0" destOrd="0" presId="urn:microsoft.com/office/officeart/2005/8/layout/pList1"/>
    <dgm:cxn modelId="{583A10E9-238B-9C4D-9492-E7D40CD1609F}" type="presParOf" srcId="{8ED94FE4-66E7-8145-BBE8-FC155FB3265C}" destId="{DF265FFA-0CFA-564A-8D04-3F2BDB14EFB1}" srcOrd="1" destOrd="0" presId="urn:microsoft.com/office/officeart/2005/8/layout/pList1"/>
    <dgm:cxn modelId="{2BC4E87B-A81F-6A45-8495-1CE7FE46E406}" type="presParOf" srcId="{A3AA73C0-AA7D-DF42-B39D-CD6380104905}" destId="{48A7D7FD-A4F6-E844-913A-8CC6FA0E5FE0}" srcOrd="1" destOrd="0" presId="urn:microsoft.com/office/officeart/2005/8/layout/pList1"/>
    <dgm:cxn modelId="{39BD713A-BA84-E84D-A5FE-10D66409FCF4}" type="presParOf" srcId="{A3AA73C0-AA7D-DF42-B39D-CD6380104905}" destId="{B621BBD4-061B-C840-B1E2-D4861B12D00C}" srcOrd="2" destOrd="0" presId="urn:microsoft.com/office/officeart/2005/8/layout/pList1"/>
    <dgm:cxn modelId="{5EA1DFB4-D0BC-7D4F-A159-63A029C51D16}" type="presParOf" srcId="{B621BBD4-061B-C840-B1E2-D4861B12D00C}" destId="{36029655-0C40-C641-81D4-C06B174BD0AB}" srcOrd="0" destOrd="0" presId="urn:microsoft.com/office/officeart/2005/8/layout/pList1"/>
    <dgm:cxn modelId="{E440B7C1-16A2-4F49-A85D-1FC68AB40615}" type="presParOf" srcId="{B621BBD4-061B-C840-B1E2-D4861B12D00C}" destId="{201E62DA-7B86-EB4A-855D-8394B774A8A6}" srcOrd="1" destOrd="0" presId="urn:microsoft.com/office/officeart/2005/8/layout/pList1"/>
    <dgm:cxn modelId="{633E0A29-4196-F040-94E7-430064D94569}" type="presParOf" srcId="{A3AA73C0-AA7D-DF42-B39D-CD6380104905}" destId="{B4C50528-30AA-B44E-88E2-6ACC5E03AE76}" srcOrd="3" destOrd="0" presId="urn:microsoft.com/office/officeart/2005/8/layout/pList1"/>
    <dgm:cxn modelId="{11C94163-E340-AB4A-95B1-1CF27565546B}" type="presParOf" srcId="{A3AA73C0-AA7D-DF42-B39D-CD6380104905}" destId="{E471AA6B-311B-8643-B06B-CDE521308D36}" srcOrd="4" destOrd="0" presId="urn:microsoft.com/office/officeart/2005/8/layout/pList1"/>
    <dgm:cxn modelId="{1168F9FB-88A7-714E-8611-EFBBE73E9DC8}" type="presParOf" srcId="{E471AA6B-311B-8643-B06B-CDE521308D36}" destId="{C9371DBF-47D2-2242-9A55-708E40677466}" srcOrd="0" destOrd="0" presId="urn:microsoft.com/office/officeart/2005/8/layout/pList1"/>
    <dgm:cxn modelId="{3D5550C7-A6D9-8045-BE03-A7E3784CEF53}" type="presParOf" srcId="{E471AA6B-311B-8643-B06B-CDE521308D36}" destId="{81477F5A-C1A8-F346-8692-63DC443A458C}" srcOrd="1" destOrd="0" presId="urn:microsoft.com/office/officeart/2005/8/layout/pList1"/>
    <dgm:cxn modelId="{F9410B00-AFF3-934F-8855-1B96B5709657}" type="presParOf" srcId="{A3AA73C0-AA7D-DF42-B39D-CD6380104905}" destId="{16999ED0-377B-C245-990C-8E7B71A42AE6}" srcOrd="5" destOrd="0" presId="urn:microsoft.com/office/officeart/2005/8/layout/pList1"/>
    <dgm:cxn modelId="{C7A6626A-2A59-6B49-8E42-FF2A3F974C86}" type="presParOf" srcId="{A3AA73C0-AA7D-DF42-B39D-CD6380104905}" destId="{8A52B0A9-26DA-054D-AD08-BF3DB4D36C91}" srcOrd="6" destOrd="0" presId="urn:microsoft.com/office/officeart/2005/8/layout/pList1"/>
    <dgm:cxn modelId="{C123C7A8-9780-BA43-9A48-B2C5B78AAB49}" type="presParOf" srcId="{8A52B0A9-26DA-054D-AD08-BF3DB4D36C91}" destId="{FE964466-DE83-D141-A40A-AF577A327236}" srcOrd="0" destOrd="0" presId="urn:microsoft.com/office/officeart/2005/8/layout/pList1"/>
    <dgm:cxn modelId="{F9CA7B35-4743-154A-AD00-A58CA0D98C0E}" type="presParOf" srcId="{8A52B0A9-26DA-054D-AD08-BF3DB4D36C91}" destId="{9F618167-61CE-F14E-8CE1-AE1A3802C943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8AAAE6-7AFC-7148-BA7A-AFD4A2320AC0}" type="doc">
      <dgm:prSet loTypeId="urn:microsoft.com/office/officeart/2005/8/layout/radial3" loCatId="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34433FC3-6CD7-CA4C-9235-32766155713C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微服务网关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3905365E-6C3A-DB49-B4E8-D9A0B10453BC}" type="parTrans" cxnId="{4C9D106D-8448-F247-8440-272D582D275D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19926842-DA15-B046-831F-86E40C6D67D0}" type="sibTrans" cxnId="{4C9D106D-8448-F247-8440-272D582D275D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A7F7155D-EDE8-9D4D-B811-4498A8D84821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鉴权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CDFD95CC-EC5B-3947-BD65-8C09A1AB35F3}" type="parTrans" cxnId="{E279C79D-A950-B049-8B7F-31F0A2690EBA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2DD4F152-200F-5640-93EB-1A6CD7DD50ED}" type="sibTrans" cxnId="{E279C79D-A950-B049-8B7F-31F0A2690EBA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BCE83DE7-486C-E64F-9653-671D2A76156B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流控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3AC13DE7-FE47-DD4F-87BF-E2A0C39824BB}" type="parTrans" cxnId="{5B20A1D9-05B1-D844-AAA6-A41CE5BE38E7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9D5E385C-573E-1944-9E64-3A7B2330FD48}" type="sibTrans" cxnId="{5B20A1D9-05B1-D844-AAA6-A41CE5BE38E7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AAC759BC-0636-304D-9BC3-2127160C0DCD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路由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37D7F80C-26FA-1D42-A806-82899F0D758E}" type="parTrans" cxnId="{B0559298-407A-AE4F-9855-B1C43BF16663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81543EBA-2AF4-F447-8488-8D3FCC8FE523}" type="sibTrans" cxnId="{B0559298-407A-AE4F-9855-B1C43BF16663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F6E949EA-0DC4-0047-83A5-12E530649F42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安全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4A86EF99-504B-9C40-AECB-CF7D94D643E9}" type="parTrans" cxnId="{F78C8BC3-308A-A340-9F6E-10DE2B1BF3B0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24930016-49F0-E847-8F9B-B875823EEE01}" type="sibTrans" cxnId="{F78C8BC3-308A-A340-9F6E-10DE2B1BF3B0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F0874AB7-4777-AC4B-9418-86DFDCA0B700}" type="pres">
      <dgm:prSet presAssocID="{CF8AAAE6-7AFC-7148-BA7A-AFD4A2320AC0}" presName="composite" presStyleCnt="0">
        <dgm:presLayoutVars>
          <dgm:chMax val="1"/>
          <dgm:dir/>
          <dgm:resizeHandles val="exact"/>
        </dgm:presLayoutVars>
      </dgm:prSet>
      <dgm:spPr/>
    </dgm:pt>
    <dgm:pt modelId="{51BFBE17-8B45-4F47-B2D2-0340E8D00E49}" type="pres">
      <dgm:prSet presAssocID="{CF8AAAE6-7AFC-7148-BA7A-AFD4A2320AC0}" presName="radial" presStyleCnt="0">
        <dgm:presLayoutVars>
          <dgm:animLvl val="ctr"/>
        </dgm:presLayoutVars>
      </dgm:prSet>
      <dgm:spPr/>
    </dgm:pt>
    <dgm:pt modelId="{3AAB6F66-982E-084C-99CF-DBB2011732AD}" type="pres">
      <dgm:prSet presAssocID="{34433FC3-6CD7-CA4C-9235-32766155713C}" presName="centerShape" presStyleLbl="vennNode1" presStyleIdx="0" presStyleCnt="5"/>
      <dgm:spPr/>
    </dgm:pt>
    <dgm:pt modelId="{1E89B786-D91B-3D48-B9B1-C517FDAC398B}" type="pres">
      <dgm:prSet presAssocID="{A7F7155D-EDE8-9D4D-B811-4498A8D84821}" presName="node" presStyleLbl="vennNode1" presStyleIdx="1" presStyleCnt="5">
        <dgm:presLayoutVars>
          <dgm:bulletEnabled val="1"/>
        </dgm:presLayoutVars>
      </dgm:prSet>
      <dgm:spPr/>
    </dgm:pt>
    <dgm:pt modelId="{90A7B8BD-45D8-F74F-9B17-84B257BCD2FF}" type="pres">
      <dgm:prSet presAssocID="{BCE83DE7-486C-E64F-9653-671D2A76156B}" presName="node" presStyleLbl="vennNode1" presStyleIdx="2" presStyleCnt="5">
        <dgm:presLayoutVars>
          <dgm:bulletEnabled val="1"/>
        </dgm:presLayoutVars>
      </dgm:prSet>
      <dgm:spPr/>
    </dgm:pt>
    <dgm:pt modelId="{EAF2E1EB-34EC-9346-9125-6F4C9FBEBBE5}" type="pres">
      <dgm:prSet presAssocID="{AAC759BC-0636-304D-9BC3-2127160C0DCD}" presName="node" presStyleLbl="vennNode1" presStyleIdx="3" presStyleCnt="5">
        <dgm:presLayoutVars>
          <dgm:bulletEnabled val="1"/>
        </dgm:presLayoutVars>
      </dgm:prSet>
      <dgm:spPr/>
    </dgm:pt>
    <dgm:pt modelId="{0AA1D26B-0600-D843-A437-587B4398092C}" type="pres">
      <dgm:prSet presAssocID="{F6E949EA-0DC4-0047-83A5-12E530649F42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B23C9F74-1D3D-7A49-B0DE-643CD236998C}" type="presOf" srcId="{A7F7155D-EDE8-9D4D-B811-4498A8D84821}" destId="{1E89B786-D91B-3D48-B9B1-C517FDAC398B}" srcOrd="0" destOrd="0" presId="urn:microsoft.com/office/officeart/2005/8/layout/radial3"/>
    <dgm:cxn modelId="{5B20A1D9-05B1-D844-AAA6-A41CE5BE38E7}" srcId="{34433FC3-6CD7-CA4C-9235-32766155713C}" destId="{BCE83DE7-486C-E64F-9653-671D2A76156B}" srcOrd="1" destOrd="0" parTransId="{3AC13DE7-FE47-DD4F-87BF-E2A0C39824BB}" sibTransId="{9D5E385C-573E-1944-9E64-3A7B2330FD48}"/>
    <dgm:cxn modelId="{1BBDBBE2-9ED5-1F45-9785-6CF8100D32F0}" type="presOf" srcId="{CF8AAAE6-7AFC-7148-BA7A-AFD4A2320AC0}" destId="{F0874AB7-4777-AC4B-9418-86DFDCA0B700}" srcOrd="0" destOrd="0" presId="urn:microsoft.com/office/officeart/2005/8/layout/radial3"/>
    <dgm:cxn modelId="{E279C79D-A950-B049-8B7F-31F0A2690EBA}" srcId="{34433FC3-6CD7-CA4C-9235-32766155713C}" destId="{A7F7155D-EDE8-9D4D-B811-4498A8D84821}" srcOrd="0" destOrd="0" parTransId="{CDFD95CC-EC5B-3947-BD65-8C09A1AB35F3}" sibTransId="{2DD4F152-200F-5640-93EB-1A6CD7DD50ED}"/>
    <dgm:cxn modelId="{BF430670-53B7-EE4E-B601-4E343A31E728}" type="presOf" srcId="{BCE83DE7-486C-E64F-9653-671D2A76156B}" destId="{90A7B8BD-45D8-F74F-9B17-84B257BCD2FF}" srcOrd="0" destOrd="0" presId="urn:microsoft.com/office/officeart/2005/8/layout/radial3"/>
    <dgm:cxn modelId="{8637E267-7158-AC40-BE23-0A55C6724DE1}" type="presOf" srcId="{34433FC3-6CD7-CA4C-9235-32766155713C}" destId="{3AAB6F66-982E-084C-99CF-DBB2011732AD}" srcOrd="0" destOrd="0" presId="urn:microsoft.com/office/officeart/2005/8/layout/radial3"/>
    <dgm:cxn modelId="{B0559298-407A-AE4F-9855-B1C43BF16663}" srcId="{34433FC3-6CD7-CA4C-9235-32766155713C}" destId="{AAC759BC-0636-304D-9BC3-2127160C0DCD}" srcOrd="2" destOrd="0" parTransId="{37D7F80C-26FA-1D42-A806-82899F0D758E}" sibTransId="{81543EBA-2AF4-F447-8488-8D3FCC8FE523}"/>
    <dgm:cxn modelId="{190AF22E-CFFA-1640-8268-0C5D1345C0DA}" type="presOf" srcId="{F6E949EA-0DC4-0047-83A5-12E530649F42}" destId="{0AA1D26B-0600-D843-A437-587B4398092C}" srcOrd="0" destOrd="0" presId="urn:microsoft.com/office/officeart/2005/8/layout/radial3"/>
    <dgm:cxn modelId="{4C9D106D-8448-F247-8440-272D582D275D}" srcId="{CF8AAAE6-7AFC-7148-BA7A-AFD4A2320AC0}" destId="{34433FC3-6CD7-CA4C-9235-32766155713C}" srcOrd="0" destOrd="0" parTransId="{3905365E-6C3A-DB49-B4E8-D9A0B10453BC}" sibTransId="{19926842-DA15-B046-831F-86E40C6D67D0}"/>
    <dgm:cxn modelId="{F78C8BC3-308A-A340-9F6E-10DE2B1BF3B0}" srcId="{34433FC3-6CD7-CA4C-9235-32766155713C}" destId="{F6E949EA-0DC4-0047-83A5-12E530649F42}" srcOrd="3" destOrd="0" parTransId="{4A86EF99-504B-9C40-AECB-CF7D94D643E9}" sibTransId="{24930016-49F0-E847-8F9B-B875823EEE01}"/>
    <dgm:cxn modelId="{1DC08C83-A2CC-0341-9D5C-2B89A0DBA5B9}" type="presOf" srcId="{AAC759BC-0636-304D-9BC3-2127160C0DCD}" destId="{EAF2E1EB-34EC-9346-9125-6F4C9FBEBBE5}" srcOrd="0" destOrd="0" presId="urn:microsoft.com/office/officeart/2005/8/layout/radial3"/>
    <dgm:cxn modelId="{9E693AE9-42D4-3440-932A-1F59F5DDE18A}" type="presParOf" srcId="{F0874AB7-4777-AC4B-9418-86DFDCA0B700}" destId="{51BFBE17-8B45-4F47-B2D2-0340E8D00E49}" srcOrd="0" destOrd="0" presId="urn:microsoft.com/office/officeart/2005/8/layout/radial3"/>
    <dgm:cxn modelId="{10A16F21-9CCA-9948-8E64-58E40330E75F}" type="presParOf" srcId="{51BFBE17-8B45-4F47-B2D2-0340E8D00E49}" destId="{3AAB6F66-982E-084C-99CF-DBB2011732AD}" srcOrd="0" destOrd="0" presId="urn:microsoft.com/office/officeart/2005/8/layout/radial3"/>
    <dgm:cxn modelId="{5CF89794-A30F-D943-BBCE-F66ADC3377A1}" type="presParOf" srcId="{51BFBE17-8B45-4F47-B2D2-0340E8D00E49}" destId="{1E89B786-D91B-3D48-B9B1-C517FDAC398B}" srcOrd="1" destOrd="0" presId="urn:microsoft.com/office/officeart/2005/8/layout/radial3"/>
    <dgm:cxn modelId="{A94CEFD3-B367-4D4B-AD99-70D665FBB0EF}" type="presParOf" srcId="{51BFBE17-8B45-4F47-B2D2-0340E8D00E49}" destId="{90A7B8BD-45D8-F74F-9B17-84B257BCD2FF}" srcOrd="2" destOrd="0" presId="urn:microsoft.com/office/officeart/2005/8/layout/radial3"/>
    <dgm:cxn modelId="{DB5E71AD-AC30-4042-8CF7-73E1EF5080F0}" type="presParOf" srcId="{51BFBE17-8B45-4F47-B2D2-0340E8D00E49}" destId="{EAF2E1EB-34EC-9346-9125-6F4C9FBEBBE5}" srcOrd="3" destOrd="0" presId="urn:microsoft.com/office/officeart/2005/8/layout/radial3"/>
    <dgm:cxn modelId="{AB74F5F6-B97B-3548-9563-D50118991AC2}" type="presParOf" srcId="{51BFBE17-8B45-4F47-B2D2-0340E8D00E49}" destId="{0AA1D26B-0600-D843-A437-587B4398092C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AF1CC85-2394-0E46-AE8F-74A52C20DB34}" type="doc">
      <dgm:prSet loTypeId="urn:microsoft.com/office/officeart/2005/8/layout/gear1" loCatId="" qsTypeId="urn:microsoft.com/office/officeart/2005/8/quickstyle/simple4" qsCatId="simple" csTypeId="urn:microsoft.com/office/officeart/2005/8/colors/colorful2" csCatId="colorful" phldr="1"/>
      <dgm:spPr/>
    </dgm:pt>
    <dgm:pt modelId="{0BC4E326-7D6A-674D-B741-0C582095E65C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会话鉴权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517E0E40-EC74-FD49-9FF8-E0C8545D4493}" type="parTrans" cxnId="{CDB5D263-B998-0B48-8A3A-65D376120D40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E8727AF2-9D9E-5545-B307-B40FC5A319BF}" type="sibTrans" cxnId="{CDB5D263-B998-0B48-8A3A-65D376120D40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2C5690FC-F888-DE41-9738-9E03EF0892A0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服务鉴权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C261D0F1-6527-414C-9E3F-D967D869F27C}" type="parTrans" cxnId="{9B56C5C2-5E52-AE43-AE44-AA767D6E8429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48F86D58-0728-414E-B058-27059B64D4DF}" type="sibTrans" cxnId="{9B56C5C2-5E52-AE43-AE44-AA767D6E8429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92D542C3-DCE1-2740-92B8-C1D9519F2B5F}">
      <dgm:prSet phldrT="[文本]"/>
      <dgm:spPr/>
      <dgm:t>
        <a:bodyPr/>
        <a:lstStyle/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IP</a:t>
          </a:r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白名单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768955A3-A0B8-CC46-AA66-918879632E51}" type="parTrans" cxnId="{77D3AD3D-981F-9B4B-9415-94727F873D64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26F98955-0968-834B-8126-ACB5AF7AFF9F}" type="sibTrans" cxnId="{77D3AD3D-981F-9B4B-9415-94727F873D64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3CED8491-308B-B24D-A801-36E224EBFB16}" type="pres">
      <dgm:prSet presAssocID="{FAF1CC85-2394-0E46-AE8F-74A52C20DB3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587B32C-CEBB-204E-817A-A42CCAA8D87A}" type="pres">
      <dgm:prSet presAssocID="{92D542C3-DCE1-2740-92B8-C1D9519F2B5F}" presName="gear1" presStyleLbl="node1" presStyleIdx="0" presStyleCnt="3">
        <dgm:presLayoutVars>
          <dgm:chMax val="1"/>
          <dgm:bulletEnabled val="1"/>
        </dgm:presLayoutVars>
      </dgm:prSet>
      <dgm:spPr/>
    </dgm:pt>
    <dgm:pt modelId="{48F3D214-8113-C448-B6A5-20D5A10E5753}" type="pres">
      <dgm:prSet presAssocID="{92D542C3-DCE1-2740-92B8-C1D9519F2B5F}" presName="gear1srcNode" presStyleLbl="node1" presStyleIdx="0" presStyleCnt="3"/>
      <dgm:spPr/>
    </dgm:pt>
    <dgm:pt modelId="{CC10FE8A-B1F8-534C-828F-42A5D9AE9930}" type="pres">
      <dgm:prSet presAssocID="{92D542C3-DCE1-2740-92B8-C1D9519F2B5F}" presName="gear1dstNode" presStyleLbl="node1" presStyleIdx="0" presStyleCnt="3"/>
      <dgm:spPr/>
    </dgm:pt>
    <dgm:pt modelId="{5920CB5B-D55E-5B40-A0D4-AF5873E30804}" type="pres">
      <dgm:prSet presAssocID="{0BC4E326-7D6A-674D-B741-0C582095E65C}" presName="gear2" presStyleLbl="node1" presStyleIdx="1" presStyleCnt="3">
        <dgm:presLayoutVars>
          <dgm:chMax val="1"/>
          <dgm:bulletEnabled val="1"/>
        </dgm:presLayoutVars>
      </dgm:prSet>
      <dgm:spPr/>
    </dgm:pt>
    <dgm:pt modelId="{D4E7A7FB-06CB-4D4B-A947-E239ED838951}" type="pres">
      <dgm:prSet presAssocID="{0BC4E326-7D6A-674D-B741-0C582095E65C}" presName="gear2srcNode" presStyleLbl="node1" presStyleIdx="1" presStyleCnt="3"/>
      <dgm:spPr/>
    </dgm:pt>
    <dgm:pt modelId="{CA818F68-C626-0B4A-9F83-963D410C8CA1}" type="pres">
      <dgm:prSet presAssocID="{0BC4E326-7D6A-674D-B741-0C582095E65C}" presName="gear2dstNode" presStyleLbl="node1" presStyleIdx="1" presStyleCnt="3"/>
      <dgm:spPr/>
    </dgm:pt>
    <dgm:pt modelId="{5EEFF742-5FC0-DA48-9093-84AB265142C2}" type="pres">
      <dgm:prSet presAssocID="{2C5690FC-F888-DE41-9738-9E03EF0892A0}" presName="gear3" presStyleLbl="node1" presStyleIdx="2" presStyleCnt="3"/>
      <dgm:spPr/>
    </dgm:pt>
    <dgm:pt modelId="{DE3DFCD5-1125-3E4D-8DDE-82992DF343AC}" type="pres">
      <dgm:prSet presAssocID="{2C5690FC-F888-DE41-9738-9E03EF0892A0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63DBD4FE-AF52-D541-A530-40FEF142A79F}" type="pres">
      <dgm:prSet presAssocID="{2C5690FC-F888-DE41-9738-9E03EF0892A0}" presName="gear3srcNode" presStyleLbl="node1" presStyleIdx="2" presStyleCnt="3"/>
      <dgm:spPr/>
    </dgm:pt>
    <dgm:pt modelId="{888AAEC9-F280-1540-B151-8AB3CB63E636}" type="pres">
      <dgm:prSet presAssocID="{2C5690FC-F888-DE41-9738-9E03EF0892A0}" presName="gear3dstNode" presStyleLbl="node1" presStyleIdx="2" presStyleCnt="3"/>
      <dgm:spPr/>
    </dgm:pt>
    <dgm:pt modelId="{46BC9AA7-714D-DC4E-A528-9C5969844834}" type="pres">
      <dgm:prSet presAssocID="{26F98955-0968-834B-8126-ACB5AF7AFF9F}" presName="connector1" presStyleLbl="sibTrans2D1" presStyleIdx="0" presStyleCnt="3"/>
      <dgm:spPr/>
    </dgm:pt>
    <dgm:pt modelId="{24C59FF3-9F53-A34D-86C5-FEAB0BFF9789}" type="pres">
      <dgm:prSet presAssocID="{E8727AF2-9D9E-5545-B307-B40FC5A319BF}" presName="connector2" presStyleLbl="sibTrans2D1" presStyleIdx="1" presStyleCnt="3"/>
      <dgm:spPr/>
    </dgm:pt>
    <dgm:pt modelId="{7A5BDBBF-E4AB-7A47-9FBC-2080A9A5DB89}" type="pres">
      <dgm:prSet presAssocID="{48F86D58-0728-414E-B058-27059B64D4DF}" presName="connector3" presStyleLbl="sibTrans2D1" presStyleIdx="2" presStyleCnt="3"/>
      <dgm:spPr/>
    </dgm:pt>
  </dgm:ptLst>
  <dgm:cxnLst>
    <dgm:cxn modelId="{68DAB101-1740-4C4E-9ECC-096554D4437A}" type="presOf" srcId="{E8727AF2-9D9E-5545-B307-B40FC5A319BF}" destId="{24C59FF3-9F53-A34D-86C5-FEAB0BFF9789}" srcOrd="0" destOrd="0" presId="urn:microsoft.com/office/officeart/2005/8/layout/gear1"/>
    <dgm:cxn modelId="{2099C011-C378-CE47-BBB2-C1007F9E77B4}" type="presOf" srcId="{FAF1CC85-2394-0E46-AE8F-74A52C20DB34}" destId="{3CED8491-308B-B24D-A801-36E224EBFB16}" srcOrd="0" destOrd="0" presId="urn:microsoft.com/office/officeart/2005/8/layout/gear1"/>
    <dgm:cxn modelId="{CD51659F-52F3-4149-8EA9-4533B3F880B0}" type="presOf" srcId="{0BC4E326-7D6A-674D-B741-0C582095E65C}" destId="{CA818F68-C626-0B4A-9F83-963D410C8CA1}" srcOrd="2" destOrd="0" presId="urn:microsoft.com/office/officeart/2005/8/layout/gear1"/>
    <dgm:cxn modelId="{182C044C-86DC-3749-B10B-A4570D0F3CB0}" type="presOf" srcId="{2C5690FC-F888-DE41-9738-9E03EF0892A0}" destId="{DE3DFCD5-1125-3E4D-8DDE-82992DF343AC}" srcOrd="1" destOrd="0" presId="urn:microsoft.com/office/officeart/2005/8/layout/gear1"/>
    <dgm:cxn modelId="{28E6E948-E858-4344-A2ED-21A7749F0F48}" type="presOf" srcId="{2C5690FC-F888-DE41-9738-9E03EF0892A0}" destId="{63DBD4FE-AF52-D541-A530-40FEF142A79F}" srcOrd="2" destOrd="0" presId="urn:microsoft.com/office/officeart/2005/8/layout/gear1"/>
    <dgm:cxn modelId="{016CB67F-335E-EF43-8AA4-14BBE4E1F5D3}" type="presOf" srcId="{92D542C3-DCE1-2740-92B8-C1D9519F2B5F}" destId="{D587B32C-CEBB-204E-817A-A42CCAA8D87A}" srcOrd="0" destOrd="0" presId="urn:microsoft.com/office/officeart/2005/8/layout/gear1"/>
    <dgm:cxn modelId="{77D3AD3D-981F-9B4B-9415-94727F873D64}" srcId="{FAF1CC85-2394-0E46-AE8F-74A52C20DB34}" destId="{92D542C3-DCE1-2740-92B8-C1D9519F2B5F}" srcOrd="0" destOrd="0" parTransId="{768955A3-A0B8-CC46-AA66-918879632E51}" sibTransId="{26F98955-0968-834B-8126-ACB5AF7AFF9F}"/>
    <dgm:cxn modelId="{F47F0E69-8B85-4647-9640-2E7FF0FFF95A}" type="presOf" srcId="{92D542C3-DCE1-2740-92B8-C1D9519F2B5F}" destId="{48F3D214-8113-C448-B6A5-20D5A10E5753}" srcOrd="1" destOrd="0" presId="urn:microsoft.com/office/officeart/2005/8/layout/gear1"/>
    <dgm:cxn modelId="{2828CC71-8F80-0448-9C85-A61A0C949946}" type="presOf" srcId="{26F98955-0968-834B-8126-ACB5AF7AFF9F}" destId="{46BC9AA7-714D-DC4E-A528-9C5969844834}" srcOrd="0" destOrd="0" presId="urn:microsoft.com/office/officeart/2005/8/layout/gear1"/>
    <dgm:cxn modelId="{3AC7F97F-FC08-1E4A-BB25-2AA3DC7234F8}" type="presOf" srcId="{2C5690FC-F888-DE41-9738-9E03EF0892A0}" destId="{888AAEC9-F280-1540-B151-8AB3CB63E636}" srcOrd="3" destOrd="0" presId="urn:microsoft.com/office/officeart/2005/8/layout/gear1"/>
    <dgm:cxn modelId="{74E77AAF-6AD0-7B4C-BF27-2C5370F5E433}" type="presOf" srcId="{48F86D58-0728-414E-B058-27059B64D4DF}" destId="{7A5BDBBF-E4AB-7A47-9FBC-2080A9A5DB89}" srcOrd="0" destOrd="0" presId="urn:microsoft.com/office/officeart/2005/8/layout/gear1"/>
    <dgm:cxn modelId="{51248E8D-AAA7-DC41-B9BD-606179C5B42D}" type="presOf" srcId="{0BC4E326-7D6A-674D-B741-0C582095E65C}" destId="{D4E7A7FB-06CB-4D4B-A947-E239ED838951}" srcOrd="1" destOrd="0" presId="urn:microsoft.com/office/officeart/2005/8/layout/gear1"/>
    <dgm:cxn modelId="{9B56C5C2-5E52-AE43-AE44-AA767D6E8429}" srcId="{FAF1CC85-2394-0E46-AE8F-74A52C20DB34}" destId="{2C5690FC-F888-DE41-9738-9E03EF0892A0}" srcOrd="2" destOrd="0" parTransId="{C261D0F1-6527-414C-9E3F-D967D869F27C}" sibTransId="{48F86D58-0728-414E-B058-27059B64D4DF}"/>
    <dgm:cxn modelId="{8E7F8870-696E-244C-BFD4-226DA1A11366}" type="presOf" srcId="{2C5690FC-F888-DE41-9738-9E03EF0892A0}" destId="{5EEFF742-5FC0-DA48-9093-84AB265142C2}" srcOrd="0" destOrd="0" presId="urn:microsoft.com/office/officeart/2005/8/layout/gear1"/>
    <dgm:cxn modelId="{D0260E08-B56E-D844-ADBD-178EE191470B}" type="presOf" srcId="{92D542C3-DCE1-2740-92B8-C1D9519F2B5F}" destId="{CC10FE8A-B1F8-534C-828F-42A5D9AE9930}" srcOrd="2" destOrd="0" presId="urn:microsoft.com/office/officeart/2005/8/layout/gear1"/>
    <dgm:cxn modelId="{8B58A4EE-D785-324B-B456-CFE630F4E8C8}" type="presOf" srcId="{0BC4E326-7D6A-674D-B741-0C582095E65C}" destId="{5920CB5B-D55E-5B40-A0D4-AF5873E30804}" srcOrd="0" destOrd="0" presId="urn:microsoft.com/office/officeart/2005/8/layout/gear1"/>
    <dgm:cxn modelId="{CDB5D263-B998-0B48-8A3A-65D376120D40}" srcId="{FAF1CC85-2394-0E46-AE8F-74A52C20DB34}" destId="{0BC4E326-7D6A-674D-B741-0C582095E65C}" srcOrd="1" destOrd="0" parTransId="{517E0E40-EC74-FD49-9FF8-E0C8545D4493}" sibTransId="{E8727AF2-9D9E-5545-B307-B40FC5A319BF}"/>
    <dgm:cxn modelId="{67781F0B-A8C7-2A4A-AE98-AA5F91D00B86}" type="presParOf" srcId="{3CED8491-308B-B24D-A801-36E224EBFB16}" destId="{D587B32C-CEBB-204E-817A-A42CCAA8D87A}" srcOrd="0" destOrd="0" presId="urn:microsoft.com/office/officeart/2005/8/layout/gear1"/>
    <dgm:cxn modelId="{5AFD0577-1A00-364A-A7A4-F2BEADAA33DA}" type="presParOf" srcId="{3CED8491-308B-B24D-A801-36E224EBFB16}" destId="{48F3D214-8113-C448-B6A5-20D5A10E5753}" srcOrd="1" destOrd="0" presId="urn:microsoft.com/office/officeart/2005/8/layout/gear1"/>
    <dgm:cxn modelId="{880921D3-8BFE-7A42-9B30-FA3902E2A69C}" type="presParOf" srcId="{3CED8491-308B-B24D-A801-36E224EBFB16}" destId="{CC10FE8A-B1F8-534C-828F-42A5D9AE9930}" srcOrd="2" destOrd="0" presId="urn:microsoft.com/office/officeart/2005/8/layout/gear1"/>
    <dgm:cxn modelId="{6BADFD3D-820C-0C43-A720-7D2E5021BB97}" type="presParOf" srcId="{3CED8491-308B-B24D-A801-36E224EBFB16}" destId="{5920CB5B-D55E-5B40-A0D4-AF5873E30804}" srcOrd="3" destOrd="0" presId="urn:microsoft.com/office/officeart/2005/8/layout/gear1"/>
    <dgm:cxn modelId="{F21C8F0D-AC5D-9A4B-BCC2-3BCBA14458CF}" type="presParOf" srcId="{3CED8491-308B-B24D-A801-36E224EBFB16}" destId="{D4E7A7FB-06CB-4D4B-A947-E239ED838951}" srcOrd="4" destOrd="0" presId="urn:microsoft.com/office/officeart/2005/8/layout/gear1"/>
    <dgm:cxn modelId="{CF6FFE46-DF48-2640-BC14-CF6CD1570F89}" type="presParOf" srcId="{3CED8491-308B-B24D-A801-36E224EBFB16}" destId="{CA818F68-C626-0B4A-9F83-963D410C8CA1}" srcOrd="5" destOrd="0" presId="urn:microsoft.com/office/officeart/2005/8/layout/gear1"/>
    <dgm:cxn modelId="{DC1E31BC-99B6-D043-AEA6-163B8C00FE2E}" type="presParOf" srcId="{3CED8491-308B-B24D-A801-36E224EBFB16}" destId="{5EEFF742-5FC0-DA48-9093-84AB265142C2}" srcOrd="6" destOrd="0" presId="urn:microsoft.com/office/officeart/2005/8/layout/gear1"/>
    <dgm:cxn modelId="{C1E11EA5-24F8-1F4B-B001-00484E3D0B84}" type="presParOf" srcId="{3CED8491-308B-B24D-A801-36E224EBFB16}" destId="{DE3DFCD5-1125-3E4D-8DDE-82992DF343AC}" srcOrd="7" destOrd="0" presId="urn:microsoft.com/office/officeart/2005/8/layout/gear1"/>
    <dgm:cxn modelId="{0618E982-5C46-C840-854F-B3B78327A878}" type="presParOf" srcId="{3CED8491-308B-B24D-A801-36E224EBFB16}" destId="{63DBD4FE-AF52-D541-A530-40FEF142A79F}" srcOrd="8" destOrd="0" presId="urn:microsoft.com/office/officeart/2005/8/layout/gear1"/>
    <dgm:cxn modelId="{BBC36190-D548-AA4F-93B8-C2949CDDC927}" type="presParOf" srcId="{3CED8491-308B-B24D-A801-36E224EBFB16}" destId="{888AAEC9-F280-1540-B151-8AB3CB63E636}" srcOrd="9" destOrd="0" presId="urn:microsoft.com/office/officeart/2005/8/layout/gear1"/>
    <dgm:cxn modelId="{7F59573B-F00D-AC4C-B99F-64AA28D9845D}" type="presParOf" srcId="{3CED8491-308B-B24D-A801-36E224EBFB16}" destId="{46BC9AA7-714D-DC4E-A528-9C5969844834}" srcOrd="10" destOrd="0" presId="urn:microsoft.com/office/officeart/2005/8/layout/gear1"/>
    <dgm:cxn modelId="{D5A1D624-CBE5-0C41-B535-B98890ED85AB}" type="presParOf" srcId="{3CED8491-308B-B24D-A801-36E224EBFB16}" destId="{24C59FF3-9F53-A34D-86C5-FEAB0BFF9789}" srcOrd="11" destOrd="0" presId="urn:microsoft.com/office/officeart/2005/8/layout/gear1"/>
    <dgm:cxn modelId="{743145F6-0295-6448-8E47-B1D034550D43}" type="presParOf" srcId="{3CED8491-308B-B24D-A801-36E224EBFB16}" destId="{7A5BDBBF-E4AB-7A47-9FBC-2080A9A5DB89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24154A1-9E33-074D-95DA-728C6E9C8765}" type="doc">
      <dgm:prSet loTypeId="urn:microsoft.com/office/officeart/2005/8/layout/funnel1" loCatId="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0B07D904-EBF6-6D47-83D8-F51C3FE0627E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速率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ECAB0AF3-E530-2E48-A89D-7CC57A7FFE69}" type="parTrans" cxnId="{CF6A650D-8378-3441-AD6A-3B46D9ABF6C4}">
      <dgm:prSet/>
      <dgm:spPr/>
      <dgm:t>
        <a:bodyPr/>
        <a:lstStyle/>
        <a:p>
          <a:endParaRPr lang="zh-CN" altLang="en-US"/>
        </a:p>
      </dgm:t>
    </dgm:pt>
    <dgm:pt modelId="{913DBA70-264E-5342-8AA7-EAEFDACFF893}" type="sibTrans" cxnId="{CF6A650D-8378-3441-AD6A-3B46D9ABF6C4}">
      <dgm:prSet/>
      <dgm:spPr/>
      <dgm:t>
        <a:bodyPr/>
        <a:lstStyle/>
        <a:p>
          <a:endParaRPr lang="zh-CN" altLang="en-US"/>
        </a:p>
      </dgm:t>
    </dgm:pt>
    <dgm:pt modelId="{646674DF-7E1C-9247-AB5B-ACE73AA67481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并发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3BF03F06-6163-7745-BEBE-012A820E79E1}" type="parTrans" cxnId="{B416FEDA-6BB8-4F46-86EC-427B0BE35A88}">
      <dgm:prSet/>
      <dgm:spPr/>
      <dgm:t>
        <a:bodyPr/>
        <a:lstStyle/>
        <a:p>
          <a:endParaRPr lang="zh-CN" altLang="en-US"/>
        </a:p>
      </dgm:t>
    </dgm:pt>
    <dgm:pt modelId="{20CCBDEC-103B-9245-9D30-16F1B6F39BC5}" type="sibTrans" cxnId="{B416FEDA-6BB8-4F46-86EC-427B0BE35A88}">
      <dgm:prSet/>
      <dgm:spPr/>
      <dgm:t>
        <a:bodyPr/>
        <a:lstStyle/>
        <a:p>
          <a:endParaRPr lang="zh-CN" altLang="en-US"/>
        </a:p>
      </dgm:t>
    </dgm:pt>
    <dgm:pt modelId="{CFD7578B-8FB6-1040-9BC8-88D2ABC38B65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资源限流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DE9A39F5-A7B0-C242-95DF-E679F94E3C34}" type="parTrans" cxnId="{D67613B6-3570-0942-859E-DA76F15D26E0}">
      <dgm:prSet/>
      <dgm:spPr/>
      <dgm:t>
        <a:bodyPr/>
        <a:lstStyle/>
        <a:p>
          <a:endParaRPr lang="zh-CN" altLang="en-US"/>
        </a:p>
      </dgm:t>
    </dgm:pt>
    <dgm:pt modelId="{C1C3CE65-ADD4-3E46-8416-1E393D1BD446}" type="sibTrans" cxnId="{D67613B6-3570-0942-859E-DA76F15D26E0}">
      <dgm:prSet/>
      <dgm:spPr/>
      <dgm:t>
        <a:bodyPr/>
        <a:lstStyle/>
        <a:p>
          <a:endParaRPr lang="zh-CN" altLang="en-US"/>
        </a:p>
      </dgm:t>
    </dgm:pt>
    <dgm:pt modelId="{6B0CC448-5E9B-6449-8744-47B17661B77D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流量控制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80D2E474-6123-244B-91E2-23FDC6C24278}" type="parTrans" cxnId="{57D00187-9DF7-CE4B-89C7-3B8C021CA782}">
      <dgm:prSet/>
      <dgm:spPr/>
      <dgm:t>
        <a:bodyPr/>
        <a:lstStyle/>
        <a:p>
          <a:endParaRPr lang="zh-CN" altLang="en-US"/>
        </a:p>
      </dgm:t>
    </dgm:pt>
    <dgm:pt modelId="{D8D10392-38DF-D34D-8F96-5C42A6E212EE}" type="sibTrans" cxnId="{57D00187-9DF7-CE4B-89C7-3B8C021CA782}">
      <dgm:prSet/>
      <dgm:spPr/>
      <dgm:t>
        <a:bodyPr/>
        <a:lstStyle/>
        <a:p>
          <a:endParaRPr lang="zh-CN" altLang="en-US"/>
        </a:p>
      </dgm:t>
    </dgm:pt>
    <dgm:pt modelId="{A04F8979-4A50-0748-A0FF-3EC0430C7BF0}" type="pres">
      <dgm:prSet presAssocID="{E24154A1-9E33-074D-95DA-728C6E9C8765}" presName="Name0" presStyleCnt="0">
        <dgm:presLayoutVars>
          <dgm:chMax val="4"/>
          <dgm:resizeHandles val="exact"/>
        </dgm:presLayoutVars>
      </dgm:prSet>
      <dgm:spPr/>
    </dgm:pt>
    <dgm:pt modelId="{4F4C361A-219E-2A4D-96A1-C7179BBE7930}" type="pres">
      <dgm:prSet presAssocID="{E24154A1-9E33-074D-95DA-728C6E9C8765}" presName="ellipse" presStyleLbl="trBgShp" presStyleIdx="0" presStyleCnt="1"/>
      <dgm:spPr/>
    </dgm:pt>
    <dgm:pt modelId="{69D845D0-61A1-2549-BE8E-7F357A89B6BD}" type="pres">
      <dgm:prSet presAssocID="{E24154A1-9E33-074D-95DA-728C6E9C8765}" presName="arrow1" presStyleLbl="fgShp" presStyleIdx="0" presStyleCnt="1"/>
      <dgm:spPr/>
    </dgm:pt>
    <dgm:pt modelId="{AB050BB2-D65B-544A-A6B9-69FC966C3DCF}" type="pres">
      <dgm:prSet presAssocID="{E24154A1-9E33-074D-95DA-728C6E9C8765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DE92B8-D782-1C40-92B6-6F8B2BDAA8FA}" type="pres">
      <dgm:prSet presAssocID="{646674DF-7E1C-9247-AB5B-ACE73AA67481}" presName="item1" presStyleLbl="node1" presStyleIdx="0" presStyleCnt="3">
        <dgm:presLayoutVars>
          <dgm:bulletEnabled val="1"/>
        </dgm:presLayoutVars>
      </dgm:prSet>
      <dgm:spPr/>
    </dgm:pt>
    <dgm:pt modelId="{7B2D79F7-F58A-334A-9FA4-C8BA48F04770}" type="pres">
      <dgm:prSet presAssocID="{CFD7578B-8FB6-1040-9BC8-88D2ABC38B65}" presName="item2" presStyleLbl="node1" presStyleIdx="1" presStyleCnt="3">
        <dgm:presLayoutVars>
          <dgm:bulletEnabled val="1"/>
        </dgm:presLayoutVars>
      </dgm:prSet>
      <dgm:spPr/>
    </dgm:pt>
    <dgm:pt modelId="{77E9C0B3-B590-784B-8286-DD4CE773CBE2}" type="pres">
      <dgm:prSet presAssocID="{6B0CC448-5E9B-6449-8744-47B17661B77D}" presName="item3" presStyleLbl="node1" presStyleIdx="2" presStyleCnt="3">
        <dgm:presLayoutVars>
          <dgm:bulletEnabled val="1"/>
        </dgm:presLayoutVars>
      </dgm:prSet>
      <dgm:spPr/>
    </dgm:pt>
    <dgm:pt modelId="{85156959-70B1-304F-8922-8A82F01BBB1B}" type="pres">
      <dgm:prSet presAssocID="{E24154A1-9E33-074D-95DA-728C6E9C8765}" presName="funnel" presStyleLbl="trAlignAcc1" presStyleIdx="0" presStyleCnt="1"/>
      <dgm:spPr/>
    </dgm:pt>
  </dgm:ptLst>
  <dgm:cxnLst>
    <dgm:cxn modelId="{CF6A650D-8378-3441-AD6A-3B46D9ABF6C4}" srcId="{E24154A1-9E33-074D-95DA-728C6E9C8765}" destId="{0B07D904-EBF6-6D47-83D8-F51C3FE0627E}" srcOrd="0" destOrd="0" parTransId="{ECAB0AF3-E530-2E48-A89D-7CC57A7FFE69}" sibTransId="{913DBA70-264E-5342-8AA7-EAEFDACFF893}"/>
    <dgm:cxn modelId="{D67613B6-3570-0942-859E-DA76F15D26E0}" srcId="{E24154A1-9E33-074D-95DA-728C6E9C8765}" destId="{CFD7578B-8FB6-1040-9BC8-88D2ABC38B65}" srcOrd="2" destOrd="0" parTransId="{DE9A39F5-A7B0-C242-95DF-E679F94E3C34}" sibTransId="{C1C3CE65-ADD4-3E46-8416-1E393D1BD446}"/>
    <dgm:cxn modelId="{E2FDAA35-AB12-3943-A481-A2B381608C77}" type="presOf" srcId="{CFD7578B-8FB6-1040-9BC8-88D2ABC38B65}" destId="{BBDE92B8-D782-1C40-92B6-6F8B2BDAA8FA}" srcOrd="0" destOrd="0" presId="urn:microsoft.com/office/officeart/2005/8/layout/funnel1"/>
    <dgm:cxn modelId="{3B7EA85C-C470-D94B-A89F-8F0AE758F6DD}" type="presOf" srcId="{646674DF-7E1C-9247-AB5B-ACE73AA67481}" destId="{7B2D79F7-F58A-334A-9FA4-C8BA48F04770}" srcOrd="0" destOrd="0" presId="urn:microsoft.com/office/officeart/2005/8/layout/funnel1"/>
    <dgm:cxn modelId="{57D00187-9DF7-CE4B-89C7-3B8C021CA782}" srcId="{E24154A1-9E33-074D-95DA-728C6E9C8765}" destId="{6B0CC448-5E9B-6449-8744-47B17661B77D}" srcOrd="3" destOrd="0" parTransId="{80D2E474-6123-244B-91E2-23FDC6C24278}" sibTransId="{D8D10392-38DF-D34D-8F96-5C42A6E212EE}"/>
    <dgm:cxn modelId="{69093638-60BF-8D41-AEAB-C9F6FCD790D3}" type="presOf" srcId="{0B07D904-EBF6-6D47-83D8-F51C3FE0627E}" destId="{77E9C0B3-B590-784B-8286-DD4CE773CBE2}" srcOrd="0" destOrd="0" presId="urn:microsoft.com/office/officeart/2005/8/layout/funnel1"/>
    <dgm:cxn modelId="{B416FEDA-6BB8-4F46-86EC-427B0BE35A88}" srcId="{E24154A1-9E33-074D-95DA-728C6E9C8765}" destId="{646674DF-7E1C-9247-AB5B-ACE73AA67481}" srcOrd="1" destOrd="0" parTransId="{3BF03F06-6163-7745-BEBE-012A820E79E1}" sibTransId="{20CCBDEC-103B-9245-9D30-16F1B6F39BC5}"/>
    <dgm:cxn modelId="{0EF6259F-5AF8-984A-9E8A-8421B558F634}" type="presOf" srcId="{E24154A1-9E33-074D-95DA-728C6E9C8765}" destId="{A04F8979-4A50-0748-A0FF-3EC0430C7BF0}" srcOrd="0" destOrd="0" presId="urn:microsoft.com/office/officeart/2005/8/layout/funnel1"/>
    <dgm:cxn modelId="{57224409-28D4-864E-B71D-BAA5F84024AC}" type="presOf" srcId="{6B0CC448-5E9B-6449-8744-47B17661B77D}" destId="{AB050BB2-D65B-544A-A6B9-69FC966C3DCF}" srcOrd="0" destOrd="0" presId="urn:microsoft.com/office/officeart/2005/8/layout/funnel1"/>
    <dgm:cxn modelId="{795A35BB-B9B8-724E-94C3-66B8E7F8A730}" type="presParOf" srcId="{A04F8979-4A50-0748-A0FF-3EC0430C7BF0}" destId="{4F4C361A-219E-2A4D-96A1-C7179BBE7930}" srcOrd="0" destOrd="0" presId="urn:microsoft.com/office/officeart/2005/8/layout/funnel1"/>
    <dgm:cxn modelId="{3A0779D3-E7D7-2644-A729-A5F0136E673F}" type="presParOf" srcId="{A04F8979-4A50-0748-A0FF-3EC0430C7BF0}" destId="{69D845D0-61A1-2549-BE8E-7F357A89B6BD}" srcOrd="1" destOrd="0" presId="urn:microsoft.com/office/officeart/2005/8/layout/funnel1"/>
    <dgm:cxn modelId="{51EA33AD-968D-3546-B558-3FEF6177C99E}" type="presParOf" srcId="{A04F8979-4A50-0748-A0FF-3EC0430C7BF0}" destId="{AB050BB2-D65B-544A-A6B9-69FC966C3DCF}" srcOrd="2" destOrd="0" presId="urn:microsoft.com/office/officeart/2005/8/layout/funnel1"/>
    <dgm:cxn modelId="{3D377385-DAF5-9A49-B6D8-E5B1E253419D}" type="presParOf" srcId="{A04F8979-4A50-0748-A0FF-3EC0430C7BF0}" destId="{BBDE92B8-D782-1C40-92B6-6F8B2BDAA8FA}" srcOrd="3" destOrd="0" presId="urn:microsoft.com/office/officeart/2005/8/layout/funnel1"/>
    <dgm:cxn modelId="{3C867789-53BC-8044-862A-900EC27D2222}" type="presParOf" srcId="{A04F8979-4A50-0748-A0FF-3EC0430C7BF0}" destId="{7B2D79F7-F58A-334A-9FA4-C8BA48F04770}" srcOrd="4" destOrd="0" presId="urn:microsoft.com/office/officeart/2005/8/layout/funnel1"/>
    <dgm:cxn modelId="{94A699B0-95F2-2B4A-8CD4-27A06473E584}" type="presParOf" srcId="{A04F8979-4A50-0748-A0FF-3EC0430C7BF0}" destId="{77E9C0B3-B590-784B-8286-DD4CE773CBE2}" srcOrd="5" destOrd="0" presId="urn:microsoft.com/office/officeart/2005/8/layout/funnel1"/>
    <dgm:cxn modelId="{60791BAE-FAB2-F644-A38E-1C116C04610B}" type="presParOf" srcId="{A04F8979-4A50-0748-A0FF-3EC0430C7BF0}" destId="{85156959-70B1-304F-8922-8A82F01BBB1B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3DA20C-01A5-5044-A67A-EAA0BBE02492}" type="doc">
      <dgm:prSet loTypeId="urn:microsoft.com/office/officeart/2008/layout/AlternatingHexagons" loCatId="" qsTypeId="urn:microsoft.com/office/officeart/2005/8/quickstyle/simple5" qsCatId="simple" csTypeId="urn:microsoft.com/office/officeart/2005/8/colors/colorful2" csCatId="colorful" phldr="0"/>
      <dgm:spPr/>
      <dgm:t>
        <a:bodyPr/>
        <a:lstStyle/>
        <a:p>
          <a:endParaRPr lang="zh-CN" altLang="en-US"/>
        </a:p>
      </dgm:t>
    </dgm:pt>
    <dgm:pt modelId="{14CC8756-C889-1349-B907-9A5E3D1ED4C7}">
      <dgm:prSet phldrT="[文本]" phldr="1"/>
      <dgm:spPr/>
      <dgm:t>
        <a:bodyPr/>
        <a:lstStyle/>
        <a:p>
          <a:endParaRPr lang="zh-CN" altLang="en-US" dirty="0"/>
        </a:p>
      </dgm:t>
    </dgm:pt>
    <dgm:pt modelId="{970AD45C-C218-6C42-89EA-87027AD899C4}" type="parTrans" cxnId="{34CD9A90-E0A8-734E-9B27-039D37291AAE}">
      <dgm:prSet/>
      <dgm:spPr/>
      <dgm:t>
        <a:bodyPr/>
        <a:lstStyle/>
        <a:p>
          <a:endParaRPr lang="zh-CN" altLang="en-US"/>
        </a:p>
      </dgm:t>
    </dgm:pt>
    <dgm:pt modelId="{770760BD-2930-FE4A-AE1D-6238A2AB9942}" type="sibTrans" cxnId="{34CD9A90-E0A8-734E-9B27-039D37291AAE}">
      <dgm:prSet/>
      <dgm:spPr/>
      <dgm:t>
        <a:bodyPr/>
        <a:lstStyle/>
        <a:p>
          <a:endParaRPr lang="zh-CN" altLang="en-US"/>
        </a:p>
      </dgm:t>
    </dgm:pt>
    <dgm:pt modelId="{F9A6A1DE-E250-5148-A8DC-C7FEE1E58B75}">
      <dgm:prSet phldrT="[文本]" phldr="1"/>
      <dgm:spPr/>
      <dgm:t>
        <a:bodyPr/>
        <a:lstStyle/>
        <a:p>
          <a:endParaRPr lang="zh-CN" altLang="en-US"/>
        </a:p>
      </dgm:t>
    </dgm:pt>
    <dgm:pt modelId="{E5380F64-B67F-4D4A-90A7-C9BDF0151131}" type="parTrans" cxnId="{64ED0ED3-96CC-9D41-919C-C880275B7547}">
      <dgm:prSet/>
      <dgm:spPr/>
      <dgm:t>
        <a:bodyPr/>
        <a:lstStyle/>
        <a:p>
          <a:endParaRPr lang="zh-CN" altLang="en-US"/>
        </a:p>
      </dgm:t>
    </dgm:pt>
    <dgm:pt modelId="{6E1AAFDD-D018-CE42-A812-1C1EAF40EE6C}" type="sibTrans" cxnId="{64ED0ED3-96CC-9D41-919C-C880275B7547}">
      <dgm:prSet/>
      <dgm:spPr/>
      <dgm:t>
        <a:bodyPr/>
        <a:lstStyle/>
        <a:p>
          <a:endParaRPr lang="zh-CN" altLang="en-US"/>
        </a:p>
      </dgm:t>
    </dgm:pt>
    <dgm:pt modelId="{8CACAA6F-866A-144F-8FE4-9DDD17CD2E6A}">
      <dgm:prSet phldrT="[文本]" phldr="1"/>
      <dgm:spPr/>
      <dgm:t>
        <a:bodyPr/>
        <a:lstStyle/>
        <a:p>
          <a:endParaRPr lang="zh-CN" altLang="en-US"/>
        </a:p>
      </dgm:t>
    </dgm:pt>
    <dgm:pt modelId="{4C8CA263-FB85-BD4D-A007-61919F0521F9}" type="parTrans" cxnId="{A8C11FE4-6856-4741-AE57-8571C56F224A}">
      <dgm:prSet/>
      <dgm:spPr/>
      <dgm:t>
        <a:bodyPr/>
        <a:lstStyle/>
        <a:p>
          <a:endParaRPr lang="zh-CN" altLang="en-US"/>
        </a:p>
      </dgm:t>
    </dgm:pt>
    <dgm:pt modelId="{AF80E743-6866-4646-A637-FC18C8C70451}" type="sibTrans" cxnId="{A8C11FE4-6856-4741-AE57-8571C56F224A}">
      <dgm:prSet/>
      <dgm:spPr/>
      <dgm:t>
        <a:bodyPr/>
        <a:lstStyle/>
        <a:p>
          <a:endParaRPr lang="zh-CN" altLang="en-US"/>
        </a:p>
      </dgm:t>
    </dgm:pt>
    <dgm:pt modelId="{25116D2C-B2DB-F54F-8D6A-EB297DF4127E}">
      <dgm:prSet phldrT="[文本]" phldr="1"/>
      <dgm:spPr/>
      <dgm:t>
        <a:bodyPr/>
        <a:lstStyle/>
        <a:p>
          <a:endParaRPr lang="zh-CN" altLang="en-US"/>
        </a:p>
      </dgm:t>
    </dgm:pt>
    <dgm:pt modelId="{0D6054CD-0A99-F244-9DD6-FEC790EA88BD}" type="parTrans" cxnId="{ACA68970-B145-6C40-A168-B1DAC713A042}">
      <dgm:prSet/>
      <dgm:spPr/>
      <dgm:t>
        <a:bodyPr/>
        <a:lstStyle/>
        <a:p>
          <a:endParaRPr lang="zh-CN" altLang="en-US"/>
        </a:p>
      </dgm:t>
    </dgm:pt>
    <dgm:pt modelId="{E18DDD14-CE00-F14C-9A33-A1FEA57FA112}" type="sibTrans" cxnId="{ACA68970-B145-6C40-A168-B1DAC713A042}">
      <dgm:prSet/>
      <dgm:spPr/>
      <dgm:t>
        <a:bodyPr/>
        <a:lstStyle/>
        <a:p>
          <a:endParaRPr lang="zh-CN" altLang="en-US"/>
        </a:p>
      </dgm:t>
    </dgm:pt>
    <dgm:pt modelId="{B31A7408-3176-7941-86B4-E10A7846E20C}">
      <dgm:prSet phldrT="[文本]" phldr="1"/>
      <dgm:spPr/>
      <dgm:t>
        <a:bodyPr/>
        <a:lstStyle/>
        <a:p>
          <a:endParaRPr lang="zh-CN" altLang="en-US"/>
        </a:p>
      </dgm:t>
    </dgm:pt>
    <dgm:pt modelId="{45F88707-665D-7143-A679-93931A6AA9A2}" type="parTrans" cxnId="{26E24EE5-404F-4B4E-8450-11F720677E6D}">
      <dgm:prSet/>
      <dgm:spPr/>
      <dgm:t>
        <a:bodyPr/>
        <a:lstStyle/>
        <a:p>
          <a:endParaRPr lang="zh-CN" altLang="en-US"/>
        </a:p>
      </dgm:t>
    </dgm:pt>
    <dgm:pt modelId="{C8AA3E23-EDB7-1745-B1CC-D3FB1F72DE2E}" type="sibTrans" cxnId="{26E24EE5-404F-4B4E-8450-11F720677E6D}">
      <dgm:prSet/>
      <dgm:spPr/>
      <dgm:t>
        <a:bodyPr/>
        <a:lstStyle/>
        <a:p>
          <a:endParaRPr lang="zh-CN" altLang="en-US"/>
        </a:p>
      </dgm:t>
    </dgm:pt>
    <dgm:pt modelId="{99516B55-F069-9845-9917-4B573EF71010}">
      <dgm:prSet phldrT="[文本]" phldr="1"/>
      <dgm:spPr/>
      <dgm:t>
        <a:bodyPr/>
        <a:lstStyle/>
        <a:p>
          <a:endParaRPr lang="zh-CN" altLang="en-US"/>
        </a:p>
      </dgm:t>
    </dgm:pt>
    <dgm:pt modelId="{08B66E27-903D-A44D-8FA5-8CBEB126EB70}" type="parTrans" cxnId="{132C6AA8-6492-6843-9BA8-F34F502E591C}">
      <dgm:prSet/>
      <dgm:spPr/>
      <dgm:t>
        <a:bodyPr/>
        <a:lstStyle/>
        <a:p>
          <a:endParaRPr lang="zh-CN" altLang="en-US"/>
        </a:p>
      </dgm:t>
    </dgm:pt>
    <dgm:pt modelId="{E5D009AC-1115-9B46-AD52-9ACA28357F6B}" type="sibTrans" cxnId="{132C6AA8-6492-6843-9BA8-F34F502E591C}">
      <dgm:prSet/>
      <dgm:spPr/>
      <dgm:t>
        <a:bodyPr/>
        <a:lstStyle/>
        <a:p>
          <a:endParaRPr lang="zh-CN" altLang="en-US"/>
        </a:p>
      </dgm:t>
    </dgm:pt>
    <dgm:pt modelId="{11946063-22B0-DC4E-A7A5-8A8D36FB0AD7}" type="pres">
      <dgm:prSet presAssocID="{663DA20C-01A5-5044-A67A-EAA0BBE02492}" presName="Name0" presStyleCnt="0">
        <dgm:presLayoutVars>
          <dgm:chMax/>
          <dgm:chPref/>
          <dgm:dir/>
          <dgm:animLvl val="lvl"/>
        </dgm:presLayoutVars>
      </dgm:prSet>
      <dgm:spPr/>
    </dgm:pt>
    <dgm:pt modelId="{E0B2E606-DDC9-CE42-BB41-2316D24AECD9}" type="pres">
      <dgm:prSet presAssocID="{14CC8756-C889-1349-B907-9A5E3D1ED4C7}" presName="composite" presStyleCnt="0"/>
      <dgm:spPr/>
    </dgm:pt>
    <dgm:pt modelId="{897FF2C7-878B-A248-9803-196162C96788}" type="pres">
      <dgm:prSet presAssocID="{14CC8756-C889-1349-B907-9A5E3D1ED4C7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FE86A684-06FF-494A-ABEA-5B3F788434A1}" type="pres">
      <dgm:prSet presAssocID="{14CC8756-C889-1349-B907-9A5E3D1ED4C7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565E537-07F9-8143-8F0E-EB97BAC42926}" type="pres">
      <dgm:prSet presAssocID="{14CC8756-C889-1349-B907-9A5E3D1ED4C7}" presName="BalanceSpacing" presStyleCnt="0"/>
      <dgm:spPr/>
    </dgm:pt>
    <dgm:pt modelId="{67C84CEC-1373-DC4E-942D-DF5F1516D7F6}" type="pres">
      <dgm:prSet presAssocID="{14CC8756-C889-1349-B907-9A5E3D1ED4C7}" presName="BalanceSpacing1" presStyleCnt="0"/>
      <dgm:spPr/>
    </dgm:pt>
    <dgm:pt modelId="{5F6F1703-FB00-C14E-81F5-E0A13EDC8042}" type="pres">
      <dgm:prSet presAssocID="{770760BD-2930-FE4A-AE1D-6238A2AB9942}" presName="Accent1Text" presStyleLbl="node1" presStyleIdx="1" presStyleCnt="6"/>
      <dgm:spPr/>
    </dgm:pt>
    <dgm:pt modelId="{F6D9BE1A-F8CD-2B49-AA6E-4C594CF2197B}" type="pres">
      <dgm:prSet presAssocID="{770760BD-2930-FE4A-AE1D-6238A2AB9942}" presName="spaceBetweenRectangles" presStyleCnt="0"/>
      <dgm:spPr/>
    </dgm:pt>
    <dgm:pt modelId="{1D362343-6D36-1546-B6AC-5C853ECE083A}" type="pres">
      <dgm:prSet presAssocID="{8CACAA6F-866A-144F-8FE4-9DDD17CD2E6A}" presName="composite" presStyleCnt="0"/>
      <dgm:spPr/>
    </dgm:pt>
    <dgm:pt modelId="{77AE18FF-F614-314A-B04F-729D98D8E1D9}" type="pres">
      <dgm:prSet presAssocID="{8CACAA6F-866A-144F-8FE4-9DDD17CD2E6A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5E0A84FB-D101-8E42-A5ED-35AB6DDDAB73}" type="pres">
      <dgm:prSet presAssocID="{8CACAA6F-866A-144F-8FE4-9DDD17CD2E6A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DF6C4FC-C48D-3C42-A201-DB53F223E1F7}" type="pres">
      <dgm:prSet presAssocID="{8CACAA6F-866A-144F-8FE4-9DDD17CD2E6A}" presName="BalanceSpacing" presStyleCnt="0"/>
      <dgm:spPr/>
    </dgm:pt>
    <dgm:pt modelId="{3A62BEE2-7E36-B94D-A0D8-EBC5D7960E46}" type="pres">
      <dgm:prSet presAssocID="{8CACAA6F-866A-144F-8FE4-9DDD17CD2E6A}" presName="BalanceSpacing1" presStyleCnt="0"/>
      <dgm:spPr/>
    </dgm:pt>
    <dgm:pt modelId="{F91873BA-B4B0-AC4F-B551-AA810733D024}" type="pres">
      <dgm:prSet presAssocID="{AF80E743-6866-4646-A637-FC18C8C70451}" presName="Accent1Text" presStyleLbl="node1" presStyleIdx="3" presStyleCnt="6"/>
      <dgm:spPr/>
    </dgm:pt>
    <dgm:pt modelId="{F0EE3F86-5007-DB42-BBE3-D9B19716A6E7}" type="pres">
      <dgm:prSet presAssocID="{AF80E743-6866-4646-A637-FC18C8C70451}" presName="spaceBetweenRectangles" presStyleCnt="0"/>
      <dgm:spPr/>
    </dgm:pt>
    <dgm:pt modelId="{5BB87DC3-01BA-624B-B0DB-C66C0EDDF0B2}" type="pres">
      <dgm:prSet presAssocID="{B31A7408-3176-7941-86B4-E10A7846E20C}" presName="composite" presStyleCnt="0"/>
      <dgm:spPr/>
    </dgm:pt>
    <dgm:pt modelId="{C48A20A6-84B0-B746-9580-09694C42177A}" type="pres">
      <dgm:prSet presAssocID="{B31A7408-3176-7941-86B4-E10A7846E20C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877CCB68-F71F-3B47-BBCD-9D9CEFED2D88}" type="pres">
      <dgm:prSet presAssocID="{B31A7408-3176-7941-86B4-E10A7846E20C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4BE66DD4-244B-3346-B4F0-26DA7E70505B}" type="pres">
      <dgm:prSet presAssocID="{B31A7408-3176-7941-86B4-E10A7846E20C}" presName="BalanceSpacing" presStyleCnt="0"/>
      <dgm:spPr/>
    </dgm:pt>
    <dgm:pt modelId="{012A9F7C-7817-3C42-B0B9-47A4AFA95C66}" type="pres">
      <dgm:prSet presAssocID="{B31A7408-3176-7941-86B4-E10A7846E20C}" presName="BalanceSpacing1" presStyleCnt="0"/>
      <dgm:spPr/>
    </dgm:pt>
    <dgm:pt modelId="{7984DBC6-59CD-C346-903F-39D87D7AEAEB}" type="pres">
      <dgm:prSet presAssocID="{C8AA3E23-EDB7-1745-B1CC-D3FB1F72DE2E}" presName="Accent1Text" presStyleLbl="node1" presStyleIdx="5" presStyleCnt="6"/>
      <dgm:spPr/>
    </dgm:pt>
  </dgm:ptLst>
  <dgm:cxnLst>
    <dgm:cxn modelId="{CD00227D-DF4A-A04E-8CF1-A8B03F53BF9D}" type="presOf" srcId="{8CACAA6F-866A-144F-8FE4-9DDD17CD2E6A}" destId="{77AE18FF-F614-314A-B04F-729D98D8E1D9}" srcOrd="0" destOrd="0" presId="urn:microsoft.com/office/officeart/2008/layout/AlternatingHexagons"/>
    <dgm:cxn modelId="{93E2BC39-3722-764A-86DD-C337FC009F24}" type="presOf" srcId="{C8AA3E23-EDB7-1745-B1CC-D3FB1F72DE2E}" destId="{7984DBC6-59CD-C346-903F-39D87D7AEAEB}" srcOrd="0" destOrd="0" presId="urn:microsoft.com/office/officeart/2008/layout/AlternatingHexagons"/>
    <dgm:cxn modelId="{6E519C99-6A67-9A44-B931-91A356E7B885}" type="presOf" srcId="{F9A6A1DE-E250-5148-A8DC-C7FEE1E58B75}" destId="{FE86A684-06FF-494A-ABEA-5B3F788434A1}" srcOrd="0" destOrd="0" presId="urn:microsoft.com/office/officeart/2008/layout/AlternatingHexagons"/>
    <dgm:cxn modelId="{6741831A-4B93-624A-80F9-3596CD6B35CE}" type="presOf" srcId="{25116D2C-B2DB-F54F-8D6A-EB297DF4127E}" destId="{5E0A84FB-D101-8E42-A5ED-35AB6DDDAB73}" srcOrd="0" destOrd="0" presId="urn:microsoft.com/office/officeart/2008/layout/AlternatingHexagons"/>
    <dgm:cxn modelId="{5D056602-1EE9-4745-A980-089B4A31DB07}" type="presOf" srcId="{AF80E743-6866-4646-A637-FC18C8C70451}" destId="{F91873BA-B4B0-AC4F-B551-AA810733D024}" srcOrd="0" destOrd="0" presId="urn:microsoft.com/office/officeart/2008/layout/AlternatingHexagons"/>
    <dgm:cxn modelId="{132C6AA8-6492-6843-9BA8-F34F502E591C}" srcId="{B31A7408-3176-7941-86B4-E10A7846E20C}" destId="{99516B55-F069-9845-9917-4B573EF71010}" srcOrd="0" destOrd="0" parTransId="{08B66E27-903D-A44D-8FA5-8CBEB126EB70}" sibTransId="{E5D009AC-1115-9B46-AD52-9ACA28357F6B}"/>
    <dgm:cxn modelId="{A8C11FE4-6856-4741-AE57-8571C56F224A}" srcId="{663DA20C-01A5-5044-A67A-EAA0BBE02492}" destId="{8CACAA6F-866A-144F-8FE4-9DDD17CD2E6A}" srcOrd="1" destOrd="0" parTransId="{4C8CA263-FB85-BD4D-A007-61919F0521F9}" sibTransId="{AF80E743-6866-4646-A637-FC18C8C70451}"/>
    <dgm:cxn modelId="{34CD9A90-E0A8-734E-9B27-039D37291AAE}" srcId="{663DA20C-01A5-5044-A67A-EAA0BBE02492}" destId="{14CC8756-C889-1349-B907-9A5E3D1ED4C7}" srcOrd="0" destOrd="0" parTransId="{970AD45C-C218-6C42-89EA-87027AD899C4}" sibTransId="{770760BD-2930-FE4A-AE1D-6238A2AB9942}"/>
    <dgm:cxn modelId="{26E24EE5-404F-4B4E-8450-11F720677E6D}" srcId="{663DA20C-01A5-5044-A67A-EAA0BBE02492}" destId="{B31A7408-3176-7941-86B4-E10A7846E20C}" srcOrd="2" destOrd="0" parTransId="{45F88707-665D-7143-A679-93931A6AA9A2}" sibTransId="{C8AA3E23-EDB7-1745-B1CC-D3FB1F72DE2E}"/>
    <dgm:cxn modelId="{ACA68970-B145-6C40-A168-B1DAC713A042}" srcId="{8CACAA6F-866A-144F-8FE4-9DDD17CD2E6A}" destId="{25116D2C-B2DB-F54F-8D6A-EB297DF4127E}" srcOrd="0" destOrd="0" parTransId="{0D6054CD-0A99-F244-9DD6-FEC790EA88BD}" sibTransId="{E18DDD14-CE00-F14C-9A33-A1FEA57FA112}"/>
    <dgm:cxn modelId="{64ED0ED3-96CC-9D41-919C-C880275B7547}" srcId="{14CC8756-C889-1349-B907-9A5E3D1ED4C7}" destId="{F9A6A1DE-E250-5148-A8DC-C7FEE1E58B75}" srcOrd="0" destOrd="0" parTransId="{E5380F64-B67F-4D4A-90A7-C9BDF0151131}" sibTransId="{6E1AAFDD-D018-CE42-A812-1C1EAF40EE6C}"/>
    <dgm:cxn modelId="{27E24E1C-6A7D-CC47-BEE7-7C3EDC08B9A1}" type="presOf" srcId="{14CC8756-C889-1349-B907-9A5E3D1ED4C7}" destId="{897FF2C7-878B-A248-9803-196162C96788}" srcOrd="0" destOrd="0" presId="urn:microsoft.com/office/officeart/2008/layout/AlternatingHexagons"/>
    <dgm:cxn modelId="{C94F691F-2C84-AD4B-904C-D844628B9E2E}" type="presOf" srcId="{B31A7408-3176-7941-86B4-E10A7846E20C}" destId="{C48A20A6-84B0-B746-9580-09694C42177A}" srcOrd="0" destOrd="0" presId="urn:microsoft.com/office/officeart/2008/layout/AlternatingHexagons"/>
    <dgm:cxn modelId="{DDC32F2B-21E5-DD4B-A3E8-50C89F515D14}" type="presOf" srcId="{663DA20C-01A5-5044-A67A-EAA0BBE02492}" destId="{11946063-22B0-DC4E-A7A5-8A8D36FB0AD7}" srcOrd="0" destOrd="0" presId="urn:microsoft.com/office/officeart/2008/layout/AlternatingHexagons"/>
    <dgm:cxn modelId="{3A41B1A5-A499-1842-9927-D18AD837A963}" type="presOf" srcId="{99516B55-F069-9845-9917-4B573EF71010}" destId="{877CCB68-F71F-3B47-BBCD-9D9CEFED2D88}" srcOrd="0" destOrd="0" presId="urn:microsoft.com/office/officeart/2008/layout/AlternatingHexagons"/>
    <dgm:cxn modelId="{8F5873CC-62C8-834D-A823-56B019E645AC}" type="presOf" srcId="{770760BD-2930-FE4A-AE1D-6238A2AB9942}" destId="{5F6F1703-FB00-C14E-81F5-E0A13EDC8042}" srcOrd="0" destOrd="0" presId="urn:microsoft.com/office/officeart/2008/layout/AlternatingHexagons"/>
    <dgm:cxn modelId="{8C1A8AE1-F1C6-A244-A1E8-0CC548FFCD43}" type="presParOf" srcId="{11946063-22B0-DC4E-A7A5-8A8D36FB0AD7}" destId="{E0B2E606-DDC9-CE42-BB41-2316D24AECD9}" srcOrd="0" destOrd="0" presId="urn:microsoft.com/office/officeart/2008/layout/AlternatingHexagons"/>
    <dgm:cxn modelId="{B1CBDA0B-57F0-194B-8862-3803E9C2B4D4}" type="presParOf" srcId="{E0B2E606-DDC9-CE42-BB41-2316D24AECD9}" destId="{897FF2C7-878B-A248-9803-196162C96788}" srcOrd="0" destOrd="0" presId="urn:microsoft.com/office/officeart/2008/layout/AlternatingHexagons"/>
    <dgm:cxn modelId="{2A80D96C-DD5C-6F40-8D8C-9803F6520865}" type="presParOf" srcId="{E0B2E606-DDC9-CE42-BB41-2316D24AECD9}" destId="{FE86A684-06FF-494A-ABEA-5B3F788434A1}" srcOrd="1" destOrd="0" presId="urn:microsoft.com/office/officeart/2008/layout/AlternatingHexagons"/>
    <dgm:cxn modelId="{A7170BF8-D370-2441-8769-6B7D6A94759A}" type="presParOf" srcId="{E0B2E606-DDC9-CE42-BB41-2316D24AECD9}" destId="{D565E537-07F9-8143-8F0E-EB97BAC42926}" srcOrd="2" destOrd="0" presId="urn:microsoft.com/office/officeart/2008/layout/AlternatingHexagons"/>
    <dgm:cxn modelId="{91A7BFFB-DBFC-1349-8F27-71954A985F4C}" type="presParOf" srcId="{E0B2E606-DDC9-CE42-BB41-2316D24AECD9}" destId="{67C84CEC-1373-DC4E-942D-DF5F1516D7F6}" srcOrd="3" destOrd="0" presId="urn:microsoft.com/office/officeart/2008/layout/AlternatingHexagons"/>
    <dgm:cxn modelId="{E49E48A2-2532-434E-914D-05939E26F5B9}" type="presParOf" srcId="{E0B2E606-DDC9-CE42-BB41-2316D24AECD9}" destId="{5F6F1703-FB00-C14E-81F5-E0A13EDC8042}" srcOrd="4" destOrd="0" presId="urn:microsoft.com/office/officeart/2008/layout/AlternatingHexagons"/>
    <dgm:cxn modelId="{4A6CA065-FC85-A34E-8396-295D0A4E99D6}" type="presParOf" srcId="{11946063-22B0-DC4E-A7A5-8A8D36FB0AD7}" destId="{F6D9BE1A-F8CD-2B49-AA6E-4C594CF2197B}" srcOrd="1" destOrd="0" presId="urn:microsoft.com/office/officeart/2008/layout/AlternatingHexagons"/>
    <dgm:cxn modelId="{1641429B-9C7A-E644-93AE-A7D02BF0D078}" type="presParOf" srcId="{11946063-22B0-DC4E-A7A5-8A8D36FB0AD7}" destId="{1D362343-6D36-1546-B6AC-5C853ECE083A}" srcOrd="2" destOrd="0" presId="urn:microsoft.com/office/officeart/2008/layout/AlternatingHexagons"/>
    <dgm:cxn modelId="{19B910C0-5DC8-F44B-8749-F50E3037F092}" type="presParOf" srcId="{1D362343-6D36-1546-B6AC-5C853ECE083A}" destId="{77AE18FF-F614-314A-B04F-729D98D8E1D9}" srcOrd="0" destOrd="0" presId="urn:microsoft.com/office/officeart/2008/layout/AlternatingHexagons"/>
    <dgm:cxn modelId="{7D2E46E8-3362-4D43-B146-706A4863CB30}" type="presParOf" srcId="{1D362343-6D36-1546-B6AC-5C853ECE083A}" destId="{5E0A84FB-D101-8E42-A5ED-35AB6DDDAB73}" srcOrd="1" destOrd="0" presId="urn:microsoft.com/office/officeart/2008/layout/AlternatingHexagons"/>
    <dgm:cxn modelId="{4D7E5C0E-F192-4042-B191-8EC51FFFF433}" type="presParOf" srcId="{1D362343-6D36-1546-B6AC-5C853ECE083A}" destId="{0DF6C4FC-C48D-3C42-A201-DB53F223E1F7}" srcOrd="2" destOrd="0" presId="urn:microsoft.com/office/officeart/2008/layout/AlternatingHexagons"/>
    <dgm:cxn modelId="{5486D2C0-BFEA-424E-B8BF-E85666F344EF}" type="presParOf" srcId="{1D362343-6D36-1546-B6AC-5C853ECE083A}" destId="{3A62BEE2-7E36-B94D-A0D8-EBC5D7960E46}" srcOrd="3" destOrd="0" presId="urn:microsoft.com/office/officeart/2008/layout/AlternatingHexagons"/>
    <dgm:cxn modelId="{EB9E29DA-AD05-1D49-970E-163B04BFF8B5}" type="presParOf" srcId="{1D362343-6D36-1546-B6AC-5C853ECE083A}" destId="{F91873BA-B4B0-AC4F-B551-AA810733D024}" srcOrd="4" destOrd="0" presId="urn:microsoft.com/office/officeart/2008/layout/AlternatingHexagons"/>
    <dgm:cxn modelId="{FF191035-B266-A54F-A4FD-35908B795EE7}" type="presParOf" srcId="{11946063-22B0-DC4E-A7A5-8A8D36FB0AD7}" destId="{F0EE3F86-5007-DB42-BBE3-D9B19716A6E7}" srcOrd="3" destOrd="0" presId="urn:microsoft.com/office/officeart/2008/layout/AlternatingHexagons"/>
    <dgm:cxn modelId="{4D82DD98-45B0-8148-B091-217080F5E12E}" type="presParOf" srcId="{11946063-22B0-DC4E-A7A5-8A8D36FB0AD7}" destId="{5BB87DC3-01BA-624B-B0DB-C66C0EDDF0B2}" srcOrd="4" destOrd="0" presId="urn:microsoft.com/office/officeart/2008/layout/AlternatingHexagons"/>
    <dgm:cxn modelId="{D85A403E-2081-534B-8155-E63DEF4D2F02}" type="presParOf" srcId="{5BB87DC3-01BA-624B-B0DB-C66C0EDDF0B2}" destId="{C48A20A6-84B0-B746-9580-09694C42177A}" srcOrd="0" destOrd="0" presId="urn:microsoft.com/office/officeart/2008/layout/AlternatingHexagons"/>
    <dgm:cxn modelId="{00E2B325-CE45-DD46-A181-671E3F522773}" type="presParOf" srcId="{5BB87DC3-01BA-624B-B0DB-C66C0EDDF0B2}" destId="{877CCB68-F71F-3B47-BBCD-9D9CEFED2D88}" srcOrd="1" destOrd="0" presId="urn:microsoft.com/office/officeart/2008/layout/AlternatingHexagons"/>
    <dgm:cxn modelId="{452411CE-2AD8-4C4C-A91C-700319BD8484}" type="presParOf" srcId="{5BB87DC3-01BA-624B-B0DB-C66C0EDDF0B2}" destId="{4BE66DD4-244B-3346-B4F0-26DA7E70505B}" srcOrd="2" destOrd="0" presId="urn:microsoft.com/office/officeart/2008/layout/AlternatingHexagons"/>
    <dgm:cxn modelId="{720877A8-566E-C143-9CF3-912FA6204545}" type="presParOf" srcId="{5BB87DC3-01BA-624B-B0DB-C66C0EDDF0B2}" destId="{012A9F7C-7817-3C42-B0B9-47A4AFA95C66}" srcOrd="3" destOrd="0" presId="urn:microsoft.com/office/officeart/2008/layout/AlternatingHexagons"/>
    <dgm:cxn modelId="{59866678-0C79-B14A-9C24-1C9935C562A3}" type="presParOf" srcId="{5BB87DC3-01BA-624B-B0DB-C66C0EDDF0B2}" destId="{7984DBC6-59CD-C346-903F-39D87D7AEAE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2EDA2-B3D7-0B45-9541-87A9B4D82CE4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FF6ACB-8727-C846-B0BD-C56DC43A0EE0}">
      <dsp:nvSpPr>
        <dsp:cNvPr id="0" name=""/>
        <dsp:cNvSpPr/>
      </dsp:nvSpPr>
      <dsp:spPr>
        <a:xfrm>
          <a:off x="752110" y="541866"/>
          <a:ext cx="7301111" cy="10837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34620" rIns="134620" bIns="134620" numCol="1" spcCol="1270" anchor="ctr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300" kern="1200" dirty="0" smtClean="0">
              <a:latin typeface="Microsoft YaHei" charset="0"/>
              <a:ea typeface="Microsoft YaHei" charset="0"/>
              <a:cs typeface="Microsoft YaHei" charset="0"/>
            </a:rPr>
            <a:t>背景介绍</a:t>
          </a:r>
          <a:endParaRPr lang="zh-CN" altLang="en-US" sz="53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752110" y="541866"/>
        <a:ext cx="7301111" cy="1083733"/>
      </dsp:txXfrm>
    </dsp:sp>
    <dsp:sp modelId="{542802D8-EC64-3B47-803F-27ACC6D14A17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45FE2-410D-704B-B661-572B6E2702D9}">
      <dsp:nvSpPr>
        <dsp:cNvPr id="0" name=""/>
        <dsp:cNvSpPr/>
      </dsp:nvSpPr>
      <dsp:spPr>
        <a:xfrm>
          <a:off x="1146048" y="2167466"/>
          <a:ext cx="6907174" cy="108373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34620" rIns="134620" bIns="134620" numCol="1" spcCol="1270" anchor="ctr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300" kern="1200" dirty="0" smtClean="0">
              <a:latin typeface="Microsoft YaHei" charset="0"/>
              <a:ea typeface="Microsoft YaHei" charset="0"/>
              <a:cs typeface="Microsoft YaHei" charset="0"/>
            </a:rPr>
            <a:t>总体方案</a:t>
          </a:r>
          <a:endParaRPr lang="zh-CN" altLang="en-US" sz="53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1146048" y="2167466"/>
        <a:ext cx="6907174" cy="1083733"/>
      </dsp:txXfrm>
    </dsp:sp>
    <dsp:sp modelId="{1B337B1D-91FD-DF42-B413-D9208679B1E7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D0D617-F81D-9A46-B5EE-65C9D12A339B}">
      <dsp:nvSpPr>
        <dsp:cNvPr id="0" name=""/>
        <dsp:cNvSpPr/>
      </dsp:nvSpPr>
      <dsp:spPr>
        <a:xfrm>
          <a:off x="752110" y="3793066"/>
          <a:ext cx="7301111" cy="108373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34620" rIns="134620" bIns="134620" numCol="1" spcCol="1270" anchor="ctr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300" kern="1200" dirty="0" smtClean="0">
              <a:latin typeface="Microsoft YaHei" charset="0"/>
              <a:ea typeface="Microsoft YaHei" charset="0"/>
              <a:cs typeface="Microsoft YaHei" charset="0"/>
            </a:rPr>
            <a:t>专题方案</a:t>
          </a:r>
          <a:endParaRPr lang="zh-CN" altLang="en-US" sz="53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752110" y="3793066"/>
        <a:ext cx="7301111" cy="1083733"/>
      </dsp:txXfrm>
    </dsp:sp>
    <dsp:sp modelId="{DAB47CEF-C0DF-C745-835D-3FF6A909685B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BBE951-D38A-A642-9867-7AEC173878A7}">
      <dsp:nvSpPr>
        <dsp:cNvPr id="0" name=""/>
        <dsp:cNvSpPr/>
      </dsp:nvSpPr>
      <dsp:spPr>
        <a:xfrm>
          <a:off x="482917" y="441354"/>
          <a:ext cx="2941145" cy="2941145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398B13-C734-D843-AED2-B72D626C4520}">
      <dsp:nvSpPr>
        <dsp:cNvPr id="0" name=""/>
        <dsp:cNvSpPr/>
      </dsp:nvSpPr>
      <dsp:spPr>
        <a:xfrm>
          <a:off x="482917" y="441354"/>
          <a:ext cx="2941145" cy="2941145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4BD01C-DC59-0D48-878D-2458C39854B3}">
      <dsp:nvSpPr>
        <dsp:cNvPr id="0" name=""/>
        <dsp:cNvSpPr/>
      </dsp:nvSpPr>
      <dsp:spPr>
        <a:xfrm>
          <a:off x="482917" y="441354"/>
          <a:ext cx="2941145" cy="2941145"/>
        </a:xfrm>
        <a:prstGeom prst="blockArc">
          <a:avLst>
            <a:gd name="adj1" fmla="val 0"/>
            <a:gd name="adj2" fmla="val 5400000"/>
            <a:gd name="adj3" fmla="val 4642"/>
          </a:avLst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D86453-A021-484B-AD3F-CCD27E4F542B}">
      <dsp:nvSpPr>
        <dsp:cNvPr id="0" name=""/>
        <dsp:cNvSpPr/>
      </dsp:nvSpPr>
      <dsp:spPr>
        <a:xfrm>
          <a:off x="482917" y="441354"/>
          <a:ext cx="2941145" cy="2941145"/>
        </a:xfrm>
        <a:prstGeom prst="blockArc">
          <a:avLst>
            <a:gd name="adj1" fmla="val 16200000"/>
            <a:gd name="adj2" fmla="val 0"/>
            <a:gd name="adj3" fmla="val 4642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4950E6-B002-1B44-8FEE-28AF16DD8EEA}">
      <dsp:nvSpPr>
        <dsp:cNvPr id="0" name=""/>
        <dsp:cNvSpPr/>
      </dsp:nvSpPr>
      <dsp:spPr>
        <a:xfrm>
          <a:off x="1276255" y="1234691"/>
          <a:ext cx="1354470" cy="135447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Microsoft YaHei" charset="0"/>
              <a:ea typeface="Microsoft YaHei" charset="0"/>
              <a:cs typeface="Microsoft YaHei" charset="0"/>
            </a:rPr>
            <a:t>网关处理</a:t>
          </a:r>
          <a:r>
            <a:rPr lang="en-US" altLang="en-US" sz="1400" kern="1200" dirty="0" smtClean="0">
              <a:latin typeface="Microsoft YaHei" charset="0"/>
              <a:ea typeface="Microsoft YaHei" charset="0"/>
              <a:cs typeface="Microsoft YaHei" charset="0"/>
            </a:rPr>
            <a:t>Processer</a:t>
          </a:r>
          <a:endParaRPr lang="zh-CN" altLang="en-US" sz="14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1474613" y="1433049"/>
        <a:ext cx="957754" cy="957754"/>
      </dsp:txXfrm>
    </dsp:sp>
    <dsp:sp modelId="{4B76F191-54C0-2A4C-BBB7-EDAA71BEF964}">
      <dsp:nvSpPr>
        <dsp:cNvPr id="0" name=""/>
        <dsp:cNvSpPr/>
      </dsp:nvSpPr>
      <dsp:spPr>
        <a:xfrm>
          <a:off x="1479425" y="1422"/>
          <a:ext cx="948129" cy="948129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Microsoft YaHei" charset="0"/>
              <a:ea typeface="Microsoft YaHei" charset="0"/>
              <a:cs typeface="Microsoft YaHei" charset="0"/>
            </a:rPr>
            <a:t>事件</a:t>
          </a:r>
          <a:r>
            <a:rPr lang="en-US" altLang="zh-CN" sz="1600" kern="1200" dirty="0" smtClean="0">
              <a:latin typeface="Microsoft YaHei" charset="0"/>
              <a:ea typeface="Microsoft YaHei" charset="0"/>
              <a:cs typeface="Microsoft YaHei" charset="0"/>
            </a:rPr>
            <a:t>2</a:t>
          </a:r>
          <a:endParaRPr lang="zh-CN" altLang="en-US" sz="16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1618275" y="140272"/>
        <a:ext cx="670429" cy="670429"/>
      </dsp:txXfrm>
    </dsp:sp>
    <dsp:sp modelId="{AEA300E0-D94B-D144-B60D-01DE07773991}">
      <dsp:nvSpPr>
        <dsp:cNvPr id="0" name=""/>
        <dsp:cNvSpPr/>
      </dsp:nvSpPr>
      <dsp:spPr>
        <a:xfrm>
          <a:off x="2915865" y="1437862"/>
          <a:ext cx="948129" cy="948129"/>
        </a:xfrm>
        <a:prstGeom prst="ellipse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Microsoft YaHei" charset="0"/>
              <a:ea typeface="Microsoft YaHei" charset="0"/>
              <a:cs typeface="Microsoft YaHei" charset="0"/>
            </a:rPr>
            <a:t>......</a:t>
          </a:r>
          <a:endParaRPr lang="zh-CN" altLang="en-US" sz="16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3054715" y="1576712"/>
        <a:ext cx="670429" cy="670429"/>
      </dsp:txXfrm>
    </dsp:sp>
    <dsp:sp modelId="{A3C20295-8C0E-864E-82BA-825EE494A4DD}">
      <dsp:nvSpPr>
        <dsp:cNvPr id="0" name=""/>
        <dsp:cNvSpPr/>
      </dsp:nvSpPr>
      <dsp:spPr>
        <a:xfrm>
          <a:off x="1479425" y="2874302"/>
          <a:ext cx="948129" cy="948129"/>
        </a:xfrm>
        <a:prstGeom prst="ellipse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Microsoft YaHei" charset="0"/>
              <a:ea typeface="Microsoft YaHei" charset="0"/>
              <a:cs typeface="Microsoft YaHei" charset="0"/>
            </a:rPr>
            <a:t>事件</a:t>
          </a:r>
          <a:r>
            <a:rPr lang="en-US" altLang="zh-CN" sz="1600" kern="1200" dirty="0" smtClean="0">
              <a:latin typeface="Microsoft YaHei" charset="0"/>
              <a:ea typeface="Microsoft YaHei" charset="0"/>
              <a:cs typeface="Microsoft YaHei" charset="0"/>
            </a:rPr>
            <a:t>N</a:t>
          </a:r>
          <a:endParaRPr lang="zh-CN" altLang="en-US" sz="16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1618275" y="3013152"/>
        <a:ext cx="670429" cy="670429"/>
      </dsp:txXfrm>
    </dsp:sp>
    <dsp:sp modelId="{2C7FCE5E-CA75-4740-82FF-1FDA18487513}">
      <dsp:nvSpPr>
        <dsp:cNvPr id="0" name=""/>
        <dsp:cNvSpPr/>
      </dsp:nvSpPr>
      <dsp:spPr>
        <a:xfrm>
          <a:off x="42985" y="1437862"/>
          <a:ext cx="948129" cy="948129"/>
        </a:xfrm>
        <a:prstGeom prst="ellipse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Microsoft YaHei" charset="0"/>
              <a:ea typeface="Microsoft YaHei" charset="0"/>
              <a:cs typeface="Microsoft YaHei" charset="0"/>
            </a:rPr>
            <a:t>事件</a:t>
          </a:r>
          <a:r>
            <a:rPr lang="en-US" altLang="zh-CN" sz="1600" kern="1200" dirty="0" smtClean="0">
              <a:latin typeface="Microsoft YaHei" charset="0"/>
              <a:ea typeface="Microsoft YaHei" charset="0"/>
              <a:cs typeface="Microsoft YaHei" charset="0"/>
            </a:rPr>
            <a:t>1</a:t>
          </a:r>
          <a:endParaRPr lang="zh-CN" altLang="en-US" sz="16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181835" y="1576712"/>
        <a:ext cx="670429" cy="6704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74433B-C03B-DF4B-8A54-F3C051C2820F}">
      <dsp:nvSpPr>
        <dsp:cNvPr id="0" name=""/>
        <dsp:cNvSpPr/>
      </dsp:nvSpPr>
      <dsp:spPr>
        <a:xfrm rot="2562569">
          <a:off x="1130896" y="2244126"/>
          <a:ext cx="439713" cy="66445"/>
        </a:xfrm>
        <a:custGeom>
          <a:avLst/>
          <a:gdLst/>
          <a:ahLst/>
          <a:cxnLst/>
          <a:rect l="0" t="0" r="0" b="0"/>
          <a:pathLst>
            <a:path>
              <a:moveTo>
                <a:pt x="0" y="33222"/>
              </a:moveTo>
              <a:lnTo>
                <a:pt x="439713" y="3322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F7D6D0-9F96-2443-9038-193E285AB96F}">
      <dsp:nvSpPr>
        <dsp:cNvPr id="0" name=""/>
        <dsp:cNvSpPr/>
      </dsp:nvSpPr>
      <dsp:spPr>
        <a:xfrm>
          <a:off x="1189202" y="1643370"/>
          <a:ext cx="562075" cy="66445"/>
        </a:xfrm>
        <a:custGeom>
          <a:avLst/>
          <a:gdLst/>
          <a:ahLst/>
          <a:cxnLst/>
          <a:rect l="0" t="0" r="0" b="0"/>
          <a:pathLst>
            <a:path>
              <a:moveTo>
                <a:pt x="0" y="33222"/>
              </a:moveTo>
              <a:lnTo>
                <a:pt x="562075" y="3322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E80B0A-2AB6-7744-931D-9C92645C6738}">
      <dsp:nvSpPr>
        <dsp:cNvPr id="0" name=""/>
        <dsp:cNvSpPr/>
      </dsp:nvSpPr>
      <dsp:spPr>
        <a:xfrm rot="19104695">
          <a:off x="1124569" y="1038958"/>
          <a:ext cx="512821" cy="66445"/>
        </a:xfrm>
        <a:custGeom>
          <a:avLst/>
          <a:gdLst/>
          <a:ahLst/>
          <a:cxnLst/>
          <a:rect l="0" t="0" r="0" b="0"/>
          <a:pathLst>
            <a:path>
              <a:moveTo>
                <a:pt x="0" y="33222"/>
              </a:moveTo>
              <a:lnTo>
                <a:pt x="512821" y="3322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6776B7-D78B-CF46-8193-632554AC8270}">
      <dsp:nvSpPr>
        <dsp:cNvPr id="0" name=""/>
        <dsp:cNvSpPr/>
      </dsp:nvSpPr>
      <dsp:spPr>
        <a:xfrm>
          <a:off x="985" y="977642"/>
          <a:ext cx="1397901" cy="139790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59CECD-68CA-CE40-BBFF-FA5D2B5DEA6B}">
      <dsp:nvSpPr>
        <dsp:cNvPr id="0" name=""/>
        <dsp:cNvSpPr/>
      </dsp:nvSpPr>
      <dsp:spPr>
        <a:xfrm>
          <a:off x="1474129" y="250983"/>
          <a:ext cx="782556" cy="782556"/>
        </a:xfrm>
        <a:prstGeom prst="ellipse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>
              <a:latin typeface="Microsoft YaHei" charset="0"/>
              <a:ea typeface="Microsoft YaHei" charset="0"/>
              <a:cs typeface="Microsoft YaHei" charset="0"/>
            </a:rPr>
            <a:t>Worker1</a:t>
          </a:r>
          <a:endParaRPr lang="zh-CN" altLang="en-US" sz="10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1588732" y="365586"/>
        <a:ext cx="553350" cy="553350"/>
      </dsp:txXfrm>
    </dsp:sp>
    <dsp:sp modelId="{71B337D3-CDCD-0E49-B3B9-F0F364C7FF19}">
      <dsp:nvSpPr>
        <dsp:cNvPr id="0" name=""/>
        <dsp:cNvSpPr/>
      </dsp:nvSpPr>
      <dsp:spPr>
        <a:xfrm>
          <a:off x="1751277" y="1285315"/>
          <a:ext cx="782556" cy="782556"/>
        </a:xfrm>
        <a:prstGeom prst="ellipse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>
              <a:latin typeface="Microsoft YaHei" charset="0"/>
              <a:ea typeface="Microsoft YaHei" charset="0"/>
              <a:cs typeface="Microsoft YaHei" charset="0"/>
            </a:rPr>
            <a:t>......</a:t>
          </a:r>
          <a:endParaRPr lang="zh-CN" altLang="en-US" sz="10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1865880" y="1399918"/>
        <a:ext cx="553350" cy="553350"/>
      </dsp:txXfrm>
    </dsp:sp>
    <dsp:sp modelId="{1D63881A-6120-0E41-BF22-BBB55E22A250}">
      <dsp:nvSpPr>
        <dsp:cNvPr id="0" name=""/>
        <dsp:cNvSpPr/>
      </dsp:nvSpPr>
      <dsp:spPr>
        <a:xfrm>
          <a:off x="1401088" y="2291554"/>
          <a:ext cx="838741" cy="838741"/>
        </a:xfrm>
        <a:prstGeom prst="ellips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>
              <a:latin typeface="Microsoft YaHei" charset="0"/>
              <a:ea typeface="Microsoft YaHei" charset="0"/>
              <a:cs typeface="Microsoft YaHei" charset="0"/>
            </a:rPr>
            <a:t>WorkerN</a:t>
          </a:r>
          <a:endParaRPr lang="zh-CN" altLang="en-US" sz="10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1523919" y="2414385"/>
        <a:ext cx="593079" cy="5930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8F3742-5AFA-0A48-A2F1-3E4660290A04}">
      <dsp:nvSpPr>
        <dsp:cNvPr id="0" name=""/>
        <dsp:cNvSpPr/>
      </dsp:nvSpPr>
      <dsp:spPr>
        <a:xfrm>
          <a:off x="978" y="87059"/>
          <a:ext cx="1445285" cy="995801"/>
        </a:xfrm>
        <a:prstGeom prst="roundRect">
          <a:avLst/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265FFA-0CFA-564A-8D04-3F2BDB14EFB1}">
      <dsp:nvSpPr>
        <dsp:cNvPr id="0" name=""/>
        <dsp:cNvSpPr/>
      </dsp:nvSpPr>
      <dsp:spPr>
        <a:xfrm>
          <a:off x="978" y="1082861"/>
          <a:ext cx="1445285" cy="53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Microsoft YaHei" charset="0"/>
              <a:ea typeface="Microsoft YaHei" charset="0"/>
              <a:cs typeface="Microsoft YaHei" charset="0"/>
            </a:rPr>
            <a:t>服务</a:t>
          </a:r>
          <a:r>
            <a:rPr lang="en-US" altLang="zh-CN" sz="2400" kern="1200" dirty="0" smtClean="0">
              <a:latin typeface="Microsoft YaHei" charset="0"/>
              <a:ea typeface="Microsoft YaHei" charset="0"/>
              <a:cs typeface="Microsoft YaHei" charset="0"/>
            </a:rPr>
            <a:t>1</a:t>
          </a:r>
          <a:endParaRPr lang="zh-CN" altLang="en-US" sz="24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978" y="1082861"/>
        <a:ext cx="1445285" cy="536200"/>
      </dsp:txXfrm>
    </dsp:sp>
    <dsp:sp modelId="{36029655-0C40-C641-81D4-C06B174BD0AB}">
      <dsp:nvSpPr>
        <dsp:cNvPr id="0" name=""/>
        <dsp:cNvSpPr/>
      </dsp:nvSpPr>
      <dsp:spPr>
        <a:xfrm>
          <a:off x="1590852" y="87059"/>
          <a:ext cx="1445285" cy="995801"/>
        </a:xfrm>
        <a:prstGeom prst="roundRect">
          <a:avLst/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1E62DA-7B86-EB4A-855D-8394B774A8A6}">
      <dsp:nvSpPr>
        <dsp:cNvPr id="0" name=""/>
        <dsp:cNvSpPr/>
      </dsp:nvSpPr>
      <dsp:spPr>
        <a:xfrm>
          <a:off x="1590852" y="1082861"/>
          <a:ext cx="1445285" cy="53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Microsoft YaHei" charset="0"/>
              <a:ea typeface="Microsoft YaHei" charset="0"/>
              <a:cs typeface="Microsoft YaHei" charset="0"/>
            </a:rPr>
            <a:t>......</a:t>
          </a:r>
          <a:endParaRPr lang="zh-CN" altLang="en-US" sz="24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1590852" y="1082861"/>
        <a:ext cx="1445285" cy="536200"/>
      </dsp:txXfrm>
    </dsp:sp>
    <dsp:sp modelId="{C9371DBF-47D2-2242-9A55-708E40677466}">
      <dsp:nvSpPr>
        <dsp:cNvPr id="0" name=""/>
        <dsp:cNvSpPr/>
      </dsp:nvSpPr>
      <dsp:spPr>
        <a:xfrm>
          <a:off x="978" y="1763590"/>
          <a:ext cx="1445285" cy="995801"/>
        </a:xfrm>
        <a:prstGeom prst="roundRect">
          <a:avLst/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477F5A-C1A8-F346-8692-63DC443A458C}">
      <dsp:nvSpPr>
        <dsp:cNvPr id="0" name=""/>
        <dsp:cNvSpPr/>
      </dsp:nvSpPr>
      <dsp:spPr>
        <a:xfrm>
          <a:off x="978" y="2759392"/>
          <a:ext cx="1445285" cy="53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Microsoft YaHei" charset="0"/>
              <a:ea typeface="Microsoft YaHei" charset="0"/>
              <a:cs typeface="Microsoft YaHei" charset="0"/>
            </a:rPr>
            <a:t>服务</a:t>
          </a:r>
          <a:r>
            <a:rPr lang="en-US" altLang="zh-CN" sz="2400" kern="1200" dirty="0" smtClean="0">
              <a:latin typeface="Microsoft YaHei" charset="0"/>
              <a:ea typeface="Microsoft YaHei" charset="0"/>
              <a:cs typeface="Microsoft YaHei" charset="0"/>
            </a:rPr>
            <a:t>2</a:t>
          </a:r>
          <a:endParaRPr lang="zh-CN" altLang="en-US" sz="24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978" y="2759392"/>
        <a:ext cx="1445285" cy="536200"/>
      </dsp:txXfrm>
    </dsp:sp>
    <dsp:sp modelId="{FE964466-DE83-D141-A40A-AF577A327236}">
      <dsp:nvSpPr>
        <dsp:cNvPr id="0" name=""/>
        <dsp:cNvSpPr/>
      </dsp:nvSpPr>
      <dsp:spPr>
        <a:xfrm>
          <a:off x="1590852" y="1763590"/>
          <a:ext cx="1445285" cy="995801"/>
        </a:xfrm>
        <a:prstGeom prst="roundRect">
          <a:avLst/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618167-61CE-F14E-8CE1-AE1A3802C943}">
      <dsp:nvSpPr>
        <dsp:cNvPr id="0" name=""/>
        <dsp:cNvSpPr/>
      </dsp:nvSpPr>
      <dsp:spPr>
        <a:xfrm>
          <a:off x="1590852" y="2759392"/>
          <a:ext cx="1445285" cy="53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Microsoft YaHei" charset="0"/>
              <a:ea typeface="Microsoft YaHei" charset="0"/>
              <a:cs typeface="Microsoft YaHei" charset="0"/>
            </a:rPr>
            <a:t>服务</a:t>
          </a:r>
          <a:r>
            <a:rPr lang="en-US" altLang="zh-CN" sz="2400" kern="1200" dirty="0" smtClean="0">
              <a:latin typeface="Microsoft YaHei" charset="0"/>
              <a:ea typeface="Microsoft YaHei" charset="0"/>
              <a:cs typeface="Microsoft YaHei" charset="0"/>
            </a:rPr>
            <a:t>N</a:t>
          </a:r>
          <a:endParaRPr lang="zh-CN" altLang="en-US" sz="24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1590852" y="2759392"/>
        <a:ext cx="1445285" cy="5362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AB6F66-982E-084C-99CF-DBB2011732AD}">
      <dsp:nvSpPr>
        <dsp:cNvPr id="0" name=""/>
        <dsp:cNvSpPr/>
      </dsp:nvSpPr>
      <dsp:spPr>
        <a:xfrm>
          <a:off x="2561166" y="1206500"/>
          <a:ext cx="3005666" cy="3005666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200" kern="1200" dirty="0" smtClean="0">
              <a:latin typeface="Microsoft YaHei" charset="0"/>
              <a:ea typeface="Microsoft YaHei" charset="0"/>
              <a:cs typeface="Microsoft YaHei" charset="0"/>
            </a:rPr>
            <a:t>微服务网关</a:t>
          </a:r>
          <a:endParaRPr lang="zh-CN" altLang="en-US" sz="5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3001336" y="1646670"/>
        <a:ext cx="2125326" cy="2125326"/>
      </dsp:txXfrm>
    </dsp:sp>
    <dsp:sp modelId="{1E89B786-D91B-3D48-B9B1-C517FDAC398B}">
      <dsp:nvSpPr>
        <dsp:cNvPr id="0" name=""/>
        <dsp:cNvSpPr/>
      </dsp:nvSpPr>
      <dsp:spPr>
        <a:xfrm>
          <a:off x="3312583" y="536"/>
          <a:ext cx="1502833" cy="1502833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>
              <a:latin typeface="Microsoft YaHei" charset="0"/>
              <a:ea typeface="Microsoft YaHei" charset="0"/>
              <a:cs typeface="Microsoft YaHei" charset="0"/>
            </a:rPr>
            <a:t>鉴权</a:t>
          </a:r>
          <a:endParaRPr lang="zh-CN" altLang="en-US" sz="38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3532668" y="220621"/>
        <a:ext cx="1062663" cy="1062663"/>
      </dsp:txXfrm>
    </dsp:sp>
    <dsp:sp modelId="{90A7B8BD-45D8-F74F-9B17-84B257BCD2FF}">
      <dsp:nvSpPr>
        <dsp:cNvPr id="0" name=""/>
        <dsp:cNvSpPr/>
      </dsp:nvSpPr>
      <dsp:spPr>
        <a:xfrm>
          <a:off x="5269963" y="1957916"/>
          <a:ext cx="1502833" cy="1502833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>
              <a:latin typeface="Microsoft YaHei" charset="0"/>
              <a:ea typeface="Microsoft YaHei" charset="0"/>
              <a:cs typeface="Microsoft YaHei" charset="0"/>
            </a:rPr>
            <a:t>流控</a:t>
          </a:r>
          <a:endParaRPr lang="zh-CN" altLang="en-US" sz="38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5490048" y="2178001"/>
        <a:ext cx="1062663" cy="1062663"/>
      </dsp:txXfrm>
    </dsp:sp>
    <dsp:sp modelId="{EAF2E1EB-34EC-9346-9125-6F4C9FBEBBE5}">
      <dsp:nvSpPr>
        <dsp:cNvPr id="0" name=""/>
        <dsp:cNvSpPr/>
      </dsp:nvSpPr>
      <dsp:spPr>
        <a:xfrm>
          <a:off x="3312583" y="3915297"/>
          <a:ext cx="1502833" cy="1502833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>
              <a:latin typeface="Microsoft YaHei" charset="0"/>
              <a:ea typeface="Microsoft YaHei" charset="0"/>
              <a:cs typeface="Microsoft YaHei" charset="0"/>
            </a:rPr>
            <a:t>路由</a:t>
          </a:r>
          <a:endParaRPr lang="zh-CN" altLang="en-US" sz="38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3532668" y="4135382"/>
        <a:ext cx="1062663" cy="1062663"/>
      </dsp:txXfrm>
    </dsp:sp>
    <dsp:sp modelId="{0AA1D26B-0600-D843-A437-587B4398092C}">
      <dsp:nvSpPr>
        <dsp:cNvPr id="0" name=""/>
        <dsp:cNvSpPr/>
      </dsp:nvSpPr>
      <dsp:spPr>
        <a:xfrm>
          <a:off x="1355202" y="1957916"/>
          <a:ext cx="1502833" cy="1502833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>
              <a:latin typeface="Microsoft YaHei" charset="0"/>
              <a:ea typeface="Microsoft YaHei" charset="0"/>
              <a:cs typeface="Microsoft YaHei" charset="0"/>
            </a:rPr>
            <a:t>安全</a:t>
          </a:r>
          <a:endParaRPr lang="zh-CN" altLang="en-US" sz="38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1575287" y="2178001"/>
        <a:ext cx="1062663" cy="10626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7B32C-CEBB-204E-817A-A42CCAA8D87A}">
      <dsp:nvSpPr>
        <dsp:cNvPr id="0" name=""/>
        <dsp:cNvSpPr/>
      </dsp:nvSpPr>
      <dsp:spPr>
        <a:xfrm>
          <a:off x="3793066" y="2438400"/>
          <a:ext cx="2980266" cy="2980266"/>
        </a:xfrm>
        <a:prstGeom prst="gear9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latin typeface="Microsoft YaHei" charset="0"/>
              <a:ea typeface="Microsoft YaHei" charset="0"/>
              <a:cs typeface="Microsoft YaHei" charset="0"/>
            </a:rPr>
            <a:t>IP</a:t>
          </a:r>
          <a:r>
            <a:rPr lang="zh-CN" altLang="en-US" sz="3200" kern="1200" dirty="0" smtClean="0">
              <a:latin typeface="Microsoft YaHei" charset="0"/>
              <a:ea typeface="Microsoft YaHei" charset="0"/>
              <a:cs typeface="Microsoft YaHei" charset="0"/>
            </a:rPr>
            <a:t>白名单</a:t>
          </a:r>
          <a:endParaRPr lang="zh-CN" altLang="en-US" sz="3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4392232" y="3136513"/>
        <a:ext cx="1781934" cy="1531918"/>
      </dsp:txXfrm>
    </dsp:sp>
    <dsp:sp modelId="{5920CB5B-D55E-5B40-A0D4-AF5873E30804}">
      <dsp:nvSpPr>
        <dsp:cNvPr id="0" name=""/>
        <dsp:cNvSpPr/>
      </dsp:nvSpPr>
      <dsp:spPr>
        <a:xfrm>
          <a:off x="2059093" y="1733973"/>
          <a:ext cx="2167466" cy="2167466"/>
        </a:xfrm>
        <a:prstGeom prst="gear6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Microsoft YaHei" charset="0"/>
              <a:ea typeface="Microsoft YaHei" charset="0"/>
              <a:cs typeface="Microsoft YaHei" charset="0"/>
            </a:rPr>
            <a:t>会话鉴权</a:t>
          </a:r>
          <a:endParaRPr lang="zh-CN" altLang="en-US" sz="3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2604759" y="2282937"/>
        <a:ext cx="1076134" cy="1069538"/>
      </dsp:txXfrm>
    </dsp:sp>
    <dsp:sp modelId="{5EEFF742-5FC0-DA48-9093-84AB265142C2}">
      <dsp:nvSpPr>
        <dsp:cNvPr id="0" name=""/>
        <dsp:cNvSpPr/>
      </dsp:nvSpPr>
      <dsp:spPr>
        <a:xfrm rot="20700000">
          <a:off x="3273095" y="238642"/>
          <a:ext cx="2123675" cy="2123675"/>
        </a:xfrm>
        <a:prstGeom prst="gear6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Microsoft YaHei" charset="0"/>
              <a:ea typeface="Microsoft YaHei" charset="0"/>
              <a:cs typeface="Microsoft YaHei" charset="0"/>
            </a:rPr>
            <a:t>服务鉴权</a:t>
          </a:r>
          <a:endParaRPr lang="zh-CN" altLang="en-US" sz="3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 rot="-20700000">
        <a:off x="3738879" y="704426"/>
        <a:ext cx="1192106" cy="1192106"/>
      </dsp:txXfrm>
    </dsp:sp>
    <dsp:sp modelId="{46BC9AA7-714D-DC4E-A528-9C5969844834}">
      <dsp:nvSpPr>
        <dsp:cNvPr id="0" name=""/>
        <dsp:cNvSpPr/>
      </dsp:nvSpPr>
      <dsp:spPr>
        <a:xfrm>
          <a:off x="3577577" y="1980864"/>
          <a:ext cx="3814741" cy="3814741"/>
        </a:xfrm>
        <a:prstGeom prst="circularArrow">
          <a:avLst>
            <a:gd name="adj1" fmla="val 4688"/>
            <a:gd name="adj2" fmla="val 299029"/>
            <a:gd name="adj3" fmla="val 2539295"/>
            <a:gd name="adj4" fmla="val 15812321"/>
            <a:gd name="adj5" fmla="val 5469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C59FF3-9F53-A34D-86C5-FEAB0BFF9789}">
      <dsp:nvSpPr>
        <dsp:cNvPr id="0" name=""/>
        <dsp:cNvSpPr/>
      </dsp:nvSpPr>
      <dsp:spPr>
        <a:xfrm>
          <a:off x="1675238" y="1249140"/>
          <a:ext cx="2771648" cy="277164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5BDBBF-E4AB-7A47-9FBC-2080A9A5DB89}">
      <dsp:nvSpPr>
        <dsp:cNvPr id="0" name=""/>
        <dsp:cNvSpPr/>
      </dsp:nvSpPr>
      <dsp:spPr>
        <a:xfrm>
          <a:off x="2781867" y="-231776"/>
          <a:ext cx="2988394" cy="298839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C361A-219E-2A4D-96A1-C7179BBE7930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accent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D845D0-61A1-2549-BE8E-7F357A89B6BD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gradFill rotWithShape="0">
          <a:gsLst>
            <a:gs pos="0">
              <a:schemeClr val="accent3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AB050BB2-D65B-544A-A6B9-69FC966C3DCF}">
      <dsp:nvSpPr>
        <dsp:cNvPr id="0" name=""/>
        <dsp:cNvSpPr/>
      </dsp:nvSpPr>
      <dsp:spPr>
        <a:xfrm>
          <a:off x="2031999" y="43688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>
              <a:latin typeface="Microsoft YaHei" charset="0"/>
              <a:ea typeface="Microsoft YaHei" charset="0"/>
              <a:cs typeface="Microsoft YaHei" charset="0"/>
            </a:rPr>
            <a:t>流量控制</a:t>
          </a:r>
          <a:endParaRPr lang="zh-CN" altLang="en-US" sz="34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2031999" y="4368800"/>
        <a:ext cx="4064000" cy="1016000"/>
      </dsp:txXfrm>
    </dsp:sp>
    <dsp:sp modelId="{BBDE92B8-D782-1C40-92B6-6F8B2BDAA8FA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Microsoft YaHei" charset="0"/>
              <a:ea typeface="Microsoft YaHei" charset="0"/>
              <a:cs typeface="Microsoft YaHei" charset="0"/>
            </a:rPr>
            <a:t>资源限流</a:t>
          </a:r>
          <a:endParaRPr lang="zh-CN" altLang="en-US" sz="3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3684358" y="2077723"/>
        <a:ext cx="1077630" cy="1077630"/>
      </dsp:txXfrm>
    </dsp:sp>
    <dsp:sp modelId="{7B2D79F7-F58A-334A-9FA4-C8BA48F04770}">
      <dsp:nvSpPr>
        <dsp:cNvPr id="0" name=""/>
        <dsp:cNvSpPr/>
      </dsp:nvSpPr>
      <dsp:spPr>
        <a:xfrm>
          <a:off x="2370666" y="711200"/>
          <a:ext cx="1524000" cy="1524000"/>
        </a:xfrm>
        <a:prstGeom prst="ellipse">
          <a:avLst/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Microsoft YaHei" charset="0"/>
              <a:ea typeface="Microsoft YaHei" charset="0"/>
              <a:cs typeface="Microsoft YaHei" charset="0"/>
            </a:rPr>
            <a:t>并发</a:t>
          </a:r>
          <a:endParaRPr lang="zh-CN" altLang="en-US" sz="3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2593851" y="934385"/>
        <a:ext cx="1077630" cy="1077630"/>
      </dsp:txXfrm>
    </dsp:sp>
    <dsp:sp modelId="{77E9C0B3-B590-784B-8286-DD4CE773CBE2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Microsoft YaHei" charset="0"/>
              <a:ea typeface="Microsoft YaHei" charset="0"/>
              <a:cs typeface="Microsoft YaHei" charset="0"/>
            </a:rPr>
            <a:t>速率</a:t>
          </a:r>
          <a:endParaRPr lang="zh-CN" altLang="en-US" sz="3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4151718" y="565915"/>
        <a:ext cx="1077630" cy="1077630"/>
      </dsp:txXfrm>
    </dsp:sp>
    <dsp:sp modelId="{85156959-70B1-304F-8922-8A82F01BBB1B}">
      <dsp:nvSpPr>
        <dsp:cNvPr id="0" name=""/>
        <dsp:cNvSpPr/>
      </dsp:nvSpPr>
      <dsp:spPr>
        <a:xfrm>
          <a:off x="1693333" y="33866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7FF2C7-878B-A248-9803-196162C96788}">
      <dsp:nvSpPr>
        <dsp:cNvPr id="0" name=""/>
        <dsp:cNvSpPr/>
      </dsp:nvSpPr>
      <dsp:spPr>
        <a:xfrm rot="5400000">
          <a:off x="3506806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200" kern="1200" dirty="0"/>
        </a:p>
      </dsp:txBody>
      <dsp:txXfrm rot="-5400000">
        <a:off x="3909687" y="313106"/>
        <a:ext cx="1202866" cy="1382606"/>
      </dsp:txXfrm>
    </dsp:sp>
    <dsp:sp modelId="{FE86A684-06FF-494A-ABEA-5B3F788434A1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>
        <a:off x="5437901" y="401821"/>
        <a:ext cx="2241629" cy="1205177"/>
      </dsp:txXfrm>
    </dsp:sp>
    <dsp:sp modelId="{5F6F1703-FB00-C14E-81F5-E0A13EDC8042}">
      <dsp:nvSpPr>
        <dsp:cNvPr id="0" name=""/>
        <dsp:cNvSpPr/>
      </dsp:nvSpPr>
      <dsp:spPr>
        <a:xfrm rot="5400000">
          <a:off x="1619499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-291073"/>
                <a:satOff val="-16786"/>
                <a:lumOff val="17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91073"/>
                <a:satOff val="-16786"/>
                <a:lumOff val="17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91073"/>
                <a:satOff val="-16786"/>
                <a:lumOff val="17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2022380" y="313106"/>
        <a:ext cx="1202866" cy="1382606"/>
      </dsp:txXfrm>
    </dsp:sp>
    <dsp:sp modelId="{77AE18FF-F614-314A-B04F-729D98D8E1D9}">
      <dsp:nvSpPr>
        <dsp:cNvPr id="0" name=""/>
        <dsp:cNvSpPr/>
      </dsp:nvSpPr>
      <dsp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-582145"/>
                <a:satOff val="-33571"/>
                <a:lumOff val="34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82145"/>
                <a:satOff val="-33571"/>
                <a:lumOff val="34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82145"/>
                <a:satOff val="-33571"/>
                <a:lumOff val="34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200" kern="1200"/>
        </a:p>
      </dsp:txBody>
      <dsp:txXfrm rot="-5400000">
        <a:off x="2962418" y="2018030"/>
        <a:ext cx="1202866" cy="1382606"/>
      </dsp:txXfrm>
    </dsp:sp>
    <dsp:sp modelId="{5E0A84FB-D101-8E42-A5ED-35AB6DDDAB73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>
        <a:off x="448468" y="2106744"/>
        <a:ext cx="2169318" cy="1205177"/>
      </dsp:txXfrm>
    </dsp:sp>
    <dsp:sp modelId="{F91873BA-B4B0-AC4F-B551-AA810733D024}">
      <dsp:nvSpPr>
        <dsp:cNvPr id="0" name=""/>
        <dsp:cNvSpPr/>
      </dsp:nvSpPr>
      <dsp:spPr>
        <a:xfrm rot="5400000">
          <a:off x="4446844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-873218"/>
                <a:satOff val="-50357"/>
                <a:lumOff val="5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73218"/>
                <a:satOff val="-50357"/>
                <a:lumOff val="5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73218"/>
                <a:satOff val="-50357"/>
                <a:lumOff val="5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4849725" y="2018030"/>
        <a:ext cx="1202866" cy="1382606"/>
      </dsp:txXfrm>
    </dsp:sp>
    <dsp:sp modelId="{C48A20A6-84B0-B746-9580-09694C42177A}">
      <dsp:nvSpPr>
        <dsp:cNvPr id="0" name=""/>
        <dsp:cNvSpPr/>
      </dsp:nvSpPr>
      <dsp:spPr>
        <a:xfrm rot="5400000">
          <a:off x="3506806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-1164290"/>
                <a:satOff val="-67142"/>
                <a:lumOff val="6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164290"/>
                <a:satOff val="-67142"/>
                <a:lumOff val="6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164290"/>
                <a:satOff val="-67142"/>
                <a:lumOff val="6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200" kern="1200"/>
        </a:p>
      </dsp:txBody>
      <dsp:txXfrm rot="-5400000">
        <a:off x="3909687" y="3722953"/>
        <a:ext cx="1202866" cy="1382606"/>
      </dsp:txXfrm>
    </dsp:sp>
    <dsp:sp modelId="{877CCB68-F71F-3B47-BBCD-9D9CEFED2D88}">
      <dsp:nvSpPr>
        <dsp:cNvPr id="0" name=""/>
        <dsp:cNvSpPr/>
      </dsp:nvSpPr>
      <dsp:spPr>
        <a:xfrm>
          <a:off x="5437901" y="381166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>
        <a:off x="5437901" y="3811668"/>
        <a:ext cx="2241629" cy="1205177"/>
      </dsp:txXfrm>
    </dsp:sp>
    <dsp:sp modelId="{7984DBC6-59CD-C346-903F-39D87D7AEAEB}">
      <dsp:nvSpPr>
        <dsp:cNvPr id="0" name=""/>
        <dsp:cNvSpPr/>
      </dsp:nvSpPr>
      <dsp:spPr>
        <a:xfrm rot="5400000">
          <a:off x="1619499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2022380" y="3722953"/>
        <a:ext cx="1202866" cy="1382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EB6F6-BC3A-1041-89E1-61DE136F51BA}" type="datetimeFigureOut">
              <a:rPr kumimoji="1" lang="zh-CN" altLang="en-US" smtClean="0"/>
              <a:t>2016/11/6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262DF-E962-CC46-B870-95705DABA1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6029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262DF-E962-CC46-B870-95705DABA1A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7854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5BCE-1523-0846-ADBE-CBB220F4A2C4}" type="datetimeFigureOut">
              <a:rPr kumimoji="1" lang="zh-CN" altLang="en-US" smtClean="0"/>
              <a:t>2016/11/6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6A9B-2F15-D044-AAE6-6E90BC8A05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40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5BCE-1523-0846-ADBE-CBB220F4A2C4}" type="datetimeFigureOut">
              <a:rPr kumimoji="1" lang="zh-CN" altLang="en-US" smtClean="0"/>
              <a:t>2016/11/6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6A9B-2F15-D044-AAE6-6E90BC8A05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6764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5BCE-1523-0846-ADBE-CBB220F4A2C4}" type="datetimeFigureOut">
              <a:rPr kumimoji="1" lang="zh-CN" altLang="en-US" smtClean="0"/>
              <a:t>2016/11/6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6A9B-2F15-D044-AAE6-6E90BC8A05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583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5BCE-1523-0846-ADBE-CBB220F4A2C4}" type="datetimeFigureOut">
              <a:rPr kumimoji="1" lang="zh-CN" altLang="en-US" smtClean="0"/>
              <a:t>2016/11/6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6A9B-2F15-D044-AAE6-6E90BC8A05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428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5BCE-1523-0846-ADBE-CBB220F4A2C4}" type="datetimeFigureOut">
              <a:rPr kumimoji="1" lang="zh-CN" altLang="en-US" smtClean="0"/>
              <a:t>2016/11/6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6A9B-2F15-D044-AAE6-6E90BC8A05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922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5BCE-1523-0846-ADBE-CBB220F4A2C4}" type="datetimeFigureOut">
              <a:rPr kumimoji="1" lang="zh-CN" altLang="en-US" smtClean="0"/>
              <a:t>2016/11/6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6A9B-2F15-D044-AAE6-6E90BC8A05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330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5BCE-1523-0846-ADBE-CBB220F4A2C4}" type="datetimeFigureOut">
              <a:rPr kumimoji="1" lang="zh-CN" altLang="en-US" smtClean="0"/>
              <a:t>2016/11/6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6A9B-2F15-D044-AAE6-6E90BC8A05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305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5BCE-1523-0846-ADBE-CBB220F4A2C4}" type="datetimeFigureOut">
              <a:rPr kumimoji="1" lang="zh-CN" altLang="en-US" smtClean="0"/>
              <a:t>2016/11/6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6A9B-2F15-D044-AAE6-6E90BC8A05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1051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5BCE-1523-0846-ADBE-CBB220F4A2C4}" type="datetimeFigureOut">
              <a:rPr kumimoji="1" lang="zh-CN" altLang="en-US" smtClean="0"/>
              <a:t>2016/11/6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6A9B-2F15-D044-AAE6-6E90BC8A05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368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5BCE-1523-0846-ADBE-CBB220F4A2C4}" type="datetimeFigureOut">
              <a:rPr kumimoji="1" lang="zh-CN" altLang="en-US" smtClean="0"/>
              <a:t>2016/11/6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6A9B-2F15-D044-AAE6-6E90BC8A05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79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5BCE-1523-0846-ADBE-CBB220F4A2C4}" type="datetimeFigureOut">
              <a:rPr kumimoji="1" lang="zh-CN" altLang="en-US" smtClean="0"/>
              <a:t>2016/11/6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6A9B-2F15-D044-AAE6-6E90BC8A05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470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55BCE-1523-0846-ADBE-CBB220F4A2C4}" type="datetimeFigureOut">
              <a:rPr kumimoji="1" lang="zh-CN" altLang="en-US" smtClean="0"/>
              <a:t>2016/11/6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06A9B-2F15-D044-AAE6-6E90BC8A05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809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3.xml"/><Relationship Id="rId12" Type="http://schemas.openxmlformats.org/officeDocument/2006/relationships/diagramData" Target="../diagrams/data4.xml"/><Relationship Id="rId13" Type="http://schemas.openxmlformats.org/officeDocument/2006/relationships/diagramLayout" Target="../diagrams/layout4.xml"/><Relationship Id="rId14" Type="http://schemas.openxmlformats.org/officeDocument/2006/relationships/diagramQuickStyle" Target="../diagrams/quickStyle4.xml"/><Relationship Id="rId15" Type="http://schemas.openxmlformats.org/officeDocument/2006/relationships/diagramColors" Target="../diagrams/colors4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diagramData" Target="../diagrams/data3.xml"/><Relationship Id="rId8" Type="http://schemas.openxmlformats.org/officeDocument/2006/relationships/diagramLayout" Target="../diagrams/layout3.xml"/><Relationship Id="rId9" Type="http://schemas.openxmlformats.org/officeDocument/2006/relationships/diagramQuickStyle" Target="../diagrams/quickStyle3.xml"/><Relationship Id="rId10" Type="http://schemas.openxmlformats.org/officeDocument/2006/relationships/diagramColors" Target="../diagrams/colors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微服务网关</a:t>
            </a:r>
            <a:b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</a:b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设计方案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_V1.0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李景枫	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2016-11-06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1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22914012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498269" y="1355265"/>
            <a:ext cx="590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smtClean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endParaRPr kumimoji="1" lang="zh-CN" altLang="en-US" sz="5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79275" y="2977238"/>
            <a:ext cx="590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endParaRPr kumimoji="1" lang="zh-CN" altLang="en-US" sz="5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76504" y="4599212"/>
            <a:ext cx="590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" charset="0"/>
                <a:ea typeface="Microsoft YaHei" charset="0"/>
                <a:cs typeface="Microsoft YaHei" charset="0"/>
              </a:rPr>
              <a:t>3</a:t>
            </a:r>
            <a:endParaRPr kumimoji="1" lang="zh-CN" altLang="en-US" sz="5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49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345912443"/>
              </p:ext>
            </p:extLst>
          </p:nvPr>
        </p:nvGraphicFramePr>
        <p:xfrm>
          <a:off x="3859478" y="1246910"/>
          <a:ext cx="3906981" cy="3823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969032690"/>
              </p:ext>
            </p:extLst>
          </p:nvPr>
        </p:nvGraphicFramePr>
        <p:xfrm>
          <a:off x="640603" y="1468197"/>
          <a:ext cx="3786909" cy="3381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916646417"/>
              </p:ext>
            </p:extLst>
          </p:nvPr>
        </p:nvGraphicFramePr>
        <p:xfrm>
          <a:off x="8670468" y="1809723"/>
          <a:ext cx="3037116" cy="3382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7913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595468915"/>
              </p:ext>
            </p:extLst>
          </p:nvPr>
        </p:nvGraphicFramePr>
        <p:xfrm>
          <a:off x="1836058" y="58903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37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138160623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638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97640221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65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46063808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866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53</Words>
  <Application>Microsoft Macintosh PowerPoint</Application>
  <PresentationFormat>宽屏</PresentationFormat>
  <Paragraphs>33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Microsoft YaHei</vt:lpstr>
      <vt:lpstr>宋体</vt:lpstr>
      <vt:lpstr>Arial</vt:lpstr>
      <vt:lpstr>Office 主题</vt:lpstr>
      <vt:lpstr>微服务网关 设计方案_V1.0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20</cp:revision>
  <dcterms:created xsi:type="dcterms:W3CDTF">2016-11-06T14:53:41Z</dcterms:created>
  <dcterms:modified xsi:type="dcterms:W3CDTF">2016-11-06T15:45:08Z</dcterms:modified>
</cp:coreProperties>
</file>