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"/>
  </p:notesMasterIdLst>
  <p:sldIdLst>
    <p:sldId id="285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 autoAdjust="0"/>
    <p:restoredTop sz="94710" autoAdjust="0"/>
  </p:normalViewPr>
  <p:slideViewPr>
    <p:cSldViewPr snapToGrid="0">
      <p:cViewPr varScale="1">
        <p:scale>
          <a:sx n="113" d="100"/>
          <a:sy n="113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4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6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8"/>
          <p:cNvSpPr>
            <a:spLocks/>
          </p:cNvSpPr>
          <p:nvPr userDrawn="1"/>
        </p:nvSpPr>
        <p:spPr bwMode="auto">
          <a:xfrm>
            <a:off x="1467483" y="1336178"/>
            <a:ext cx="3886443" cy="37806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/>
          <p:cNvSpPr>
            <a:spLocks/>
          </p:cNvSpPr>
          <p:nvPr userDrawn="1"/>
        </p:nvSpPr>
        <p:spPr bwMode="auto">
          <a:xfrm>
            <a:off x="1034334" y="1850251"/>
            <a:ext cx="4183760" cy="40698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8"/>
          <p:cNvSpPr>
            <a:spLocks/>
          </p:cNvSpPr>
          <p:nvPr userDrawn="1"/>
        </p:nvSpPr>
        <p:spPr bwMode="auto">
          <a:xfrm>
            <a:off x="885391" y="1123950"/>
            <a:ext cx="4183760" cy="40698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8"/>
          <p:cNvSpPr>
            <a:spLocks/>
          </p:cNvSpPr>
          <p:nvPr userDrawn="1"/>
        </p:nvSpPr>
        <p:spPr bwMode="auto">
          <a:xfrm>
            <a:off x="669926" y="1421932"/>
            <a:ext cx="4183760" cy="40698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87588" y="3456851"/>
            <a:ext cx="5232901" cy="5587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87589" y="2333897"/>
            <a:ext cx="5232899" cy="11229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 b="1" spc="3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885391" y="1270473"/>
            <a:ext cx="4183760" cy="4069838"/>
          </a:xfrm>
          <a:prstGeom prst="ellipse">
            <a:avLst/>
          </a:prstGeom>
          <a:solidFill>
            <a:schemeClr val="accent1">
              <a:alpha val="9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>
            <a:spLocks noGrp="1"/>
          </p:cNvSpPr>
          <p:nvPr>
            <p:ph type="pic" sz="quarter" idx="10"/>
          </p:nvPr>
        </p:nvSpPr>
        <p:spPr>
          <a:xfrm>
            <a:off x="1034334" y="1448269"/>
            <a:ext cx="3899172" cy="3793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6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055" y="144725"/>
            <a:ext cx="1302527" cy="13025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35C994-7B60-4A36-938E-6E8B0845250C}"/>
              </a:ext>
            </a:extLst>
          </p:cNvPr>
          <p:cNvSpPr txBox="1"/>
          <p:nvPr/>
        </p:nvSpPr>
        <p:spPr>
          <a:xfrm>
            <a:off x="2470825" y="144725"/>
            <a:ext cx="725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期中考注意事項</a:t>
            </a:r>
            <a:endParaRPr lang="en-US" altLang="zh-TW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0BA09-CA11-47DD-96E7-B64BFDFB2216}"/>
              </a:ext>
            </a:extLst>
          </p:cNvPr>
          <p:cNvSpPr txBox="1"/>
          <p:nvPr/>
        </p:nvSpPr>
        <p:spPr>
          <a:xfrm>
            <a:off x="1278467" y="931333"/>
            <a:ext cx="6620933" cy="2684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除參考資料外，手機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關機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及其餘東西請放置教室前方。</a:t>
            </a:r>
            <a:r>
              <a:rPr lang="en-US" altLang="zh-TW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手機鈴響的話分數自己看著辦</a:t>
            </a:r>
            <a:r>
              <a:rPr lang="en-US" altLang="zh-TW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考試期間禁止使用網路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請於 </a:t>
            </a:r>
            <a:r>
              <a:rPr lang="en-US" altLang="zh-TW" sz="23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D:\</a:t>
            </a:r>
            <a:r>
              <a:rPr lang="zh-TW" altLang="en-US" sz="23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建立資料夾</a:t>
            </a:r>
            <a:r>
              <a:rPr lang="en-US" altLang="zh-TW" sz="23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3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檔名學號</a:t>
            </a:r>
            <a:r>
              <a:rPr lang="en-US" altLang="zh-TW" sz="23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，並於考試結束後要繳交之檔案放在此資料夾內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74047-4BA5-4435-9500-02099644CE26}"/>
              </a:ext>
            </a:extLst>
          </p:cNvPr>
          <p:cNvSpPr txBox="1"/>
          <p:nvPr/>
        </p:nvSpPr>
        <p:spPr>
          <a:xfrm>
            <a:off x="1549401" y="3550054"/>
            <a:ext cx="9364132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繳交檔案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全部程式碼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Model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Train/Val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需顯示預測的類別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model summary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的結果貼在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word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並描述自己的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model(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層數、神經元數、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…)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746671-5BD3-4DAB-BA45-A33F205CAD48}"/>
              </a:ext>
            </a:extLst>
          </p:cNvPr>
          <p:cNvSpPr txBox="1"/>
          <p:nvPr/>
        </p:nvSpPr>
        <p:spPr>
          <a:xfrm>
            <a:off x="1549402" y="6234443"/>
            <a:ext cx="284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epoch &gt;=15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E7BCC4-856B-44A3-AFC1-22AFDEF7C3B2}"/>
              </a:ext>
            </a:extLst>
          </p:cNvPr>
          <p:cNvSpPr txBox="1"/>
          <p:nvPr/>
        </p:nvSpPr>
        <p:spPr>
          <a:xfrm>
            <a:off x="7899400" y="1965004"/>
            <a:ext cx="3918246" cy="3170099"/>
          </a:xfrm>
          <a:prstGeom prst="rect">
            <a:avLst/>
          </a:prstGeom>
          <a:ln w="19050" cap="rnd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918246"/>
                      <a:gd name="connsiteY0" fmla="*/ 0 h 3170099"/>
                      <a:gd name="connsiteX1" fmla="*/ 3918246 w 3918246"/>
                      <a:gd name="connsiteY1" fmla="*/ 0 h 3170099"/>
                      <a:gd name="connsiteX2" fmla="*/ 3918246 w 3918246"/>
                      <a:gd name="connsiteY2" fmla="*/ 3170099 h 3170099"/>
                      <a:gd name="connsiteX3" fmla="*/ 0 w 3918246"/>
                      <a:gd name="connsiteY3" fmla="*/ 3170099 h 3170099"/>
                      <a:gd name="connsiteX4" fmla="*/ 0 w 3918246"/>
                      <a:gd name="connsiteY4" fmla="*/ 0 h 317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18246" h="3170099" fill="none" extrusionOk="0">
                        <a:moveTo>
                          <a:pt x="0" y="0"/>
                        </a:moveTo>
                        <a:cubicBezTo>
                          <a:pt x="1872832" y="-49533"/>
                          <a:pt x="2662878" y="-14809"/>
                          <a:pt x="3918246" y="0"/>
                        </a:cubicBezTo>
                        <a:cubicBezTo>
                          <a:pt x="4005885" y="1331686"/>
                          <a:pt x="3845567" y="1685794"/>
                          <a:pt x="3918246" y="3170099"/>
                        </a:cubicBezTo>
                        <a:cubicBezTo>
                          <a:pt x="2828168" y="3121868"/>
                          <a:pt x="1435741" y="3254554"/>
                          <a:pt x="0" y="3170099"/>
                        </a:cubicBezTo>
                        <a:cubicBezTo>
                          <a:pt x="-38581" y="2493226"/>
                          <a:pt x="63341" y="564975"/>
                          <a:pt x="0" y="0"/>
                        </a:cubicBezTo>
                        <a:close/>
                      </a:path>
                      <a:path w="3918246" h="3170099" stroke="0" extrusionOk="0">
                        <a:moveTo>
                          <a:pt x="0" y="0"/>
                        </a:moveTo>
                        <a:cubicBezTo>
                          <a:pt x="1643196" y="118645"/>
                          <a:pt x="2864976" y="116012"/>
                          <a:pt x="3918246" y="0"/>
                        </a:cubicBezTo>
                        <a:cubicBezTo>
                          <a:pt x="3785364" y="501135"/>
                          <a:pt x="4003197" y="1914118"/>
                          <a:pt x="3918246" y="3170099"/>
                        </a:cubicBezTo>
                        <a:cubicBezTo>
                          <a:pt x="2747862" y="3304699"/>
                          <a:pt x="1769202" y="3012903"/>
                          <a:pt x="0" y="3170099"/>
                        </a:cubicBezTo>
                        <a:cubicBezTo>
                          <a:pt x="-20187" y="2592047"/>
                          <a:pt x="-152480" y="7792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_train.py</a:t>
            </a: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_model.py</a:t>
            </a: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_test.py</a:t>
            </a: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_model.pt</a:t>
            </a: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_loss.png(.jpg)</a:t>
            </a: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_output</a:t>
            </a:r>
          </a:p>
          <a:p>
            <a:pPr marL="1371600" lvl="2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Output_1.png(jpg)	</a:t>
            </a:r>
          </a:p>
          <a:p>
            <a:pPr marL="1371600" lvl="2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14400" lvl="1" indent="-457200" algn="just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d177fe25-6679-4a41-86ab-ca4d83595453"/>
</p:tagLst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160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Segoe UI Light</vt:lpstr>
      <vt:lpstr>Times New Roman</vt:lpstr>
      <vt:lpstr>Wingdings</vt:lpstr>
      <vt:lpstr>OfficePLUS</vt:lpstr>
      <vt:lpstr>PowerPoint 簡報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cihci</cp:lastModifiedBy>
  <cp:revision>156</cp:revision>
  <cp:lastPrinted>2017-08-28T16:00:00Z</cp:lastPrinted>
  <dcterms:created xsi:type="dcterms:W3CDTF">2017-08-28T16:00:00Z</dcterms:created>
  <dcterms:modified xsi:type="dcterms:W3CDTF">2023-10-20T08:33:02Z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d177fe25-6679-4a41-86ab-ca4d83595453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2018-11-06T07:53:49.1888180Z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