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B9C2-F79E-4C3E-9D3A-8F746934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158049-2A46-4D35-82A2-FA07E9E3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B1B56-D4E0-41F4-AB52-244AF21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9EE2-C0CF-40EC-94CE-A61FA3C1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F1936-5A97-496E-9292-6F564CBD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9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D7359-0C15-4130-8B33-69311762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C2840-BE95-4F6E-9C3E-55C670B0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C447-17D2-45D7-92A9-B404ECA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8702E-6E8D-476E-9EC9-00FC714B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42B7F-F8FD-49D7-AB46-FE461F4C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2ABC33-CC27-4EE6-A598-B008BB02B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B11600-4425-40C1-9994-855D8ECC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F4784-AAD3-4799-B5F5-4B700C25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01D8-B27C-40B2-A7BA-35215E2D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428FB-5C0F-49F3-9A66-CBE82652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1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3C252-B45F-48C2-9E91-4CB4306C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BB579-568B-401C-93C4-C03E814E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8439B-5C59-4C6A-AC2B-55306293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19DE7-34BC-451D-985E-311344B1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2974B-3EA7-4673-944E-278E724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99876-C7F1-4308-BF2C-35DEC9C1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706B6-064F-45E1-92E6-9A2099BA1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7F030-5322-4D17-9F38-759BF7BD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B13F5-1A98-4735-89C7-D5766512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8A237-E2E7-4E07-9781-7627AE6B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EC39-ADA5-402A-8D7B-59BA14DA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D3F50-6977-434B-B1F3-EEB4D8FB9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C0798-E43B-4312-A74A-FE6F8E02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E4F78-FD6B-45D6-ACD0-28500F34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C28A3-A4A7-41FA-B9C2-538136F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3CFAE-5628-4FFE-862C-A02D9BD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9E7C-8E48-4A6E-8B53-797378DE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97EE1-0F5D-487E-ADA7-612CA8EF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46FBF-2704-4237-859A-B4021E79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636019-A1A6-479E-B8C0-44A13ACE1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5055F-68DC-4A23-8A52-F0C9FA52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74F536-FBF5-4FE3-8AFD-D345A356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E09CB-7D1C-4F60-9300-7CA35339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CAE7C-0A2D-4F76-BAFA-971002AF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5D32-0BD9-434A-A700-72E526F7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EA4B7-646E-4889-A99E-3422D8C8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80788-555A-42BA-B3D7-B5C2626B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CA60D-FCB4-4440-868B-67F1880E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956CC-21FE-4EA7-A3C6-4CD1D78A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AE993-B3EF-4CBF-ADD2-C1A371A7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1A5D9-A68A-49EF-BDC8-1D579E27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73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39BF7-E7A6-4A39-95C5-64AB6779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0E25-CF3A-4938-B24D-0C03B682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83DED-E728-4D81-B3FB-B55A762BB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52867-4F0B-40BD-BAAD-A3E0532B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4CA83-84B1-4E63-9878-9162B291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0E6D5-A7A2-4BB9-9815-E45D12C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A589-8D0C-4F84-973F-73F911EC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5E8DD-2CB6-41FB-8D3B-387CEE18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0F7DC-4E8F-4FC9-B78E-84F7A38C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AC2F4-50B5-4C76-BFF8-70580CF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F66A1-A922-4482-89B3-D47C73E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9D5F6-CE84-4061-95E3-B17092A3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257E9-1E48-4340-9E9E-CBE7C291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877A6-878C-4423-871B-EC0A450D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9EF6-9FFF-459B-85C5-A803A6362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49BE-25C6-4E65-91BA-D6F904D7AB0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9417B-F807-4F41-B9AD-027131180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2F7BE-DE94-4772-BCD1-D144B722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788E-D1A4-4D76-9706-28C4AAD3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8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A7D2-EB2F-4A4B-B75D-91845F7AF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27203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Finding out the similarity between Toronto’s neighborhood and Cherryhill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27B56-C703-4FDA-9DEB-EE763AF81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6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4339-CB1A-4914-9FBB-027159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FED76-C062-44B5-9A64-328056A7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the neighborhood ‘</a:t>
            </a:r>
            <a:r>
              <a:rPr lang="en-US" altLang="zh-CN" dirty="0" err="1"/>
              <a:t>Cabbagetown,St</a:t>
            </a:r>
            <a:r>
              <a:rPr lang="en-US" altLang="zh-CN" dirty="0"/>
              <a:t>. James Town ' is the most similar area to Cherryhill among downtown Toronto, the Euclidean distance is 0.570684 which is not small enough.</a:t>
            </a:r>
          </a:p>
          <a:p>
            <a:r>
              <a:rPr lang="en-US" altLang="zh-CN" dirty="0"/>
              <a:t>Therefore, students who wants to find a similar living place in GTA should looking for other borough such as North York, Scarborough and Etobicoke.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18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8F5EA-67ED-44BA-BAF6-D4A84EC6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41861-9E2D-4B3F-A534-27302D3D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People who wants to find out a similar living place in downtown Toronto to Cherryhill should choose neighborhood ‘</a:t>
            </a:r>
            <a:r>
              <a:rPr lang="en-US" altLang="zh-CN" dirty="0" err="1"/>
              <a:t>Cabbagetown,St</a:t>
            </a:r>
            <a:r>
              <a:rPr lang="en-US" altLang="zh-CN" dirty="0"/>
              <a:t>. James Town '.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9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C1B0F-2059-4D1C-BC67-4E153887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CF6A0-42F3-4A92-839C-9345375C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Cherryhill is a community in London, Ontario. </a:t>
            </a:r>
          </a:p>
          <a:p>
            <a:r>
              <a:rPr lang="en-US" altLang="zh-CN" dirty="0"/>
              <a:t>Cherryhill is the most popular renting choice for Western University’s students. </a:t>
            </a:r>
          </a:p>
          <a:p>
            <a:r>
              <a:rPr lang="en-US" altLang="zh-CN" dirty="0"/>
              <a:t>Most of those students will work in GTA area after they graduate and rent an apartment near their workplace. </a:t>
            </a:r>
          </a:p>
          <a:p>
            <a:r>
              <a:rPr lang="en-US" altLang="zh-CN" dirty="0"/>
              <a:t>Some of them want to find out a place that is similar to their old living place.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61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52A8-F3AB-4D82-B291-10E1E631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8A10-6D64-4717-902B-6F119D72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postcode, borough and neighborhood of Great Toronto’s Area can be found from Wikipedia (</a:t>
            </a:r>
            <a:r>
              <a:rPr lang="en-US" altLang="zh-CN" u="sng" dirty="0">
                <a:hlinkClick r:id="rId2"/>
              </a:rPr>
              <a:t>https://en.wikipedia.org/wiki/List_of_postal_codes_of_Canada:_M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The latitude and the longitude of each postcode can be found from (</a:t>
            </a:r>
            <a:r>
              <a:rPr lang="en-US" altLang="zh-CN" u="sng" dirty="0">
                <a:hlinkClick r:id="rId3"/>
              </a:rPr>
              <a:t>http://cocl.us/Geospatial_data</a:t>
            </a:r>
            <a:r>
              <a:rPr lang="en-US" altLang="zh-CN" dirty="0"/>
              <a:t>). </a:t>
            </a:r>
          </a:p>
          <a:p>
            <a:r>
              <a:rPr lang="en-US" altLang="zh-CN" dirty="0"/>
              <a:t>The postcode, borough, neighborhood, latitude and the longitude of Cherryhill can be find using google search. </a:t>
            </a:r>
          </a:p>
          <a:p>
            <a:r>
              <a:rPr lang="en-US" altLang="zh-CN" dirty="0"/>
              <a:t>The venues around each postcode can be found by requiring from Foursquare.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31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7444-AC20-46C5-92EB-60A31A11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72E3F-03E4-40A6-B90F-F5353678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Extracting columns ‘</a:t>
            </a:r>
            <a:r>
              <a:rPr lang="en-US" altLang="zh-CN" dirty="0" err="1"/>
              <a:t>PoatalCode</a:t>
            </a:r>
            <a:r>
              <a:rPr lang="en-US" altLang="zh-CN" dirty="0"/>
              <a:t>’, ‘Borough’ and ‘Neighborhood’ from original </a:t>
            </a:r>
            <a:r>
              <a:rPr lang="en-US" altLang="zh-CN" dirty="0" err="1"/>
              <a:t>dataframe</a:t>
            </a:r>
            <a:r>
              <a:rPr lang="en-US" altLang="zh-CN" dirty="0"/>
              <a:t>. </a:t>
            </a:r>
            <a:endParaRPr lang="zh-CN" altLang="zh-CN" dirty="0"/>
          </a:p>
          <a:p>
            <a:pPr lvl="0"/>
            <a:r>
              <a:rPr lang="en-US" altLang="zh-CN" dirty="0"/>
              <a:t>Ignoring cells with a borough that is ‘Not assigned’. </a:t>
            </a:r>
            <a:endParaRPr lang="zh-CN" altLang="zh-CN" dirty="0"/>
          </a:p>
          <a:p>
            <a:pPr lvl="0"/>
            <a:r>
              <a:rPr lang="en-US" altLang="zh-CN" dirty="0"/>
              <a:t>Combining rows with same postcode. </a:t>
            </a:r>
            <a:endParaRPr lang="zh-CN" altLang="zh-CN" dirty="0"/>
          </a:p>
          <a:p>
            <a:pPr lvl="0"/>
            <a:r>
              <a:rPr lang="en-US" altLang="zh-CN" dirty="0"/>
              <a:t>Renaming the neighborhood’s cell as borough’s name if the cell was ‘Not assigned’. </a:t>
            </a:r>
            <a:endParaRPr lang="zh-CN" altLang="zh-CN" dirty="0"/>
          </a:p>
          <a:p>
            <a:pPr lvl="0"/>
            <a:r>
              <a:rPr lang="en-US" altLang="zh-CN" dirty="0"/>
              <a:t>Merging the </a:t>
            </a:r>
            <a:r>
              <a:rPr lang="en-US" altLang="zh-CN" dirty="0" err="1"/>
              <a:t>dataframe</a:t>
            </a:r>
            <a:r>
              <a:rPr lang="en-US" altLang="zh-CN" dirty="0"/>
              <a:t> with another </a:t>
            </a:r>
            <a:r>
              <a:rPr lang="en-US" altLang="zh-CN" dirty="0" err="1"/>
              <a:t>dataframe</a:t>
            </a:r>
            <a:r>
              <a:rPr lang="en-US" altLang="zh-CN" dirty="0"/>
              <a:t> which contains latitude and the longitude of each postcode. </a:t>
            </a:r>
            <a:endParaRPr lang="zh-CN" altLang="zh-CN" dirty="0"/>
          </a:p>
          <a:p>
            <a:pPr lvl="0"/>
            <a:r>
              <a:rPr lang="en-US" altLang="zh-CN" dirty="0"/>
              <a:t>Extracting rows only have ‘Downtown Toronto’ and merge with Cherryhill’s </a:t>
            </a:r>
            <a:r>
              <a:rPr lang="en-US" altLang="zh-CN" dirty="0" err="1"/>
              <a:t>dataframe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38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038682-AF0E-4BBC-996A-EF04F0E8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1. Geomatic information of downtown Toronto and Cherryhill</a:t>
            </a:r>
            <a:b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1C9A3BFD-1429-4E8C-97F3-ECF76B595C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554" y="961812"/>
            <a:ext cx="605029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4531-CDA9-4394-8903-75018423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E9F2-45E0-410A-96C5-B0121FF8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Requiring venue information around each postcode from Foursquare.</a:t>
            </a:r>
            <a:endParaRPr lang="zh-CN" altLang="zh-CN" dirty="0"/>
          </a:p>
          <a:p>
            <a:pPr lvl="0"/>
            <a:r>
              <a:rPr lang="en-US" altLang="zh-CN" dirty="0"/>
              <a:t>Converting venue’s category into dummy variable</a:t>
            </a:r>
            <a:endParaRPr lang="zh-CN" altLang="zh-CN" dirty="0"/>
          </a:p>
          <a:p>
            <a:pPr lvl="0"/>
            <a:r>
              <a:rPr lang="en-US" altLang="zh-CN" dirty="0"/>
              <a:t>Grouping rows by neighborhood and taking the mean of the frequency of occurrence of each category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7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5255DE-8070-4605-9284-52A71994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2. Frequency of each category’s occurrence based on postal code</a:t>
            </a:r>
            <a:b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CF62C7-1E38-4D3E-874C-6A0A54892DC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52563"/>
            <a:ext cx="7188199" cy="27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CEF51-E229-40A4-A09F-65E0028E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of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6AEBF-4E5A-415D-BCD3-24EB992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Euclidean distance is used to calculate the similarity between Toronto’s neighborhood and Cherryhill. </a:t>
            </a:r>
          </a:p>
          <a:p>
            <a:r>
              <a:rPr lang="en-US" altLang="zh-CN" dirty="0"/>
              <a:t>The frequency of each category’s occurrence based on postal code is used as data. </a:t>
            </a:r>
          </a:p>
          <a:p>
            <a:r>
              <a:rPr lang="en-US" altLang="zh-CN" dirty="0"/>
              <a:t>Finally, finding out the area with lowest Euclidean distance.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542863-516F-4E89-BD1F-A9379B3A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br>
              <a:rPr lang="en-US" altLang="zh-CN" sz="1300" kern="1200">
                <a:latin typeface="+mj-lt"/>
                <a:ea typeface="+mj-ea"/>
                <a:cs typeface="+mj-cs"/>
              </a:rPr>
            </a:br>
            <a:r>
              <a:rPr lang="en-US" altLang="zh-CN" sz="1300" kern="1200">
                <a:latin typeface="+mj-lt"/>
                <a:ea typeface="+mj-ea"/>
                <a:cs typeface="+mj-cs"/>
              </a:rPr>
              <a:t>Table 3. Euclidean distance between Toronto’s neighborhood and Cherryhill</a:t>
            </a:r>
            <a:br>
              <a:rPr lang="en-US" altLang="zh-CN" sz="1300" kern="1200">
                <a:latin typeface="+mj-lt"/>
                <a:ea typeface="+mj-ea"/>
                <a:cs typeface="+mj-cs"/>
              </a:rPr>
            </a:br>
            <a:endParaRPr lang="en-US" altLang="zh-CN" sz="1300" kern="1200"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30436B7-B8A7-4C9B-A3C3-BBE415C6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The neighborhood ‘</a:t>
            </a:r>
            <a:r>
              <a:rPr lang="en-US" altLang="zh-CN" dirty="0" err="1"/>
              <a:t>Cabbagetown,St</a:t>
            </a:r>
            <a:r>
              <a:rPr lang="en-US" altLang="zh-CN" dirty="0"/>
              <a:t>. James Town ' in downtown Toronto has the lowest Euclidean distance with Cherryhill. </a:t>
            </a:r>
          </a:p>
          <a:p>
            <a:r>
              <a:rPr lang="en-US" altLang="zh-CN" dirty="0"/>
              <a:t>Therefore, the neighborhood ‘</a:t>
            </a:r>
            <a:r>
              <a:rPr lang="en-US" altLang="zh-CN" dirty="0" err="1"/>
              <a:t>Cabbagetown,St</a:t>
            </a:r>
            <a:r>
              <a:rPr lang="en-US" altLang="zh-CN" dirty="0"/>
              <a:t>. James Town ' is the most similar area to Cherryhill among downtown Toronto. </a:t>
            </a:r>
            <a:endParaRPr lang="zh-CN" altLang="zh-CN" dirty="0"/>
          </a:p>
          <a:p>
            <a:endParaRPr lang="en-US" sz="2000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56DAFA8-1EA5-48B9-A12D-FDED6E4F3D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48" y="643467"/>
            <a:ext cx="472039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0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477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Finding out the similarity between Toronto’s neighborhood and Cherryhill </vt:lpstr>
      <vt:lpstr>Introduction</vt:lpstr>
      <vt:lpstr>Data sources</vt:lpstr>
      <vt:lpstr>Data cleaning</vt:lpstr>
      <vt:lpstr>Table 1. Geomatic information of downtown Toronto and Cherryhill </vt:lpstr>
      <vt:lpstr>Data cleaning</vt:lpstr>
      <vt:lpstr>Table 2. Frequency of each category’s occurrence based on postal code </vt:lpstr>
      <vt:lpstr>Calculation of similarity</vt:lpstr>
      <vt:lpstr> Table 3. Euclidean distance between Toronto’s neighborhood and Cherryhill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out the similarity between Toronto’s neighborhood and Cherryhill </dc:title>
  <dc:creator>Jingwei Li</dc:creator>
  <cp:lastModifiedBy>Jingwei Li</cp:lastModifiedBy>
  <cp:revision>1</cp:revision>
  <dcterms:created xsi:type="dcterms:W3CDTF">2019-10-27T16:57:45Z</dcterms:created>
  <dcterms:modified xsi:type="dcterms:W3CDTF">2019-10-27T16:58:50Z</dcterms:modified>
</cp:coreProperties>
</file>