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1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1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DA34-1CE4-452E-9753-A8F5718CB4C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85609"/>
            <a:ext cx="438912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Extraordinary Rhymes</a:t>
            </a:r>
          </a:p>
          <a:p>
            <a:pPr algn="ctr"/>
            <a:endParaRPr lang="en-US" sz="57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7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James Yen</a:t>
            </a:r>
            <a:endParaRPr lang="en-US" sz="57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3" y="12443064"/>
            <a:ext cx="14701138" cy="104807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222948" y="21016584"/>
            <a:ext cx="9648158" cy="7331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5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0" indent="-1097280">
              <a:buFont typeface="+mj-lt"/>
              <a:buAutoNum type="arabicPeriod"/>
            </a:pP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song lyrics </a:t>
            </a:r>
            <a:r>
              <a:rPr lang="en-US" sz="57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7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7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sections.</a:t>
            </a:r>
          </a:p>
          <a:p>
            <a:pPr marL="1097280" indent="-1097280">
              <a:buFont typeface="+mj-lt"/>
              <a:buAutoNum type="arabicPeriod"/>
            </a:pP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rhymes and </a:t>
            </a:r>
            <a:r>
              <a:rPr lang="en-US" sz="57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7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7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</a:t>
            </a: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rhymes.</a:t>
            </a:r>
          </a:p>
          <a:p>
            <a:pPr marL="1097280" indent="-1097280">
              <a:buFont typeface="+mj-lt"/>
              <a:buAutoNum type="arabicPeriod"/>
            </a:pP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bar lines.</a:t>
            </a:r>
          </a:p>
          <a:p>
            <a:pPr marL="1097280" indent="-1097280">
              <a:buFont typeface="+mj-lt"/>
              <a:buAutoNum type="arabicPeriod"/>
            </a:pP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lyrics.</a:t>
            </a:r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>
          <a:xfrm flipH="1" flipV="1">
            <a:off x="11565932" y="17954363"/>
            <a:ext cx="1917762" cy="612444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5926" y="24078807"/>
            <a:ext cx="383553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Rhyme detection.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483697" y="11807947"/>
            <a:ext cx="3178344" cy="3205488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56057" y="9591958"/>
            <a:ext cx="681733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Syllable counting, </a:t>
            </a:r>
            <a:endParaRPr lang="en-US" sz="576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7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counting.</a:t>
            </a:r>
            <a:endParaRPr lang="en-US" sz="5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MU_LA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677" y="1865705"/>
            <a:ext cx="6153158" cy="3310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47107" y="5660119"/>
            <a:ext cx="781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Presented on: May 5</a:t>
            </a:r>
            <a:r>
              <a:rPr lang="en-US" sz="4800" baseline="30000" dirty="0">
                <a:latin typeface="Times New Roman"/>
                <a:cs typeface="Times New Roman"/>
              </a:rPr>
              <a:t>th</a:t>
            </a:r>
            <a:r>
              <a:rPr lang="en-US" sz="4800" dirty="0">
                <a:latin typeface="Times New Roman"/>
                <a:cs typeface="Times New Roman"/>
              </a:rPr>
              <a:t>, 2017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0906" y="2827044"/>
            <a:ext cx="12495149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2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Extraordinary Rhymes is…</a:t>
            </a:r>
          </a:p>
          <a:p>
            <a:endParaRPr lang="en-US" sz="672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client-side web app for writing and composing song lyrics. It features rhyme highlighting, syllable counting, bar counting, and a drag-n-drop part interface (re; Verse, Chorus, etc.).</a:t>
            </a:r>
            <a:endParaRPr lang="en-US" sz="5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0903" y="24900283"/>
            <a:ext cx="15054888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US" sz="5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most lyricists do not use a ‘lyric editor’, this project seemed like a fun intersection of technology and art.</a:t>
            </a:r>
            <a:endParaRPr lang="en-US" sz="67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384" y="9506302"/>
            <a:ext cx="19195440" cy="104358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1273387" y="7316918"/>
            <a:ext cx="427552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UI:</a:t>
            </a:r>
            <a:endParaRPr lang="en-US" sz="67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21545" y="21016584"/>
            <a:ext cx="10438997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Afterword:</a:t>
            </a:r>
            <a:endParaRPr lang="en-US" sz="5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never able to incorporate any true AI into the rhyming, and of course, the API used (</a:t>
            </a:r>
            <a:r>
              <a:rPr lang="en-US" sz="576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Datamuse</a:t>
            </a:r>
            <a:r>
              <a:rPr 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could not completely map all rhymes. This project nevertheless represents my love for music.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used in poster: 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B. &amp;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My Melody</a:t>
            </a:r>
            <a:endParaRPr lang="en-US" sz="67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149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creekutsu@gmail.com</dc:creator>
  <cp:lastModifiedBy>creekutsu@gmail.com</cp:lastModifiedBy>
  <cp:revision>20</cp:revision>
  <dcterms:created xsi:type="dcterms:W3CDTF">2017-04-10T01:38:56Z</dcterms:created>
  <dcterms:modified xsi:type="dcterms:W3CDTF">2017-05-03T21:49:01Z</dcterms:modified>
</cp:coreProperties>
</file>