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59" r:id="rId9"/>
    <p:sldId id="261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Averag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5777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6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3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7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91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52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Extraordinary Rhymes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Developed by James Yen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is Extraordinary Rhymes?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Simple web app for constructing song lyrics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Rhyme suggestion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Highlighting song sections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Syllable counting | Bar lines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Specific emphasis on rap lyrics (</a:t>
            </a:r>
            <a:r>
              <a:rPr lang="en" dirty="0" smtClean="0"/>
              <a:t>hip-hop)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Mobile </a:t>
            </a:r>
            <a:r>
              <a:rPr lang="en" dirty="0"/>
              <a:t>friendly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Targeted toward both amateur and professional songwriters</a:t>
            </a:r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Just a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Gain a better understanding of how to write web apps (all that async stuff)</a:t>
            </a:r>
            <a:endParaRPr lang="en" dirty="0"/>
          </a:p>
          <a:p>
            <a:pPr marL="971550" lvl="1" indent="-285750">
              <a:lnSpc>
                <a:spcPct val="114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 smtClean="0"/>
              <a:t>Mostly scripts and events</a:t>
            </a:r>
            <a:endParaRPr lang="en" dirty="0"/>
          </a:p>
          <a:p>
            <a:pPr marL="571500" lvl="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Discover things about song lyrics I hadn’t seen before</a:t>
            </a:r>
          </a:p>
          <a:p>
            <a:pPr marL="571500" lvl="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H</a:t>
            </a:r>
            <a:r>
              <a:rPr lang="en-US" dirty="0" smtClean="0"/>
              <a:t>a</a:t>
            </a:r>
            <a:r>
              <a:rPr lang="en" dirty="0" smtClean="0"/>
              <a:t>ve fun</a:t>
            </a:r>
          </a:p>
        </p:txBody>
      </p:sp>
    </p:spTree>
    <p:extLst>
      <p:ext uri="{BB962C8B-B14F-4D97-AF65-F5344CB8AC3E}">
        <p14:creationId xmlns:p14="http://schemas.microsoft.com/office/powerpoint/2010/main" val="32293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Justification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Why?</a:t>
            </a:r>
          </a:p>
          <a:p>
            <a:pPr marL="971550" lvl="1" indent="-285750">
              <a:lnSpc>
                <a:spcPct val="114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I like music, and song lyrics fascinate me.</a:t>
            </a:r>
          </a:p>
          <a:p>
            <a:pPr marL="571500" lvl="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Have I done this before?</a:t>
            </a:r>
          </a:p>
          <a:p>
            <a:pPr marL="971550" lvl="1" indent="-285750">
              <a:lnSpc>
                <a:spcPct val="114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I’ve never really designed a web app from scratch before.</a:t>
            </a:r>
          </a:p>
          <a:p>
            <a:pPr marL="971550" lvl="1" indent="-285750">
              <a:lnSpc>
                <a:spcPct val="114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It’s a challenge to maintain multiple things at once.</a:t>
            </a:r>
          </a:p>
          <a:p>
            <a:pPr marL="571500" lvl="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Curriculum?</a:t>
            </a:r>
          </a:p>
          <a:p>
            <a:pPr marL="971550" lvl="1" indent="-285750">
              <a:lnSpc>
                <a:spcPct val="114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 smtClean="0"/>
              <a:t>JavaScript, encounters with async, Interaction Design.</a:t>
            </a:r>
          </a:p>
        </p:txBody>
      </p:sp>
    </p:spTree>
    <p:extLst>
      <p:ext uri="{BB962C8B-B14F-4D97-AF65-F5344CB8AC3E}">
        <p14:creationId xmlns:p14="http://schemas.microsoft.com/office/powerpoint/2010/main" val="69150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38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Demonstration!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2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Have never designed a web app before. (Except for that one time.)</a:t>
            </a:r>
            <a:endParaRPr lang="en" dirty="0"/>
          </a:p>
          <a:p>
            <a:pPr marL="971550" lvl="1" indent="-285750">
              <a:lnSpc>
                <a:spcPct val="114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 smtClean="0"/>
              <a:t>Web apps aren’t designed like console programs (they aren’t always running).</a:t>
            </a:r>
          </a:p>
          <a:p>
            <a:pPr marL="571500" lvl="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Async!</a:t>
            </a:r>
          </a:p>
          <a:p>
            <a:pPr marL="971550" lvl="1" indent="-285750">
              <a:lnSpc>
                <a:spcPct val="114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 smtClean="0"/>
              <a:t>Rehash of the above.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241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Punch List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Kill this async thing</a:t>
            </a:r>
            <a:endParaRPr lang="en" dirty="0"/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 smtClean="0"/>
              <a:t>Convert my web app from synchronous requests to asynchronous requests</a:t>
            </a:r>
            <a:endParaRPr lang="en" dirty="0"/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 smtClean="0"/>
              <a:t>Ajax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Questions</a:t>
            </a:r>
            <a:r>
              <a:rPr lang="en" dirty="0"/>
              <a:t>, comments, clarifications?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189</Words>
  <Application>Microsoft Office PowerPoint</Application>
  <PresentationFormat>On-screen Show (16:9)</PresentationFormat>
  <Paragraphs>35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Oswald</vt:lpstr>
      <vt:lpstr>Average</vt:lpstr>
      <vt:lpstr>slate</vt:lpstr>
      <vt:lpstr>Extraordinary Rhymes</vt:lpstr>
      <vt:lpstr>What is Extraordinary Rhymes?</vt:lpstr>
      <vt:lpstr>Project Goals</vt:lpstr>
      <vt:lpstr>Project Justification</vt:lpstr>
      <vt:lpstr>PowerPoint Presentation</vt:lpstr>
      <vt:lpstr>     Demonstration!</vt:lpstr>
      <vt:lpstr>Project Challenges</vt:lpstr>
      <vt:lpstr>Punch List</vt:lpstr>
      <vt:lpstr>     Questions, comments, clarifications?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Extraordinary Rhymes</dc:title>
  <dc:subject>Senior Project</dc:subject>
  <dc:creator>James Yen</dc:creator>
  <cp:keywords>rhymes, rhyming, scheme, structure, rap, bars, beats, measures, counts, lyrics, lyricism, Rakim, web app, web development</cp:keywords>
  <cp:lastModifiedBy>creekutsu@gmail.com</cp:lastModifiedBy>
  <cp:revision>11</cp:revision>
  <dcterms:modified xsi:type="dcterms:W3CDTF">2017-04-20T06:14:15Z</dcterms:modified>
</cp:coreProperties>
</file>