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5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4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7DA34-1CE4-452E-9753-A8F5718CB4C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06D3-2523-4172-8309-A983B88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2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8967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Extraordinary Rhymes</a:t>
            </a:r>
          </a:p>
          <a:p>
            <a:pPr algn="ctr"/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James Yen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1" y="2592305"/>
            <a:ext cx="3062737" cy="21834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21447" y="4378455"/>
            <a:ext cx="2010033" cy="1600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song lyrics into sections.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rhymes and highlight rhymes.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Annotate bar lines.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lyrics.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>
          <a:xfrm flipH="1" flipV="1">
            <a:off x="2409568" y="3740492"/>
            <a:ext cx="399535" cy="1275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09568" y="5016418"/>
            <a:ext cx="79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Rhyme detection.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809103" y="2459989"/>
            <a:ext cx="662155" cy="667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11678" y="1998324"/>
            <a:ext cx="142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Syllable counting, bar counting.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MU_LA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91" y="388688"/>
            <a:ext cx="1281908" cy="689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88980" y="1179191"/>
            <a:ext cx="162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Presented on: May </a:t>
            </a:r>
            <a:r>
              <a:rPr lang="en-US" sz="1000" dirty="0" smtClean="0">
                <a:latin typeface="Times New Roman"/>
                <a:cs typeface="Times New Roman"/>
              </a:rPr>
              <a:t>5</a:t>
            </a:r>
            <a:r>
              <a:rPr lang="en-US" sz="1000" baseline="30000" dirty="0" smtClean="0">
                <a:latin typeface="Times New Roman"/>
                <a:cs typeface="Times New Roman"/>
              </a:rPr>
              <a:t>th</a:t>
            </a:r>
            <a:r>
              <a:rPr lang="en-US" sz="1000" dirty="0" smtClean="0">
                <a:latin typeface="Times New Roman"/>
                <a:cs typeface="Times New Roman"/>
              </a:rPr>
              <a:t>, 2017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522" y="588967"/>
            <a:ext cx="2603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Extraordinary Rhymes is…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client-side web app for writing and composing song lyrics. It features rhyme highlighting, syllable counting, bar counting, and a drag-n-drop part interface (re; Verse, Chorus, etc.).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521" y="5187559"/>
            <a:ext cx="30627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most lyricists do not use a ‘lyric editor’, this project seemed like a fun intersection of technology and art.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55" y="1980479"/>
            <a:ext cx="3999050" cy="217414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431955" y="152435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UI: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41988" y="4378455"/>
            <a:ext cx="21747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Afterword: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was never able to incorporate any true AI into the rhyming, and of course, the API used (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Datamuse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could not completely map all rhymes. This project nevertheless represents my love for music.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 used in poster: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Eric B. &amp;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Rakim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My Melody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165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creekutsu@gmail.com</dc:creator>
  <cp:lastModifiedBy>creekutsu@gmail.com</cp:lastModifiedBy>
  <cp:revision>14</cp:revision>
  <dcterms:created xsi:type="dcterms:W3CDTF">2017-04-10T01:38:56Z</dcterms:created>
  <dcterms:modified xsi:type="dcterms:W3CDTF">2017-04-28T02:28:08Z</dcterms:modified>
</cp:coreProperties>
</file>