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577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91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9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2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Extraordinary Rhymes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Developed by James 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Extraordinary Rhymes?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Simple web app for constructing song lyrics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Rhyme suggestion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Highlighting song sections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Syllable counting | Bar lines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Specific emphasis on rap lyrics (</a:t>
            </a:r>
            <a:r>
              <a:rPr lang="en" dirty="0" smtClean="0"/>
              <a:t>hip-hop)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Mobile </a:t>
            </a:r>
            <a:r>
              <a:rPr lang="en" dirty="0"/>
              <a:t>friendly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Targeted toward both amateur and professional songwriters</a:t>
            </a:r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Just a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" y="0"/>
            <a:ext cx="90363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it made?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Predominantly client-side web technology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HTML, CSS, JavaScript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jQuery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Bootstrap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Ajax calls to various APIs (</a:t>
            </a:r>
            <a:r>
              <a:rPr lang="en" i="1" dirty="0"/>
              <a:t>Datamuse API</a:t>
            </a:r>
            <a:r>
              <a:rPr lang="en" dirty="0"/>
              <a:t>, completely free with no API key required)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Hosting is ephemeral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Node.js, Apache, nginx, it’s up to you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Tools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Sublime Text 3, Notepad++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GitHub Desktop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Vim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Google Chrome, Iceweasel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development schedule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Next 2 weeks: completion of rhyme detection and highlighting, live, while typing, using </a:t>
            </a:r>
            <a:r>
              <a:rPr lang="en" i="1" dirty="0"/>
              <a:t>Datamuse API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After next 2 weeks: ???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Still deciding which features to implement and how exactly it’s going to be done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Possible obstacles: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APIs do not detect all rhymes: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Island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Violin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Styling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Force rhyme consideration?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Decisions: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Detect song structure and rhyme scheme a posteriori, and name it? (After the fact.)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Format song structure by creating a structure and then shoehorn it or force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449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Questions, comments, clarifications?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607900" y="3021750"/>
            <a:ext cx="3928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Yes Flanders, the world IS ending.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217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Oswald</vt:lpstr>
      <vt:lpstr>Average</vt:lpstr>
      <vt:lpstr>Arial</vt:lpstr>
      <vt:lpstr>Wingdings</vt:lpstr>
      <vt:lpstr>Courier New</vt:lpstr>
      <vt:lpstr>slate</vt:lpstr>
      <vt:lpstr>Extraordinary Rhymes</vt:lpstr>
      <vt:lpstr>What is Extraordinary Rhymes?</vt:lpstr>
      <vt:lpstr>PowerPoint Presentation</vt:lpstr>
      <vt:lpstr>How is it made?</vt:lpstr>
      <vt:lpstr>Preliminary development schedule</vt:lpstr>
      <vt:lpstr>Questions, comments, clarifications?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Extraordinary Rhymes</dc:title>
  <dc:subject>Senior Project</dc:subject>
  <dc:creator>James Yen</dc:creator>
  <cp:keywords>rhymes, rhyming, scheme, structure, rap, bars, beats, measures, counts, lyrics, lyricism, Rakim, web app, web development</cp:keywords>
  <cp:lastModifiedBy>creekutsu@gmail.com</cp:lastModifiedBy>
  <cp:revision>3</cp:revision>
  <dcterms:modified xsi:type="dcterms:W3CDTF">2017-01-22T22:59:54Z</dcterms:modified>
</cp:coreProperties>
</file>