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embeddedFontLst>
    <p:embeddedFont>
      <p:font typeface="Oswald" panose="020B0604020202020204" charset="0"/>
      <p:regular r:id="rId9"/>
      <p:bold r:id="rId10"/>
    </p:embeddedFont>
    <p:embeddedFont>
      <p:font typeface="Average" panose="020B0604020202020204" charset="0"/>
      <p:regular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5" d="100"/>
          <a:sy n="145" d="100"/>
        </p:scale>
        <p:origin x="62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55577727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58661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5364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198769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79145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98932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65272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4350278" y="2855377"/>
            <a:ext cx="443588" cy="105632"/>
            <a:chOff x="4137525" y="2915950"/>
            <a:chExt cx="869100" cy="207000"/>
          </a:xfrm>
        </p:grpSpPr>
        <p:sp>
          <p:nvSpPr>
            <p:cNvPr id="11" name="Shape 11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4" name="Shape 14"/>
          <p:cNvSpPr txBox="1">
            <a:spLocks noGrp="1"/>
          </p:cNvSpPr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ubTitle" idx="1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ubTitle" idx="1"/>
          </p:nvPr>
        </p:nvSpPr>
        <p:spPr>
          <a:xfrm>
            <a:off x="265500" y="2845200"/>
            <a:ext cx="4045200" cy="1345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  <a:endParaRPr lang="en" sz="10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Extraordinary Rhymes</a:t>
            </a:r>
          </a:p>
        </p:txBody>
      </p:sp>
      <p:sp>
        <p:nvSpPr>
          <p:cNvPr id="60" name="Shape 60"/>
          <p:cNvSpPr txBox="1">
            <a:spLocks noGrp="1"/>
          </p:cNvSpPr>
          <p:nvPr>
            <p:ph type="subTitle" idx="1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Developed by James Yen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What is Extraordinary Rhymes?</a:t>
            </a:r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71500" lvl="0" indent="-342900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/>
              <a:t>Simple web app for constructing song lyrics</a:t>
            </a:r>
          </a:p>
          <a:p>
            <a:pPr marL="971550" lvl="1" indent="-285750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" dirty="0"/>
              <a:t>Rhyme suggestion</a:t>
            </a:r>
          </a:p>
          <a:p>
            <a:pPr marL="971550" lvl="1" indent="-285750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" dirty="0"/>
              <a:t>Highlighting song sections</a:t>
            </a:r>
          </a:p>
          <a:p>
            <a:pPr marL="971550" lvl="1" indent="-285750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" dirty="0"/>
              <a:t>Syllable counting | Bar lines</a:t>
            </a:r>
          </a:p>
          <a:p>
            <a:pPr marL="571500" lvl="0" indent="-342900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/>
              <a:t>Specific emphasis on rap lyrics (</a:t>
            </a:r>
            <a:r>
              <a:rPr lang="en" dirty="0" smtClean="0"/>
              <a:t>hip-hop)</a:t>
            </a:r>
          </a:p>
          <a:p>
            <a:pPr marL="571500" lvl="0" indent="-342900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 smtClean="0"/>
              <a:t>Mobile </a:t>
            </a:r>
            <a:r>
              <a:rPr lang="en" dirty="0"/>
              <a:t>friendly</a:t>
            </a:r>
          </a:p>
          <a:p>
            <a:pPr marL="571500" lvl="0" indent="-342900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/>
              <a:t>Targeted toward both amateur and professional songwriters</a:t>
            </a:r>
          </a:p>
          <a:p>
            <a:pPr marL="1028700" lvl="1" indent="-34290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" dirty="0"/>
              <a:t>Just a tool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06" y="0"/>
            <a:ext cx="9036387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How is it made?</a:t>
            </a:r>
          </a:p>
        </p:txBody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590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/>
              <a:t>Predominantly client-side web technology</a:t>
            </a:r>
          </a:p>
          <a:p>
            <a:pPr marL="971550" lvl="1" indent="-285750" rtl="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" dirty="0"/>
              <a:t>HTML, CSS, JavaScript</a:t>
            </a:r>
          </a:p>
          <a:p>
            <a:pPr marL="971550" lvl="1" indent="-285750" rtl="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" dirty="0"/>
              <a:t>jQuery</a:t>
            </a:r>
          </a:p>
          <a:p>
            <a:pPr marL="971550" lvl="1" indent="-285750" rtl="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" dirty="0"/>
              <a:t>Bootstrap</a:t>
            </a:r>
          </a:p>
          <a:p>
            <a:pPr marL="971550" lvl="1" indent="-285750" rtl="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" dirty="0"/>
              <a:t>Ajax calls to various APIs (</a:t>
            </a:r>
            <a:r>
              <a:rPr lang="en" i="1" dirty="0"/>
              <a:t>Datamuse API</a:t>
            </a:r>
            <a:r>
              <a:rPr lang="en" dirty="0"/>
              <a:t>, completely free with no API key required)</a:t>
            </a:r>
          </a:p>
          <a:p>
            <a:pPr marL="971550" lvl="1" indent="-285750" rtl="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" dirty="0"/>
              <a:t>Hosting is ephemeral</a:t>
            </a:r>
          </a:p>
          <a:p>
            <a:pPr marL="1428750" lvl="2" indent="-28575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" dirty="0"/>
              <a:t>Node.js, Apache, nginx, it’s up to you</a:t>
            </a:r>
          </a:p>
          <a:p>
            <a:pPr marL="5143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/>
              <a:t>Tools</a:t>
            </a:r>
          </a:p>
          <a:p>
            <a:pPr marL="971550" lvl="1" indent="-285750" rtl="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" dirty="0"/>
              <a:t>Sublime Text 3, Notepad++</a:t>
            </a:r>
          </a:p>
          <a:p>
            <a:pPr marL="971550" lvl="1" indent="-285750" rtl="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" dirty="0"/>
              <a:t>GitHub Desktop</a:t>
            </a:r>
          </a:p>
          <a:p>
            <a:pPr marL="971550" lvl="1" indent="-285750" rtl="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" dirty="0"/>
              <a:t>Vim</a:t>
            </a:r>
          </a:p>
          <a:p>
            <a:pPr marL="971550" lvl="1" indent="-285750" rtl="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" dirty="0"/>
              <a:t>Git</a:t>
            </a:r>
          </a:p>
          <a:p>
            <a:pPr marL="971550" lvl="1" indent="-285750" rtl="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" dirty="0"/>
              <a:t>Google Chrome, Iceweasel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Preliminary development schedule</a:t>
            </a:r>
          </a:p>
        </p:txBody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787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/>
              <a:t>Next 2 weeks: completion of rhyme detection and highlighting, live, while typing, using </a:t>
            </a:r>
            <a:r>
              <a:rPr lang="en" i="1" dirty="0"/>
              <a:t>Datamuse API</a:t>
            </a:r>
          </a:p>
          <a:p>
            <a:pPr marL="5143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/>
              <a:t>After next 2 weeks: ???</a:t>
            </a:r>
          </a:p>
          <a:p>
            <a:pPr marL="971550" lvl="1" indent="-285750" rtl="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" dirty="0"/>
              <a:t>Still deciding which features to implement and how exactly it’s going to be done</a:t>
            </a:r>
          </a:p>
          <a:p>
            <a:pPr marL="5143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/>
              <a:t>Possible obstacles:</a:t>
            </a:r>
          </a:p>
          <a:p>
            <a:pPr marL="971550" lvl="1" indent="-285750" rtl="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" dirty="0"/>
              <a:t>APIs do not detect all rhymes:</a:t>
            </a:r>
          </a:p>
          <a:p>
            <a:pPr marL="1428750" lvl="2" indent="-28575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" dirty="0"/>
              <a:t>Island</a:t>
            </a:r>
          </a:p>
          <a:p>
            <a:pPr marL="1428750" lvl="2" indent="-28575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" dirty="0"/>
              <a:t>Violin</a:t>
            </a:r>
          </a:p>
          <a:p>
            <a:pPr marL="1428750" lvl="2" indent="-28575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" dirty="0"/>
              <a:t>Styling</a:t>
            </a:r>
          </a:p>
          <a:p>
            <a:pPr marL="971550" lvl="1" indent="-285750" rtl="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" dirty="0"/>
              <a:t>Force rhyme consideration?</a:t>
            </a:r>
          </a:p>
          <a:p>
            <a:pPr marL="5143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/>
              <a:t>Decisions:</a:t>
            </a:r>
          </a:p>
          <a:p>
            <a:pPr marL="971550" lvl="1" indent="-285750" rtl="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" dirty="0"/>
              <a:t>Detect song structure and rhyme scheme a posteriori, and name it? (After the fact.)</a:t>
            </a:r>
          </a:p>
          <a:p>
            <a:pPr marL="971550" lvl="1" indent="-285750" rtl="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" dirty="0"/>
              <a:t>Format song structure by creating a structure and then shoehorn it or force it.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311700" y="2449050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dirty="0"/>
              <a:t>Questions, comments, clarifications?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209</Words>
  <Application>Microsoft Office PowerPoint</Application>
  <PresentationFormat>On-screen Show (16:9)</PresentationFormat>
  <Paragraphs>39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Wingdings</vt:lpstr>
      <vt:lpstr>Oswald</vt:lpstr>
      <vt:lpstr>Courier New</vt:lpstr>
      <vt:lpstr>Average</vt:lpstr>
      <vt:lpstr>slate</vt:lpstr>
      <vt:lpstr>Extraordinary Rhymes</vt:lpstr>
      <vt:lpstr>What is Extraordinary Rhymes?</vt:lpstr>
      <vt:lpstr>PowerPoint Presentation</vt:lpstr>
      <vt:lpstr>How is it made?</vt:lpstr>
      <vt:lpstr>Preliminary development schedule</vt:lpstr>
      <vt:lpstr>Questions, comments, clarifications?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Extraordinary Rhymes</dc:title>
  <dc:subject>Senior Project</dc:subject>
  <dc:creator>James Yen</dc:creator>
  <cp:keywords>rhymes, rhyming, scheme, structure, rap, bars, beats, measures, counts, lyrics, lyricism, Rakim, web app, web development</cp:keywords>
  <cp:lastModifiedBy>creekutsu@gmail.com</cp:lastModifiedBy>
  <cp:revision>5</cp:revision>
  <dcterms:modified xsi:type="dcterms:W3CDTF">2017-01-23T07:44:54Z</dcterms:modified>
</cp:coreProperties>
</file>