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0"/>
    <a:srgbClr val="EEC048"/>
    <a:srgbClr val="286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5AC65-4D16-464B-B299-96FD4831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59249E-CBD9-4C6A-A5DE-4C26CD213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D29E60-E3EC-4BD0-98F6-05A5C961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39604-1B63-4B1A-8314-B9C22600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5D718-76EC-4F4A-92D8-7F3DA43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2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5772-85F1-4327-960F-3CDE196F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07CFFB-FA5E-4E64-BF85-00B069E5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4281B-B24E-4A6F-81FA-4B43A411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BDC86E-C39B-4CC9-9B78-A67CB059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5BA81-13DB-474A-8B44-D95D84A8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91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8EBCCA-8FF2-4502-8CA7-CB8CAB842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1EA997-F3CA-4CF9-BAF8-03723D0C3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4FB15F-A6E9-4DC2-A5AC-3E8B1950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519081-4435-4AED-B035-9937E751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CD241-DB31-4D77-89AD-F9DF2519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6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21AF7-1ADD-4CAA-A88D-871E8BA4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66123-6AD6-4B97-ADFA-E4CBD50C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9D997-C3A2-47B4-B0FB-8D26DCC1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628B0-EBA9-4F74-AB21-C5ADC6BB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70982-D248-4910-953C-B05321A6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3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3B768-FEDA-4573-8557-E915BCAB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B074A4-5427-485A-96A7-D540FED7A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6E259-8CB9-4878-8F12-D179A5F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EB4BA-0D91-4BF5-96E6-C5B886B6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75AD3-813C-497F-94E7-1A238015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15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987A3-3A70-4132-9692-C4C0597B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0CAEA-890A-4828-8631-1DB3D32B5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4EDC32-952A-4142-AE1F-242322EE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983EE2-99BD-483A-81E4-A266A56C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3C2AFF-4666-4EA8-9652-911AF2F5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8D486D-FFA4-48B5-B6F8-982D578D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20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266D1-A103-409A-8EBF-32BF4D47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FFA0AA-313C-4442-BA32-FF16A435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5B500C-CE61-408D-9906-95A89AF93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C1B170-894C-4D3A-8EF2-D8C4742FE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1ED790-AAB1-4D37-A29F-728FE1AB2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749D39-07F0-4AE9-AA50-6ECF6B0C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31D2F3-DA33-46E1-81EE-C69056B4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3B2FF5-3124-4E0C-A8A2-1CEB15FD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DF0FB-5733-4E70-94D2-571B4227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49CBC-D8B9-4CFF-BDC9-5F49B031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BDBB00-1ADF-4DF8-AAF4-13824FC3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5A419F-A35F-4361-933D-72F7A4E9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902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F6438B-BD2C-4309-BAE6-39F4F340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19BEA9-B10C-4FAE-861D-7976A34D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65DE0B-BE74-45EE-96A4-DF756862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9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2A6A-B61C-4CE0-A8FC-D0D042A3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28DD4-5C5F-408F-BB58-D94AB7A7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127004-900B-4109-9D3B-9E6EA3D8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60467-2048-49DA-BE06-DEB4BDAA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CADC50-8FCD-4382-8BA7-3F757804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C707C0-FAAF-4B02-965B-3FF4B507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78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E131A-C022-46FC-B938-FA7FF4C6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E7EB02-8CD7-47D7-9917-9D69CA0E9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A76F31-601E-4E55-B07E-C3D9F77E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888E41-1B24-426E-A454-886B46C1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88A511-FF3A-4E91-90C8-1BFC0EAC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C70795-DF19-4F2B-A6F1-6CF2604A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03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B15797-A546-456A-9BE1-B62DA5FE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AB450-12E2-4919-9555-1153AACF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4AC51-BDC6-4C03-B0B2-DC3A132CB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7A2B-CD83-4416-9DE3-87CBB8FFBE07}" type="datetimeFigureOut">
              <a:rPr lang="es-MX" smtClean="0"/>
              <a:t>18/03/2022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F96BE-C477-42AD-9ABD-4ABC8F73F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B832B-6C8E-405B-887E-AA4794EFD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40B35-B8BD-49CE-8D26-8604380A17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36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6731B799-21AC-4B34-89A0-49B0A2CCBAA9}"/>
              </a:ext>
            </a:extLst>
          </p:cNvPr>
          <p:cNvSpPr/>
          <p:nvPr/>
        </p:nvSpPr>
        <p:spPr>
          <a:xfrm>
            <a:off x="1892133" y="1260094"/>
            <a:ext cx="1575461" cy="1576800"/>
          </a:xfrm>
          <a:prstGeom prst="ellipse">
            <a:avLst/>
          </a:prstGeom>
          <a:solidFill>
            <a:schemeClr val="bg1"/>
          </a:solidFill>
          <a:ln>
            <a:solidFill>
              <a:srgbClr val="286F6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E0EC6D0-9EEE-4358-A02A-D535E35D240A}"/>
              </a:ext>
            </a:extLst>
          </p:cNvPr>
          <p:cNvSpPr/>
          <p:nvPr/>
        </p:nvSpPr>
        <p:spPr>
          <a:xfrm>
            <a:off x="3767524" y="1260094"/>
            <a:ext cx="1575461" cy="1576800"/>
          </a:xfrm>
          <a:prstGeom prst="ellipse">
            <a:avLst/>
          </a:prstGeom>
          <a:solidFill>
            <a:schemeClr val="bg1"/>
          </a:solidFill>
          <a:ln>
            <a:solidFill>
              <a:srgbClr val="286F6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9EE1FCE-6C4D-4CB4-AC0E-5C17CF4FFC42}"/>
              </a:ext>
            </a:extLst>
          </p:cNvPr>
          <p:cNvSpPr/>
          <p:nvPr/>
        </p:nvSpPr>
        <p:spPr>
          <a:xfrm>
            <a:off x="5642915" y="1260094"/>
            <a:ext cx="1575461" cy="1576800"/>
          </a:xfrm>
          <a:prstGeom prst="ellipse">
            <a:avLst/>
          </a:prstGeom>
          <a:solidFill>
            <a:schemeClr val="bg1"/>
          </a:solidFill>
          <a:ln>
            <a:solidFill>
              <a:srgbClr val="286F6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303D1AB-AFFE-4471-A861-0E3EBE3FED1A}"/>
              </a:ext>
            </a:extLst>
          </p:cNvPr>
          <p:cNvSpPr/>
          <p:nvPr/>
        </p:nvSpPr>
        <p:spPr>
          <a:xfrm>
            <a:off x="2192063" y="1561606"/>
            <a:ext cx="975600" cy="973776"/>
          </a:xfrm>
          <a:prstGeom prst="ellipse">
            <a:avLst/>
          </a:prstGeom>
          <a:solidFill>
            <a:srgbClr val="2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B3D8E49-C5FA-4B3D-A086-F00BADE7A800}"/>
              </a:ext>
            </a:extLst>
          </p:cNvPr>
          <p:cNvSpPr/>
          <p:nvPr/>
        </p:nvSpPr>
        <p:spPr>
          <a:xfrm>
            <a:off x="4067454" y="1561606"/>
            <a:ext cx="975600" cy="973776"/>
          </a:xfrm>
          <a:prstGeom prst="ellipse">
            <a:avLst/>
          </a:prstGeom>
          <a:solidFill>
            <a:srgbClr val="EEC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39BB12C-240D-4F94-8A77-4CB049520DB3}"/>
              </a:ext>
            </a:extLst>
          </p:cNvPr>
          <p:cNvSpPr/>
          <p:nvPr/>
        </p:nvSpPr>
        <p:spPr>
          <a:xfrm>
            <a:off x="5942845" y="1561606"/>
            <a:ext cx="975600" cy="973776"/>
          </a:xfrm>
          <a:prstGeom prst="ellipse">
            <a:avLst/>
          </a:prstGeom>
          <a:solidFill>
            <a:srgbClr val="F26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32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roman</dc:creator>
  <cp:lastModifiedBy>brandon roman</cp:lastModifiedBy>
  <cp:revision>2</cp:revision>
  <dcterms:created xsi:type="dcterms:W3CDTF">2022-03-19T02:32:54Z</dcterms:created>
  <dcterms:modified xsi:type="dcterms:W3CDTF">2022-03-19T02:35:41Z</dcterms:modified>
</cp:coreProperties>
</file>