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8" r:id="rId3"/>
    <p:sldId id="260" r:id="rId4"/>
    <p:sldId id="283" r:id="rId5"/>
    <p:sldId id="270" r:id="rId6"/>
    <p:sldId id="266" r:id="rId7"/>
    <p:sldId id="286" r:id="rId8"/>
  </p:sldIdLst>
  <p:sldSz cx="9144000" cy="5143500" type="screen16x9"/>
  <p:notesSz cx="6858000" cy="9144000"/>
  <p:embeddedFontLst>
    <p:embeddedFont>
      <p:font typeface="Archivo" panose="020B0604020202020204" charset="0"/>
      <p:regular r:id="rId10"/>
      <p:bold r:id="rId11"/>
      <p:italic r:id="rId12"/>
      <p:boldItalic r:id="rId13"/>
    </p:embeddedFont>
    <p:embeddedFont>
      <p:font typeface="Asap" panose="020B0604020202020204" charset="0"/>
      <p:regular r:id="rId14"/>
      <p:bold r:id="rId15"/>
      <p:italic r:id="rId16"/>
      <p:boldItalic r:id="rId17"/>
    </p:embeddedFont>
    <p:embeddedFont>
      <p:font typeface="Bahnschrift SemiBold" panose="020B0502040204020203" pitchFamily="34" charset="0"/>
      <p:bold r:id="rId18"/>
    </p:embeddedFont>
    <p:embeddedFont>
      <p:font typeface="Bebas Neue" panose="020B0606020202050201" pitchFamily="34" charset="0"/>
      <p:regular r:id="rId19"/>
    </p:embeddedFont>
    <p:embeddedFont>
      <p:font typeface="Chomsky" panose="02000503000000000000" pitchFamily="50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00E4FE-9C43-4EE8-8CE8-465234D14DF0}">
  <a:tblStyle styleId="{EA00E4FE-9C43-4EE8-8CE8-465234D14D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0" autoAdjust="0"/>
  </p:normalViewPr>
  <p:slideViewPr>
    <p:cSldViewPr snapToGrid="0">
      <p:cViewPr>
        <p:scale>
          <a:sx n="100" d="100"/>
          <a:sy n="100" d="100"/>
        </p:scale>
        <p:origin x="34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g1576136198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9" name="Google Shape;2669;g1576136198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g15686e38b29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8" name="Google Shape;2688;g15686e38b29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39a3a0301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139a3a0301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feff3c8640_0_2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feff3c8640_0_2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feff3c8640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8" name="Google Shape;2908;gfeff3c8640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feff3c864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feff3c864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gfeff3c8640_0_2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7" name="Google Shape;3347;gfeff3c8640_0_2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9650" y="-30750"/>
            <a:ext cx="9315675" cy="5174400"/>
            <a:chOff x="-89650" y="-30750"/>
            <a:chExt cx="9315675" cy="5174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60725" y="-30750"/>
              <a:ext cx="9065300" cy="5174400"/>
              <a:chOff x="160725" y="-30750"/>
              <a:chExt cx="9065300" cy="5174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16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33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0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83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57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31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05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380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554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28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902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076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251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425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599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773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947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3122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296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470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644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818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993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167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341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15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689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864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038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212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386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560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735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909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083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257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431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6606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780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6954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128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302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477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651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825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999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173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348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522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696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87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04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921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-89650" y="151650"/>
              <a:ext cx="9308700" cy="4986675"/>
              <a:chOff x="-89650" y="151650"/>
              <a:chExt cx="9308700" cy="4986675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-89650" y="1516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89650" y="3360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-89650" y="5205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-89650" y="7049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-89650" y="8893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-89650" y="10737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-89650" y="12582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-89650" y="14426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89650" y="16270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89650" y="18114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89650" y="19959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89650" y="21803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-89650" y="23647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-89650" y="25491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89650" y="27336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89650" y="29180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89650" y="31024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-89650" y="32868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-89650" y="34713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-89650" y="36557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-89650" y="38401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-89650" y="40245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-89650" y="42090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-89650" y="43934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-89650" y="45778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-89650" y="47622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-89650" y="49467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-89650" y="51311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" name="Google Shape;93;p2"/>
          <p:cNvGrpSpPr/>
          <p:nvPr/>
        </p:nvGrpSpPr>
        <p:grpSpPr>
          <a:xfrm>
            <a:off x="3604616" y="245861"/>
            <a:ext cx="6189097" cy="5016295"/>
            <a:chOff x="5215225" y="1951800"/>
            <a:chExt cx="4976358" cy="4033364"/>
          </a:xfrm>
        </p:grpSpPr>
        <p:sp>
          <p:nvSpPr>
            <p:cNvPr id="94" name="Google Shape;94;p2"/>
            <p:cNvSpPr/>
            <p:nvPr/>
          </p:nvSpPr>
          <p:spPr>
            <a:xfrm>
              <a:off x="5376593" y="2263732"/>
              <a:ext cx="4582552" cy="3098788"/>
            </a:xfrm>
            <a:custGeom>
              <a:avLst/>
              <a:gdLst/>
              <a:ahLst/>
              <a:cxnLst/>
              <a:rect l="l" t="t" r="r" b="b"/>
              <a:pathLst>
                <a:path w="169254" h="114452" extrusionOk="0">
                  <a:moveTo>
                    <a:pt x="164360" y="66411"/>
                  </a:moveTo>
                  <a:cubicBezTo>
                    <a:pt x="164182" y="65967"/>
                    <a:pt x="163960" y="65522"/>
                    <a:pt x="163782" y="65077"/>
                  </a:cubicBezTo>
                  <a:lnTo>
                    <a:pt x="163560" y="64632"/>
                  </a:lnTo>
                  <a:cubicBezTo>
                    <a:pt x="163426" y="64321"/>
                    <a:pt x="163293" y="63965"/>
                    <a:pt x="163115" y="63654"/>
                  </a:cubicBezTo>
                  <a:cubicBezTo>
                    <a:pt x="163070" y="63520"/>
                    <a:pt x="162981" y="63387"/>
                    <a:pt x="162937" y="63209"/>
                  </a:cubicBezTo>
                  <a:cubicBezTo>
                    <a:pt x="162714" y="62808"/>
                    <a:pt x="162536" y="62453"/>
                    <a:pt x="162359" y="62052"/>
                  </a:cubicBezTo>
                  <a:lnTo>
                    <a:pt x="162270" y="61830"/>
                  </a:lnTo>
                  <a:cubicBezTo>
                    <a:pt x="162047" y="61385"/>
                    <a:pt x="161780" y="60940"/>
                    <a:pt x="161558" y="60495"/>
                  </a:cubicBezTo>
                  <a:lnTo>
                    <a:pt x="161335" y="60140"/>
                  </a:lnTo>
                  <a:cubicBezTo>
                    <a:pt x="161158" y="59784"/>
                    <a:pt x="160980" y="59472"/>
                    <a:pt x="160802" y="59116"/>
                  </a:cubicBezTo>
                  <a:cubicBezTo>
                    <a:pt x="160713" y="58983"/>
                    <a:pt x="160624" y="58850"/>
                    <a:pt x="160535" y="58672"/>
                  </a:cubicBezTo>
                  <a:cubicBezTo>
                    <a:pt x="160357" y="58316"/>
                    <a:pt x="160134" y="57960"/>
                    <a:pt x="159912" y="57604"/>
                  </a:cubicBezTo>
                  <a:cubicBezTo>
                    <a:pt x="159868" y="57515"/>
                    <a:pt x="159823" y="57426"/>
                    <a:pt x="159734" y="57337"/>
                  </a:cubicBezTo>
                  <a:cubicBezTo>
                    <a:pt x="159467" y="56892"/>
                    <a:pt x="159200" y="56448"/>
                    <a:pt x="158933" y="56003"/>
                  </a:cubicBezTo>
                  <a:cubicBezTo>
                    <a:pt x="158845" y="55869"/>
                    <a:pt x="158756" y="55780"/>
                    <a:pt x="158711" y="55647"/>
                  </a:cubicBezTo>
                  <a:cubicBezTo>
                    <a:pt x="158489" y="55336"/>
                    <a:pt x="158266" y="54980"/>
                    <a:pt x="158044" y="54668"/>
                  </a:cubicBezTo>
                  <a:cubicBezTo>
                    <a:pt x="157955" y="54490"/>
                    <a:pt x="157866" y="54357"/>
                    <a:pt x="157777" y="54224"/>
                  </a:cubicBezTo>
                  <a:cubicBezTo>
                    <a:pt x="157555" y="53912"/>
                    <a:pt x="157288" y="53556"/>
                    <a:pt x="157065" y="53200"/>
                  </a:cubicBezTo>
                  <a:lnTo>
                    <a:pt x="156843" y="52889"/>
                  </a:lnTo>
                  <a:cubicBezTo>
                    <a:pt x="156531" y="52444"/>
                    <a:pt x="156220" y="51999"/>
                    <a:pt x="155909" y="51599"/>
                  </a:cubicBezTo>
                  <a:lnTo>
                    <a:pt x="155686" y="51288"/>
                  </a:lnTo>
                  <a:cubicBezTo>
                    <a:pt x="155419" y="50932"/>
                    <a:pt x="155197" y="50621"/>
                    <a:pt x="154930" y="50265"/>
                  </a:cubicBezTo>
                  <a:lnTo>
                    <a:pt x="154619" y="49864"/>
                  </a:lnTo>
                  <a:cubicBezTo>
                    <a:pt x="154352" y="49509"/>
                    <a:pt x="154085" y="49197"/>
                    <a:pt x="153863" y="48886"/>
                  </a:cubicBezTo>
                  <a:lnTo>
                    <a:pt x="153551" y="48530"/>
                  </a:lnTo>
                  <a:lnTo>
                    <a:pt x="153418" y="48352"/>
                  </a:lnTo>
                  <a:lnTo>
                    <a:pt x="153017" y="47863"/>
                  </a:lnTo>
                  <a:lnTo>
                    <a:pt x="152350" y="47018"/>
                  </a:lnTo>
                  <a:lnTo>
                    <a:pt x="151816" y="46395"/>
                  </a:lnTo>
                  <a:lnTo>
                    <a:pt x="151105" y="45594"/>
                  </a:lnTo>
                  <a:lnTo>
                    <a:pt x="150526" y="44927"/>
                  </a:lnTo>
                  <a:lnTo>
                    <a:pt x="149859" y="44126"/>
                  </a:lnTo>
                  <a:lnTo>
                    <a:pt x="149236" y="43504"/>
                  </a:lnTo>
                  <a:lnTo>
                    <a:pt x="148569" y="42747"/>
                  </a:lnTo>
                  <a:lnTo>
                    <a:pt x="147947" y="42080"/>
                  </a:lnTo>
                  <a:lnTo>
                    <a:pt x="147190" y="41324"/>
                  </a:lnTo>
                  <a:cubicBezTo>
                    <a:pt x="147012" y="41102"/>
                    <a:pt x="146790" y="40924"/>
                    <a:pt x="146568" y="40701"/>
                  </a:cubicBezTo>
                  <a:lnTo>
                    <a:pt x="145856" y="39945"/>
                  </a:lnTo>
                  <a:lnTo>
                    <a:pt x="145189" y="39278"/>
                  </a:lnTo>
                  <a:lnTo>
                    <a:pt x="144432" y="38566"/>
                  </a:lnTo>
                  <a:lnTo>
                    <a:pt x="143765" y="37943"/>
                  </a:lnTo>
                  <a:lnTo>
                    <a:pt x="143009" y="37187"/>
                  </a:lnTo>
                  <a:lnTo>
                    <a:pt x="142653" y="36876"/>
                  </a:lnTo>
                  <a:lnTo>
                    <a:pt x="142253" y="36520"/>
                  </a:lnTo>
                  <a:lnTo>
                    <a:pt x="141630" y="35986"/>
                  </a:lnTo>
                  <a:cubicBezTo>
                    <a:pt x="141363" y="35719"/>
                    <a:pt x="141096" y="35497"/>
                    <a:pt x="140829" y="35274"/>
                  </a:cubicBezTo>
                  <a:lnTo>
                    <a:pt x="140207" y="34696"/>
                  </a:lnTo>
                  <a:lnTo>
                    <a:pt x="139406" y="34029"/>
                  </a:lnTo>
                  <a:lnTo>
                    <a:pt x="138739" y="33451"/>
                  </a:lnTo>
                  <a:lnTo>
                    <a:pt x="137938" y="32783"/>
                  </a:lnTo>
                  <a:lnTo>
                    <a:pt x="137271" y="32205"/>
                  </a:lnTo>
                  <a:cubicBezTo>
                    <a:pt x="137004" y="31983"/>
                    <a:pt x="136693" y="31760"/>
                    <a:pt x="136426" y="31538"/>
                  </a:cubicBezTo>
                  <a:lnTo>
                    <a:pt x="135759" y="30960"/>
                  </a:lnTo>
                  <a:lnTo>
                    <a:pt x="134869" y="30248"/>
                  </a:lnTo>
                  <a:lnTo>
                    <a:pt x="134246" y="29759"/>
                  </a:lnTo>
                  <a:cubicBezTo>
                    <a:pt x="133890" y="29492"/>
                    <a:pt x="133579" y="29269"/>
                    <a:pt x="133223" y="29003"/>
                  </a:cubicBezTo>
                  <a:lnTo>
                    <a:pt x="132689" y="28558"/>
                  </a:lnTo>
                  <a:cubicBezTo>
                    <a:pt x="132245" y="28246"/>
                    <a:pt x="131800" y="27891"/>
                    <a:pt x="131355" y="27579"/>
                  </a:cubicBezTo>
                  <a:lnTo>
                    <a:pt x="131088" y="27401"/>
                  </a:lnTo>
                  <a:lnTo>
                    <a:pt x="131088" y="27401"/>
                  </a:lnTo>
                  <a:lnTo>
                    <a:pt x="131088" y="27401"/>
                  </a:lnTo>
                  <a:cubicBezTo>
                    <a:pt x="130065" y="26645"/>
                    <a:pt x="129042" y="25933"/>
                    <a:pt x="127974" y="25177"/>
                  </a:cubicBezTo>
                  <a:lnTo>
                    <a:pt x="127885" y="25088"/>
                  </a:lnTo>
                  <a:cubicBezTo>
                    <a:pt x="126862" y="24376"/>
                    <a:pt x="125795" y="23709"/>
                    <a:pt x="124772" y="22998"/>
                  </a:cubicBezTo>
                  <a:lnTo>
                    <a:pt x="124549" y="22864"/>
                  </a:lnTo>
                  <a:cubicBezTo>
                    <a:pt x="123526" y="22197"/>
                    <a:pt x="122459" y="21530"/>
                    <a:pt x="121435" y="20907"/>
                  </a:cubicBezTo>
                  <a:lnTo>
                    <a:pt x="121124" y="20729"/>
                  </a:lnTo>
                  <a:cubicBezTo>
                    <a:pt x="120101" y="20062"/>
                    <a:pt x="119033" y="19484"/>
                    <a:pt x="118010" y="18861"/>
                  </a:cubicBezTo>
                  <a:lnTo>
                    <a:pt x="117743" y="18727"/>
                  </a:lnTo>
                  <a:lnTo>
                    <a:pt x="117566" y="18594"/>
                  </a:lnTo>
                  <a:lnTo>
                    <a:pt x="116009" y="17749"/>
                  </a:lnTo>
                  <a:cubicBezTo>
                    <a:pt x="115831" y="17660"/>
                    <a:pt x="115697" y="17571"/>
                    <a:pt x="115564" y="17482"/>
                  </a:cubicBezTo>
                  <a:cubicBezTo>
                    <a:pt x="114897" y="17126"/>
                    <a:pt x="114229" y="16726"/>
                    <a:pt x="113562" y="16370"/>
                  </a:cubicBezTo>
                  <a:lnTo>
                    <a:pt x="112984" y="16103"/>
                  </a:lnTo>
                  <a:lnTo>
                    <a:pt x="111472" y="15302"/>
                  </a:lnTo>
                  <a:lnTo>
                    <a:pt x="110760" y="14946"/>
                  </a:lnTo>
                  <a:lnTo>
                    <a:pt x="109425" y="14279"/>
                  </a:lnTo>
                  <a:lnTo>
                    <a:pt x="108625" y="13879"/>
                  </a:lnTo>
                  <a:cubicBezTo>
                    <a:pt x="108180" y="13656"/>
                    <a:pt x="107735" y="13434"/>
                    <a:pt x="107290" y="13256"/>
                  </a:cubicBezTo>
                  <a:lnTo>
                    <a:pt x="106490" y="12856"/>
                  </a:lnTo>
                  <a:lnTo>
                    <a:pt x="105066" y="12233"/>
                  </a:lnTo>
                  <a:lnTo>
                    <a:pt x="104399" y="11922"/>
                  </a:lnTo>
                  <a:lnTo>
                    <a:pt x="102353" y="10988"/>
                  </a:lnTo>
                  <a:lnTo>
                    <a:pt x="102264" y="10988"/>
                  </a:lnTo>
                  <a:cubicBezTo>
                    <a:pt x="101597" y="10676"/>
                    <a:pt x="100885" y="10365"/>
                    <a:pt x="100173" y="10053"/>
                  </a:cubicBezTo>
                  <a:lnTo>
                    <a:pt x="99995" y="10009"/>
                  </a:lnTo>
                  <a:lnTo>
                    <a:pt x="99462" y="9787"/>
                  </a:lnTo>
                  <a:cubicBezTo>
                    <a:pt x="98972" y="9609"/>
                    <a:pt x="98483" y="9386"/>
                    <a:pt x="97994" y="9208"/>
                  </a:cubicBezTo>
                  <a:lnTo>
                    <a:pt x="97193" y="8897"/>
                  </a:lnTo>
                  <a:lnTo>
                    <a:pt x="95814" y="8363"/>
                  </a:lnTo>
                  <a:lnTo>
                    <a:pt x="95013" y="8052"/>
                  </a:lnTo>
                  <a:lnTo>
                    <a:pt x="93590" y="7518"/>
                  </a:lnTo>
                  <a:lnTo>
                    <a:pt x="92834" y="7251"/>
                  </a:lnTo>
                  <a:lnTo>
                    <a:pt x="91232" y="6717"/>
                  </a:lnTo>
                  <a:lnTo>
                    <a:pt x="90610" y="6495"/>
                  </a:lnTo>
                  <a:cubicBezTo>
                    <a:pt x="89898" y="6228"/>
                    <a:pt x="89186" y="6006"/>
                    <a:pt x="88430" y="5783"/>
                  </a:cubicBezTo>
                  <a:lnTo>
                    <a:pt x="88030" y="5650"/>
                  </a:lnTo>
                  <a:cubicBezTo>
                    <a:pt x="87451" y="5472"/>
                    <a:pt x="86829" y="5294"/>
                    <a:pt x="86250" y="5116"/>
                  </a:cubicBezTo>
                  <a:lnTo>
                    <a:pt x="85494" y="4894"/>
                  </a:lnTo>
                  <a:cubicBezTo>
                    <a:pt x="85005" y="4716"/>
                    <a:pt x="84516" y="4582"/>
                    <a:pt x="84026" y="4449"/>
                  </a:cubicBezTo>
                  <a:lnTo>
                    <a:pt x="83181" y="4226"/>
                  </a:lnTo>
                  <a:cubicBezTo>
                    <a:pt x="82736" y="4093"/>
                    <a:pt x="82292" y="3960"/>
                    <a:pt x="81802" y="3871"/>
                  </a:cubicBezTo>
                  <a:lnTo>
                    <a:pt x="80957" y="3648"/>
                  </a:lnTo>
                  <a:lnTo>
                    <a:pt x="79489" y="3292"/>
                  </a:lnTo>
                  <a:lnTo>
                    <a:pt x="78733" y="3070"/>
                  </a:lnTo>
                  <a:lnTo>
                    <a:pt x="76954" y="2670"/>
                  </a:lnTo>
                  <a:lnTo>
                    <a:pt x="76509" y="2581"/>
                  </a:lnTo>
                  <a:cubicBezTo>
                    <a:pt x="75797" y="2447"/>
                    <a:pt x="75041" y="2269"/>
                    <a:pt x="74285" y="2136"/>
                  </a:cubicBezTo>
                  <a:lnTo>
                    <a:pt x="73707" y="2002"/>
                  </a:lnTo>
                  <a:cubicBezTo>
                    <a:pt x="73128" y="1913"/>
                    <a:pt x="72639" y="1824"/>
                    <a:pt x="72105" y="1691"/>
                  </a:cubicBezTo>
                  <a:lnTo>
                    <a:pt x="71260" y="1558"/>
                  </a:lnTo>
                  <a:lnTo>
                    <a:pt x="69837" y="1335"/>
                  </a:lnTo>
                  <a:cubicBezTo>
                    <a:pt x="69570" y="1291"/>
                    <a:pt x="69303" y="1246"/>
                    <a:pt x="68992" y="1202"/>
                  </a:cubicBezTo>
                  <a:lnTo>
                    <a:pt x="67613" y="979"/>
                  </a:lnTo>
                  <a:lnTo>
                    <a:pt x="66768" y="890"/>
                  </a:lnTo>
                  <a:lnTo>
                    <a:pt x="65255" y="668"/>
                  </a:lnTo>
                  <a:lnTo>
                    <a:pt x="64543" y="579"/>
                  </a:lnTo>
                  <a:cubicBezTo>
                    <a:pt x="63832" y="534"/>
                    <a:pt x="63076" y="445"/>
                    <a:pt x="62319" y="357"/>
                  </a:cubicBezTo>
                  <a:cubicBezTo>
                    <a:pt x="61563" y="312"/>
                    <a:pt x="60763" y="223"/>
                    <a:pt x="59962" y="179"/>
                  </a:cubicBezTo>
                  <a:lnTo>
                    <a:pt x="59250" y="134"/>
                  </a:lnTo>
                  <a:lnTo>
                    <a:pt x="57649" y="45"/>
                  </a:lnTo>
                  <a:lnTo>
                    <a:pt x="56804" y="1"/>
                  </a:lnTo>
                  <a:lnTo>
                    <a:pt x="55380" y="1"/>
                  </a:lnTo>
                  <a:lnTo>
                    <a:pt x="54580" y="1"/>
                  </a:lnTo>
                  <a:lnTo>
                    <a:pt x="53067" y="1"/>
                  </a:lnTo>
                  <a:lnTo>
                    <a:pt x="52355" y="1"/>
                  </a:lnTo>
                  <a:cubicBezTo>
                    <a:pt x="51688" y="1"/>
                    <a:pt x="51021" y="1"/>
                    <a:pt x="50398" y="1"/>
                  </a:cubicBezTo>
                  <a:lnTo>
                    <a:pt x="50176" y="1"/>
                  </a:lnTo>
                  <a:cubicBezTo>
                    <a:pt x="49464" y="1"/>
                    <a:pt x="48752" y="90"/>
                    <a:pt x="48085" y="134"/>
                  </a:cubicBezTo>
                  <a:lnTo>
                    <a:pt x="47418" y="179"/>
                  </a:lnTo>
                  <a:lnTo>
                    <a:pt x="46350" y="223"/>
                  </a:lnTo>
                  <a:cubicBezTo>
                    <a:pt x="46262" y="223"/>
                    <a:pt x="46128" y="223"/>
                    <a:pt x="45995" y="268"/>
                  </a:cubicBezTo>
                  <a:lnTo>
                    <a:pt x="45105" y="357"/>
                  </a:lnTo>
                  <a:lnTo>
                    <a:pt x="43904" y="445"/>
                  </a:lnTo>
                  <a:lnTo>
                    <a:pt x="43014" y="579"/>
                  </a:lnTo>
                  <a:lnTo>
                    <a:pt x="41813" y="712"/>
                  </a:lnTo>
                  <a:lnTo>
                    <a:pt x="40968" y="846"/>
                  </a:lnTo>
                  <a:cubicBezTo>
                    <a:pt x="40568" y="890"/>
                    <a:pt x="40168" y="979"/>
                    <a:pt x="39812" y="1024"/>
                  </a:cubicBezTo>
                  <a:lnTo>
                    <a:pt x="38967" y="1157"/>
                  </a:lnTo>
                  <a:cubicBezTo>
                    <a:pt x="38566" y="1246"/>
                    <a:pt x="38210" y="1335"/>
                    <a:pt x="37810" y="1380"/>
                  </a:cubicBezTo>
                  <a:lnTo>
                    <a:pt x="37054" y="1558"/>
                  </a:lnTo>
                  <a:cubicBezTo>
                    <a:pt x="36609" y="1646"/>
                    <a:pt x="36209" y="1735"/>
                    <a:pt x="35808" y="1824"/>
                  </a:cubicBezTo>
                  <a:cubicBezTo>
                    <a:pt x="35586" y="1869"/>
                    <a:pt x="35364" y="1913"/>
                    <a:pt x="35141" y="1958"/>
                  </a:cubicBezTo>
                  <a:cubicBezTo>
                    <a:pt x="34607" y="2091"/>
                    <a:pt x="34074" y="2225"/>
                    <a:pt x="33540" y="2403"/>
                  </a:cubicBezTo>
                  <a:lnTo>
                    <a:pt x="33317" y="2447"/>
                  </a:lnTo>
                  <a:cubicBezTo>
                    <a:pt x="32784" y="2625"/>
                    <a:pt x="32161" y="2759"/>
                    <a:pt x="31627" y="2936"/>
                  </a:cubicBezTo>
                  <a:lnTo>
                    <a:pt x="31538" y="2981"/>
                  </a:lnTo>
                  <a:lnTo>
                    <a:pt x="31227" y="3070"/>
                  </a:lnTo>
                  <a:cubicBezTo>
                    <a:pt x="30782" y="3203"/>
                    <a:pt x="30337" y="3381"/>
                    <a:pt x="29892" y="3515"/>
                  </a:cubicBezTo>
                  <a:lnTo>
                    <a:pt x="29403" y="3693"/>
                  </a:lnTo>
                  <a:cubicBezTo>
                    <a:pt x="29003" y="3826"/>
                    <a:pt x="28602" y="4004"/>
                    <a:pt x="28202" y="4137"/>
                  </a:cubicBezTo>
                  <a:lnTo>
                    <a:pt x="27757" y="4315"/>
                  </a:lnTo>
                  <a:cubicBezTo>
                    <a:pt x="27268" y="4493"/>
                    <a:pt x="26734" y="4716"/>
                    <a:pt x="26245" y="4938"/>
                  </a:cubicBezTo>
                  <a:lnTo>
                    <a:pt x="26022" y="5027"/>
                  </a:lnTo>
                  <a:cubicBezTo>
                    <a:pt x="25578" y="5249"/>
                    <a:pt x="25177" y="5427"/>
                    <a:pt x="24777" y="5605"/>
                  </a:cubicBezTo>
                  <a:lnTo>
                    <a:pt x="24332" y="5828"/>
                  </a:lnTo>
                  <a:cubicBezTo>
                    <a:pt x="23976" y="6006"/>
                    <a:pt x="23620" y="6184"/>
                    <a:pt x="23265" y="6362"/>
                  </a:cubicBezTo>
                  <a:lnTo>
                    <a:pt x="22864" y="6584"/>
                  </a:lnTo>
                  <a:cubicBezTo>
                    <a:pt x="22419" y="6806"/>
                    <a:pt x="22019" y="7073"/>
                    <a:pt x="21574" y="7296"/>
                  </a:cubicBezTo>
                  <a:lnTo>
                    <a:pt x="21530" y="7340"/>
                  </a:lnTo>
                  <a:lnTo>
                    <a:pt x="21352" y="7474"/>
                  </a:lnTo>
                  <a:cubicBezTo>
                    <a:pt x="20951" y="7696"/>
                    <a:pt x="20596" y="7918"/>
                    <a:pt x="20240" y="8141"/>
                  </a:cubicBezTo>
                  <a:lnTo>
                    <a:pt x="19839" y="8408"/>
                  </a:lnTo>
                  <a:cubicBezTo>
                    <a:pt x="19528" y="8630"/>
                    <a:pt x="19172" y="8852"/>
                    <a:pt x="18861" y="9075"/>
                  </a:cubicBezTo>
                  <a:lnTo>
                    <a:pt x="18549" y="9297"/>
                  </a:lnTo>
                  <a:cubicBezTo>
                    <a:pt x="18149" y="9564"/>
                    <a:pt x="17749" y="9831"/>
                    <a:pt x="17393" y="10187"/>
                  </a:cubicBezTo>
                  <a:lnTo>
                    <a:pt x="17171" y="10365"/>
                  </a:lnTo>
                  <a:cubicBezTo>
                    <a:pt x="16859" y="10587"/>
                    <a:pt x="16548" y="10854"/>
                    <a:pt x="16236" y="11121"/>
                  </a:cubicBezTo>
                  <a:lnTo>
                    <a:pt x="15881" y="11388"/>
                  </a:lnTo>
                  <a:cubicBezTo>
                    <a:pt x="15614" y="11655"/>
                    <a:pt x="15347" y="11922"/>
                    <a:pt x="15080" y="12144"/>
                  </a:cubicBezTo>
                  <a:lnTo>
                    <a:pt x="14813" y="12411"/>
                  </a:lnTo>
                  <a:cubicBezTo>
                    <a:pt x="14502" y="12678"/>
                    <a:pt x="14190" y="12989"/>
                    <a:pt x="13879" y="13301"/>
                  </a:cubicBezTo>
                  <a:lnTo>
                    <a:pt x="13790" y="13390"/>
                  </a:lnTo>
                  <a:lnTo>
                    <a:pt x="13568" y="13656"/>
                  </a:lnTo>
                  <a:cubicBezTo>
                    <a:pt x="13345" y="13923"/>
                    <a:pt x="13078" y="14190"/>
                    <a:pt x="12811" y="14457"/>
                  </a:cubicBezTo>
                  <a:cubicBezTo>
                    <a:pt x="12722" y="14591"/>
                    <a:pt x="12633" y="14680"/>
                    <a:pt x="12544" y="14813"/>
                  </a:cubicBezTo>
                  <a:cubicBezTo>
                    <a:pt x="12322" y="15080"/>
                    <a:pt x="12100" y="15347"/>
                    <a:pt x="11877" y="15614"/>
                  </a:cubicBezTo>
                  <a:cubicBezTo>
                    <a:pt x="11788" y="15703"/>
                    <a:pt x="11699" y="15836"/>
                    <a:pt x="11610" y="15925"/>
                  </a:cubicBezTo>
                  <a:cubicBezTo>
                    <a:pt x="11343" y="16281"/>
                    <a:pt x="11077" y="16681"/>
                    <a:pt x="10810" y="17037"/>
                  </a:cubicBezTo>
                  <a:lnTo>
                    <a:pt x="10676" y="17215"/>
                  </a:lnTo>
                  <a:cubicBezTo>
                    <a:pt x="10409" y="17526"/>
                    <a:pt x="10231" y="17882"/>
                    <a:pt x="10009" y="18194"/>
                  </a:cubicBezTo>
                  <a:lnTo>
                    <a:pt x="9787" y="18594"/>
                  </a:lnTo>
                  <a:cubicBezTo>
                    <a:pt x="9609" y="18861"/>
                    <a:pt x="9431" y="19128"/>
                    <a:pt x="9253" y="19439"/>
                  </a:cubicBezTo>
                  <a:cubicBezTo>
                    <a:pt x="9164" y="19572"/>
                    <a:pt x="9119" y="19706"/>
                    <a:pt x="9075" y="19795"/>
                  </a:cubicBezTo>
                  <a:cubicBezTo>
                    <a:pt x="8808" y="20240"/>
                    <a:pt x="8630" y="20640"/>
                    <a:pt x="8408" y="21040"/>
                  </a:cubicBezTo>
                  <a:lnTo>
                    <a:pt x="1" y="38210"/>
                  </a:lnTo>
                  <a:cubicBezTo>
                    <a:pt x="223" y="37810"/>
                    <a:pt x="445" y="37365"/>
                    <a:pt x="668" y="36965"/>
                  </a:cubicBezTo>
                  <a:lnTo>
                    <a:pt x="890" y="36609"/>
                  </a:lnTo>
                  <a:cubicBezTo>
                    <a:pt x="1024" y="36298"/>
                    <a:pt x="1202" y="36075"/>
                    <a:pt x="1380" y="35719"/>
                  </a:cubicBezTo>
                  <a:lnTo>
                    <a:pt x="1602" y="35363"/>
                  </a:lnTo>
                  <a:cubicBezTo>
                    <a:pt x="1824" y="35052"/>
                    <a:pt x="2047" y="34696"/>
                    <a:pt x="2269" y="34385"/>
                  </a:cubicBezTo>
                  <a:lnTo>
                    <a:pt x="2403" y="34207"/>
                  </a:lnTo>
                  <a:cubicBezTo>
                    <a:pt x="2670" y="33807"/>
                    <a:pt x="2936" y="33451"/>
                    <a:pt x="3203" y="33095"/>
                  </a:cubicBezTo>
                  <a:lnTo>
                    <a:pt x="3470" y="32783"/>
                  </a:lnTo>
                  <a:cubicBezTo>
                    <a:pt x="3693" y="32517"/>
                    <a:pt x="3915" y="32205"/>
                    <a:pt x="4137" y="31983"/>
                  </a:cubicBezTo>
                  <a:lnTo>
                    <a:pt x="4404" y="31627"/>
                  </a:lnTo>
                  <a:cubicBezTo>
                    <a:pt x="4671" y="31360"/>
                    <a:pt x="4938" y="31093"/>
                    <a:pt x="5160" y="30826"/>
                  </a:cubicBezTo>
                  <a:lnTo>
                    <a:pt x="5383" y="30559"/>
                  </a:lnTo>
                  <a:cubicBezTo>
                    <a:pt x="5739" y="30204"/>
                    <a:pt x="6050" y="29892"/>
                    <a:pt x="6406" y="29581"/>
                  </a:cubicBezTo>
                  <a:lnTo>
                    <a:pt x="6673" y="29314"/>
                  </a:lnTo>
                  <a:cubicBezTo>
                    <a:pt x="6940" y="29092"/>
                    <a:pt x="7207" y="28825"/>
                    <a:pt x="7474" y="28558"/>
                  </a:cubicBezTo>
                  <a:lnTo>
                    <a:pt x="7829" y="28291"/>
                  </a:lnTo>
                  <a:cubicBezTo>
                    <a:pt x="8141" y="28024"/>
                    <a:pt x="8452" y="27757"/>
                    <a:pt x="8763" y="27535"/>
                  </a:cubicBezTo>
                  <a:lnTo>
                    <a:pt x="8986" y="27357"/>
                  </a:lnTo>
                  <a:cubicBezTo>
                    <a:pt x="9342" y="27045"/>
                    <a:pt x="9742" y="26734"/>
                    <a:pt x="10142" y="26467"/>
                  </a:cubicBezTo>
                  <a:lnTo>
                    <a:pt x="10498" y="26245"/>
                  </a:lnTo>
                  <a:lnTo>
                    <a:pt x="11432" y="25577"/>
                  </a:lnTo>
                  <a:lnTo>
                    <a:pt x="11833" y="25311"/>
                  </a:lnTo>
                  <a:cubicBezTo>
                    <a:pt x="12189" y="25044"/>
                    <a:pt x="12544" y="24821"/>
                    <a:pt x="12945" y="24599"/>
                  </a:cubicBezTo>
                  <a:lnTo>
                    <a:pt x="13123" y="24510"/>
                  </a:lnTo>
                  <a:cubicBezTo>
                    <a:pt x="13568" y="24243"/>
                    <a:pt x="14012" y="23976"/>
                    <a:pt x="14457" y="23709"/>
                  </a:cubicBezTo>
                  <a:lnTo>
                    <a:pt x="14857" y="23531"/>
                  </a:lnTo>
                  <a:cubicBezTo>
                    <a:pt x="15213" y="23353"/>
                    <a:pt x="15569" y="23175"/>
                    <a:pt x="15925" y="22953"/>
                  </a:cubicBezTo>
                  <a:lnTo>
                    <a:pt x="16370" y="22775"/>
                  </a:lnTo>
                  <a:cubicBezTo>
                    <a:pt x="16770" y="22553"/>
                    <a:pt x="17171" y="22375"/>
                    <a:pt x="17615" y="22197"/>
                  </a:cubicBezTo>
                  <a:lnTo>
                    <a:pt x="17838" y="22108"/>
                  </a:lnTo>
                  <a:cubicBezTo>
                    <a:pt x="18327" y="21886"/>
                    <a:pt x="18861" y="21663"/>
                    <a:pt x="19350" y="21441"/>
                  </a:cubicBezTo>
                  <a:lnTo>
                    <a:pt x="19795" y="21307"/>
                  </a:lnTo>
                  <a:cubicBezTo>
                    <a:pt x="20195" y="21129"/>
                    <a:pt x="20596" y="20996"/>
                    <a:pt x="20996" y="20862"/>
                  </a:cubicBezTo>
                  <a:lnTo>
                    <a:pt x="21485" y="20685"/>
                  </a:lnTo>
                  <a:cubicBezTo>
                    <a:pt x="21930" y="20507"/>
                    <a:pt x="22375" y="20373"/>
                    <a:pt x="22820" y="20240"/>
                  </a:cubicBezTo>
                  <a:lnTo>
                    <a:pt x="23131" y="20106"/>
                  </a:lnTo>
                  <a:cubicBezTo>
                    <a:pt x="23709" y="19928"/>
                    <a:pt x="24288" y="19750"/>
                    <a:pt x="24910" y="19617"/>
                  </a:cubicBezTo>
                  <a:lnTo>
                    <a:pt x="25177" y="19528"/>
                  </a:lnTo>
                  <a:lnTo>
                    <a:pt x="26779" y="19128"/>
                  </a:lnTo>
                  <a:lnTo>
                    <a:pt x="27446" y="18994"/>
                  </a:lnTo>
                  <a:cubicBezTo>
                    <a:pt x="27846" y="18861"/>
                    <a:pt x="28246" y="18772"/>
                    <a:pt x="28647" y="18683"/>
                  </a:cubicBezTo>
                  <a:lnTo>
                    <a:pt x="29447" y="18549"/>
                  </a:lnTo>
                  <a:lnTo>
                    <a:pt x="30604" y="18327"/>
                  </a:lnTo>
                  <a:lnTo>
                    <a:pt x="31405" y="18194"/>
                  </a:lnTo>
                  <a:cubicBezTo>
                    <a:pt x="31805" y="18105"/>
                    <a:pt x="32205" y="18060"/>
                    <a:pt x="32606" y="17971"/>
                  </a:cubicBezTo>
                  <a:lnTo>
                    <a:pt x="33451" y="17882"/>
                  </a:lnTo>
                  <a:lnTo>
                    <a:pt x="34652" y="17704"/>
                  </a:lnTo>
                  <a:lnTo>
                    <a:pt x="35497" y="17615"/>
                  </a:lnTo>
                  <a:lnTo>
                    <a:pt x="36742" y="17482"/>
                  </a:lnTo>
                  <a:lnTo>
                    <a:pt x="37632" y="17393"/>
                  </a:lnTo>
                  <a:lnTo>
                    <a:pt x="39011" y="17304"/>
                  </a:lnTo>
                  <a:lnTo>
                    <a:pt x="39678" y="17259"/>
                  </a:lnTo>
                  <a:cubicBezTo>
                    <a:pt x="40345" y="17215"/>
                    <a:pt x="41057" y="17170"/>
                    <a:pt x="41769" y="17170"/>
                  </a:cubicBezTo>
                  <a:lnTo>
                    <a:pt x="41991" y="17170"/>
                  </a:lnTo>
                  <a:cubicBezTo>
                    <a:pt x="42614" y="17170"/>
                    <a:pt x="43281" y="17126"/>
                    <a:pt x="43948" y="17126"/>
                  </a:cubicBezTo>
                  <a:lnTo>
                    <a:pt x="44660" y="17126"/>
                  </a:lnTo>
                  <a:lnTo>
                    <a:pt x="46173" y="17126"/>
                  </a:lnTo>
                  <a:lnTo>
                    <a:pt x="47018" y="17126"/>
                  </a:lnTo>
                  <a:lnTo>
                    <a:pt x="48486" y="17215"/>
                  </a:lnTo>
                  <a:lnTo>
                    <a:pt x="49331" y="17259"/>
                  </a:lnTo>
                  <a:lnTo>
                    <a:pt x="50888" y="17348"/>
                  </a:lnTo>
                  <a:lnTo>
                    <a:pt x="51644" y="17393"/>
                  </a:lnTo>
                  <a:cubicBezTo>
                    <a:pt x="52400" y="17437"/>
                    <a:pt x="53201" y="17526"/>
                    <a:pt x="53957" y="17571"/>
                  </a:cubicBezTo>
                  <a:cubicBezTo>
                    <a:pt x="54757" y="17660"/>
                    <a:pt x="55425" y="17704"/>
                    <a:pt x="56181" y="17793"/>
                  </a:cubicBezTo>
                  <a:lnTo>
                    <a:pt x="56893" y="17882"/>
                  </a:lnTo>
                  <a:lnTo>
                    <a:pt x="58405" y="18105"/>
                  </a:lnTo>
                  <a:lnTo>
                    <a:pt x="59250" y="18194"/>
                  </a:lnTo>
                  <a:lnTo>
                    <a:pt x="60629" y="18416"/>
                  </a:lnTo>
                  <a:lnTo>
                    <a:pt x="61519" y="18549"/>
                  </a:lnTo>
                  <a:lnTo>
                    <a:pt x="62942" y="18772"/>
                  </a:lnTo>
                  <a:lnTo>
                    <a:pt x="63743" y="18905"/>
                  </a:lnTo>
                  <a:cubicBezTo>
                    <a:pt x="64277" y="18994"/>
                    <a:pt x="64810" y="19128"/>
                    <a:pt x="65344" y="19217"/>
                  </a:cubicBezTo>
                  <a:lnTo>
                    <a:pt x="65967" y="19350"/>
                  </a:lnTo>
                  <a:cubicBezTo>
                    <a:pt x="66679" y="19484"/>
                    <a:pt x="67435" y="19617"/>
                    <a:pt x="68191" y="19795"/>
                  </a:cubicBezTo>
                  <a:lnTo>
                    <a:pt x="68636" y="19884"/>
                  </a:lnTo>
                  <a:cubicBezTo>
                    <a:pt x="69214" y="20017"/>
                    <a:pt x="69792" y="20151"/>
                    <a:pt x="70415" y="20284"/>
                  </a:cubicBezTo>
                  <a:lnTo>
                    <a:pt x="71171" y="20507"/>
                  </a:lnTo>
                  <a:lnTo>
                    <a:pt x="72595" y="20862"/>
                  </a:lnTo>
                  <a:lnTo>
                    <a:pt x="73484" y="21085"/>
                  </a:lnTo>
                  <a:lnTo>
                    <a:pt x="74863" y="21441"/>
                  </a:lnTo>
                  <a:lnTo>
                    <a:pt x="75708" y="21663"/>
                  </a:lnTo>
                  <a:cubicBezTo>
                    <a:pt x="76198" y="21797"/>
                    <a:pt x="76642" y="21930"/>
                    <a:pt x="77132" y="22063"/>
                  </a:cubicBezTo>
                  <a:lnTo>
                    <a:pt x="77888" y="22286"/>
                  </a:lnTo>
                  <a:lnTo>
                    <a:pt x="79712" y="22864"/>
                  </a:lnTo>
                  <a:lnTo>
                    <a:pt x="80112" y="22998"/>
                  </a:lnTo>
                  <a:lnTo>
                    <a:pt x="82292" y="23709"/>
                  </a:lnTo>
                  <a:lnTo>
                    <a:pt x="82914" y="23887"/>
                  </a:lnTo>
                  <a:lnTo>
                    <a:pt x="84471" y="24465"/>
                  </a:lnTo>
                  <a:lnTo>
                    <a:pt x="85272" y="24732"/>
                  </a:lnTo>
                  <a:lnTo>
                    <a:pt x="86651" y="25266"/>
                  </a:lnTo>
                  <a:lnTo>
                    <a:pt x="87496" y="25577"/>
                  </a:lnTo>
                  <a:lnTo>
                    <a:pt x="88875" y="26067"/>
                  </a:lnTo>
                  <a:lnTo>
                    <a:pt x="89676" y="26423"/>
                  </a:lnTo>
                  <a:cubicBezTo>
                    <a:pt x="90165" y="26601"/>
                    <a:pt x="90654" y="26778"/>
                    <a:pt x="91143" y="27001"/>
                  </a:cubicBezTo>
                  <a:lnTo>
                    <a:pt x="91811" y="27268"/>
                  </a:lnTo>
                  <a:cubicBezTo>
                    <a:pt x="92522" y="27535"/>
                    <a:pt x="93234" y="27846"/>
                    <a:pt x="93946" y="28157"/>
                  </a:cubicBezTo>
                  <a:lnTo>
                    <a:pt x="94035" y="28202"/>
                  </a:lnTo>
                  <a:lnTo>
                    <a:pt x="96036" y="29092"/>
                  </a:lnTo>
                  <a:lnTo>
                    <a:pt x="96748" y="29403"/>
                  </a:lnTo>
                  <a:lnTo>
                    <a:pt x="98127" y="30026"/>
                  </a:lnTo>
                  <a:lnTo>
                    <a:pt x="98928" y="30381"/>
                  </a:lnTo>
                  <a:lnTo>
                    <a:pt x="100218" y="31004"/>
                  </a:lnTo>
                  <a:lnTo>
                    <a:pt x="101018" y="31405"/>
                  </a:lnTo>
                  <a:lnTo>
                    <a:pt x="102353" y="32072"/>
                  </a:lnTo>
                  <a:lnTo>
                    <a:pt x="103109" y="32428"/>
                  </a:lnTo>
                  <a:cubicBezTo>
                    <a:pt x="103598" y="32695"/>
                    <a:pt x="104088" y="32961"/>
                    <a:pt x="104577" y="33228"/>
                  </a:cubicBezTo>
                  <a:lnTo>
                    <a:pt x="105155" y="33540"/>
                  </a:lnTo>
                  <a:cubicBezTo>
                    <a:pt x="105822" y="33896"/>
                    <a:pt x="106490" y="34251"/>
                    <a:pt x="107157" y="34652"/>
                  </a:cubicBezTo>
                  <a:cubicBezTo>
                    <a:pt x="107290" y="34696"/>
                    <a:pt x="107468" y="34785"/>
                    <a:pt x="107602" y="34874"/>
                  </a:cubicBezTo>
                  <a:cubicBezTo>
                    <a:pt x="108135" y="35141"/>
                    <a:pt x="108625" y="35452"/>
                    <a:pt x="109159" y="35764"/>
                  </a:cubicBezTo>
                  <a:lnTo>
                    <a:pt x="109603" y="35986"/>
                  </a:lnTo>
                  <a:cubicBezTo>
                    <a:pt x="110626" y="36609"/>
                    <a:pt x="111694" y="37232"/>
                    <a:pt x="112717" y="37854"/>
                  </a:cubicBezTo>
                  <a:lnTo>
                    <a:pt x="113028" y="38032"/>
                  </a:lnTo>
                  <a:cubicBezTo>
                    <a:pt x="114052" y="38700"/>
                    <a:pt x="115119" y="39322"/>
                    <a:pt x="116142" y="39989"/>
                  </a:cubicBezTo>
                  <a:lnTo>
                    <a:pt x="116365" y="40167"/>
                  </a:lnTo>
                  <a:cubicBezTo>
                    <a:pt x="117388" y="40835"/>
                    <a:pt x="118455" y="41546"/>
                    <a:pt x="119478" y="42258"/>
                  </a:cubicBezTo>
                  <a:lnTo>
                    <a:pt x="119567" y="42347"/>
                  </a:lnTo>
                  <a:cubicBezTo>
                    <a:pt x="120635" y="43059"/>
                    <a:pt x="121658" y="43815"/>
                    <a:pt x="122725" y="44571"/>
                  </a:cubicBezTo>
                  <a:lnTo>
                    <a:pt x="122725" y="44571"/>
                  </a:lnTo>
                  <a:lnTo>
                    <a:pt x="122948" y="44749"/>
                  </a:lnTo>
                  <a:cubicBezTo>
                    <a:pt x="123393" y="45060"/>
                    <a:pt x="123837" y="45372"/>
                    <a:pt x="124282" y="45728"/>
                  </a:cubicBezTo>
                  <a:lnTo>
                    <a:pt x="124861" y="46128"/>
                  </a:lnTo>
                  <a:lnTo>
                    <a:pt x="125839" y="46929"/>
                  </a:lnTo>
                  <a:lnTo>
                    <a:pt x="126462" y="47418"/>
                  </a:lnTo>
                  <a:lnTo>
                    <a:pt x="127352" y="48130"/>
                  </a:lnTo>
                  <a:lnTo>
                    <a:pt x="128019" y="48663"/>
                  </a:lnTo>
                  <a:cubicBezTo>
                    <a:pt x="128286" y="48886"/>
                    <a:pt x="128553" y="49153"/>
                    <a:pt x="128864" y="49375"/>
                  </a:cubicBezTo>
                  <a:lnTo>
                    <a:pt x="129531" y="49909"/>
                  </a:lnTo>
                  <a:lnTo>
                    <a:pt x="130376" y="50576"/>
                  </a:lnTo>
                  <a:lnTo>
                    <a:pt x="131044" y="51154"/>
                  </a:lnTo>
                  <a:lnTo>
                    <a:pt x="131800" y="51822"/>
                  </a:lnTo>
                  <a:lnTo>
                    <a:pt x="132467" y="52400"/>
                  </a:lnTo>
                  <a:lnTo>
                    <a:pt x="133223" y="53067"/>
                  </a:lnTo>
                  <a:lnTo>
                    <a:pt x="133890" y="53645"/>
                  </a:lnTo>
                  <a:lnTo>
                    <a:pt x="134602" y="54312"/>
                  </a:lnTo>
                  <a:lnTo>
                    <a:pt x="135358" y="55069"/>
                  </a:lnTo>
                  <a:lnTo>
                    <a:pt x="136025" y="55691"/>
                  </a:lnTo>
                  <a:lnTo>
                    <a:pt x="136782" y="56448"/>
                  </a:lnTo>
                  <a:lnTo>
                    <a:pt x="137449" y="57070"/>
                  </a:lnTo>
                  <a:lnTo>
                    <a:pt x="138161" y="57827"/>
                  </a:lnTo>
                  <a:cubicBezTo>
                    <a:pt x="138383" y="58049"/>
                    <a:pt x="138605" y="58271"/>
                    <a:pt x="138828" y="58449"/>
                  </a:cubicBezTo>
                  <a:cubicBezTo>
                    <a:pt x="139006" y="58672"/>
                    <a:pt x="139273" y="58983"/>
                    <a:pt x="139539" y="59205"/>
                  </a:cubicBezTo>
                  <a:cubicBezTo>
                    <a:pt x="139762" y="59472"/>
                    <a:pt x="139940" y="59650"/>
                    <a:pt x="140162" y="59873"/>
                  </a:cubicBezTo>
                  <a:cubicBezTo>
                    <a:pt x="140340" y="60095"/>
                    <a:pt x="140607" y="60362"/>
                    <a:pt x="140829" y="60629"/>
                  </a:cubicBezTo>
                  <a:lnTo>
                    <a:pt x="141452" y="61296"/>
                  </a:lnTo>
                  <a:lnTo>
                    <a:pt x="142119" y="62052"/>
                  </a:lnTo>
                  <a:lnTo>
                    <a:pt x="142698" y="62719"/>
                  </a:lnTo>
                  <a:cubicBezTo>
                    <a:pt x="142920" y="62986"/>
                    <a:pt x="143143" y="63253"/>
                    <a:pt x="143365" y="63520"/>
                  </a:cubicBezTo>
                  <a:lnTo>
                    <a:pt x="143943" y="64187"/>
                  </a:lnTo>
                  <a:lnTo>
                    <a:pt x="144610" y="64988"/>
                  </a:lnTo>
                  <a:lnTo>
                    <a:pt x="145144" y="65655"/>
                  </a:lnTo>
                  <a:lnTo>
                    <a:pt x="145411" y="66011"/>
                  </a:lnTo>
                  <a:lnTo>
                    <a:pt x="146167" y="66990"/>
                  </a:lnTo>
                  <a:lnTo>
                    <a:pt x="146479" y="67390"/>
                  </a:lnTo>
                  <a:lnTo>
                    <a:pt x="147279" y="68413"/>
                  </a:lnTo>
                  <a:lnTo>
                    <a:pt x="147502" y="68724"/>
                  </a:lnTo>
                  <a:cubicBezTo>
                    <a:pt x="147813" y="69125"/>
                    <a:pt x="148124" y="69570"/>
                    <a:pt x="148436" y="70014"/>
                  </a:cubicBezTo>
                  <a:lnTo>
                    <a:pt x="148658" y="70370"/>
                  </a:lnTo>
                  <a:cubicBezTo>
                    <a:pt x="148881" y="70682"/>
                    <a:pt x="149103" y="71038"/>
                    <a:pt x="149325" y="71349"/>
                  </a:cubicBezTo>
                  <a:lnTo>
                    <a:pt x="149637" y="71794"/>
                  </a:lnTo>
                  <a:cubicBezTo>
                    <a:pt x="149859" y="72105"/>
                    <a:pt x="150082" y="72461"/>
                    <a:pt x="150304" y="72817"/>
                  </a:cubicBezTo>
                  <a:lnTo>
                    <a:pt x="150482" y="73128"/>
                  </a:lnTo>
                  <a:cubicBezTo>
                    <a:pt x="150793" y="73573"/>
                    <a:pt x="151060" y="74018"/>
                    <a:pt x="151327" y="74463"/>
                  </a:cubicBezTo>
                  <a:lnTo>
                    <a:pt x="151505" y="74729"/>
                  </a:lnTo>
                  <a:cubicBezTo>
                    <a:pt x="151727" y="75085"/>
                    <a:pt x="151905" y="75441"/>
                    <a:pt x="152128" y="75842"/>
                  </a:cubicBezTo>
                  <a:cubicBezTo>
                    <a:pt x="152217" y="75975"/>
                    <a:pt x="152306" y="76108"/>
                    <a:pt x="152395" y="76242"/>
                  </a:cubicBezTo>
                  <a:cubicBezTo>
                    <a:pt x="152573" y="76598"/>
                    <a:pt x="152751" y="76909"/>
                    <a:pt x="152928" y="77265"/>
                  </a:cubicBezTo>
                  <a:cubicBezTo>
                    <a:pt x="153017" y="77354"/>
                    <a:pt x="153062" y="77487"/>
                    <a:pt x="153151" y="77621"/>
                  </a:cubicBezTo>
                  <a:cubicBezTo>
                    <a:pt x="153373" y="78066"/>
                    <a:pt x="153640" y="78510"/>
                    <a:pt x="153863" y="79000"/>
                  </a:cubicBezTo>
                  <a:lnTo>
                    <a:pt x="153952" y="79178"/>
                  </a:lnTo>
                  <a:cubicBezTo>
                    <a:pt x="154129" y="79578"/>
                    <a:pt x="154352" y="79934"/>
                    <a:pt x="154485" y="80334"/>
                  </a:cubicBezTo>
                  <a:lnTo>
                    <a:pt x="154708" y="80779"/>
                  </a:lnTo>
                  <a:cubicBezTo>
                    <a:pt x="154841" y="81090"/>
                    <a:pt x="155019" y="81446"/>
                    <a:pt x="155153" y="81758"/>
                  </a:cubicBezTo>
                  <a:lnTo>
                    <a:pt x="155330" y="82202"/>
                  </a:lnTo>
                  <a:cubicBezTo>
                    <a:pt x="155553" y="82647"/>
                    <a:pt x="155775" y="83092"/>
                    <a:pt x="155953" y="83537"/>
                  </a:cubicBezTo>
                  <a:cubicBezTo>
                    <a:pt x="160846" y="95369"/>
                    <a:pt x="160757" y="105955"/>
                    <a:pt x="156620" y="114451"/>
                  </a:cubicBezTo>
                  <a:lnTo>
                    <a:pt x="165027" y="97282"/>
                  </a:lnTo>
                  <a:cubicBezTo>
                    <a:pt x="169209" y="88830"/>
                    <a:pt x="169253" y="78244"/>
                    <a:pt x="164360" y="664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898086" y="2067438"/>
              <a:ext cx="3921353" cy="2650751"/>
            </a:xfrm>
            <a:custGeom>
              <a:avLst/>
              <a:gdLst/>
              <a:ahLst/>
              <a:cxnLst/>
              <a:rect l="l" t="t" r="r" b="b"/>
              <a:pathLst>
                <a:path w="144833" h="97904" extrusionOk="0">
                  <a:moveTo>
                    <a:pt x="140607" y="56847"/>
                  </a:moveTo>
                  <a:cubicBezTo>
                    <a:pt x="140473" y="56447"/>
                    <a:pt x="140295" y="56047"/>
                    <a:pt x="140117" y="55691"/>
                  </a:cubicBezTo>
                  <a:cubicBezTo>
                    <a:pt x="140073" y="55558"/>
                    <a:pt x="139984" y="55424"/>
                    <a:pt x="139939" y="55335"/>
                  </a:cubicBezTo>
                  <a:cubicBezTo>
                    <a:pt x="139806" y="55024"/>
                    <a:pt x="139672" y="54757"/>
                    <a:pt x="139539" y="54445"/>
                  </a:cubicBezTo>
                  <a:cubicBezTo>
                    <a:pt x="139495" y="54357"/>
                    <a:pt x="139450" y="54223"/>
                    <a:pt x="139361" y="54090"/>
                  </a:cubicBezTo>
                  <a:cubicBezTo>
                    <a:pt x="139228" y="53778"/>
                    <a:pt x="139050" y="53422"/>
                    <a:pt x="138872" y="53111"/>
                  </a:cubicBezTo>
                  <a:lnTo>
                    <a:pt x="138827" y="52933"/>
                  </a:lnTo>
                  <a:cubicBezTo>
                    <a:pt x="138605" y="52533"/>
                    <a:pt x="138383" y="52177"/>
                    <a:pt x="138205" y="51777"/>
                  </a:cubicBezTo>
                  <a:lnTo>
                    <a:pt x="138027" y="51465"/>
                  </a:lnTo>
                  <a:cubicBezTo>
                    <a:pt x="137849" y="51154"/>
                    <a:pt x="137715" y="50887"/>
                    <a:pt x="137537" y="50576"/>
                  </a:cubicBezTo>
                  <a:cubicBezTo>
                    <a:pt x="137448" y="50487"/>
                    <a:pt x="137404" y="50353"/>
                    <a:pt x="137315" y="50220"/>
                  </a:cubicBezTo>
                  <a:lnTo>
                    <a:pt x="136781" y="49286"/>
                  </a:lnTo>
                  <a:lnTo>
                    <a:pt x="136648" y="49063"/>
                  </a:lnTo>
                  <a:cubicBezTo>
                    <a:pt x="136381" y="48707"/>
                    <a:pt x="136158" y="48307"/>
                    <a:pt x="135936" y="47951"/>
                  </a:cubicBezTo>
                  <a:lnTo>
                    <a:pt x="135758" y="47684"/>
                  </a:lnTo>
                  <a:lnTo>
                    <a:pt x="135180" y="46795"/>
                  </a:lnTo>
                  <a:lnTo>
                    <a:pt x="134957" y="46439"/>
                  </a:lnTo>
                  <a:lnTo>
                    <a:pt x="134335" y="45594"/>
                  </a:lnTo>
                  <a:lnTo>
                    <a:pt x="134157" y="45282"/>
                  </a:lnTo>
                  <a:lnTo>
                    <a:pt x="133356" y="44170"/>
                  </a:lnTo>
                  <a:cubicBezTo>
                    <a:pt x="133312" y="44081"/>
                    <a:pt x="133223" y="44037"/>
                    <a:pt x="133178" y="43948"/>
                  </a:cubicBezTo>
                  <a:cubicBezTo>
                    <a:pt x="132956" y="43636"/>
                    <a:pt x="132733" y="43325"/>
                    <a:pt x="132511" y="43058"/>
                  </a:cubicBezTo>
                  <a:lnTo>
                    <a:pt x="132244" y="42702"/>
                  </a:lnTo>
                  <a:lnTo>
                    <a:pt x="131621" y="41857"/>
                  </a:lnTo>
                  <a:lnTo>
                    <a:pt x="131354" y="41546"/>
                  </a:lnTo>
                  <a:lnTo>
                    <a:pt x="131265" y="41412"/>
                  </a:lnTo>
                  <a:cubicBezTo>
                    <a:pt x="131132" y="41279"/>
                    <a:pt x="130999" y="41146"/>
                    <a:pt x="130865" y="40968"/>
                  </a:cubicBezTo>
                  <a:cubicBezTo>
                    <a:pt x="130776" y="40834"/>
                    <a:pt x="130509" y="40523"/>
                    <a:pt x="130331" y="40300"/>
                  </a:cubicBezTo>
                  <a:cubicBezTo>
                    <a:pt x="130153" y="40078"/>
                    <a:pt x="130020" y="39900"/>
                    <a:pt x="129842" y="39722"/>
                  </a:cubicBezTo>
                  <a:lnTo>
                    <a:pt x="129308" y="39055"/>
                  </a:lnTo>
                  <a:cubicBezTo>
                    <a:pt x="129130" y="38877"/>
                    <a:pt x="128952" y="38699"/>
                    <a:pt x="128819" y="38477"/>
                  </a:cubicBezTo>
                  <a:lnTo>
                    <a:pt x="128196" y="37809"/>
                  </a:lnTo>
                  <a:lnTo>
                    <a:pt x="127662" y="37276"/>
                  </a:lnTo>
                  <a:cubicBezTo>
                    <a:pt x="127440" y="37053"/>
                    <a:pt x="127262" y="36831"/>
                    <a:pt x="127084" y="36608"/>
                  </a:cubicBezTo>
                  <a:lnTo>
                    <a:pt x="126506" y="36075"/>
                  </a:lnTo>
                  <a:lnTo>
                    <a:pt x="125972" y="35363"/>
                  </a:lnTo>
                  <a:lnTo>
                    <a:pt x="125394" y="34829"/>
                  </a:lnTo>
                  <a:cubicBezTo>
                    <a:pt x="125171" y="34607"/>
                    <a:pt x="124994" y="34384"/>
                    <a:pt x="124771" y="34206"/>
                  </a:cubicBezTo>
                  <a:lnTo>
                    <a:pt x="124237" y="33628"/>
                  </a:lnTo>
                  <a:lnTo>
                    <a:pt x="123570" y="33005"/>
                  </a:lnTo>
                  <a:lnTo>
                    <a:pt x="123036" y="32472"/>
                  </a:lnTo>
                  <a:lnTo>
                    <a:pt x="122369" y="31849"/>
                  </a:lnTo>
                  <a:lnTo>
                    <a:pt x="122058" y="31582"/>
                  </a:lnTo>
                  <a:lnTo>
                    <a:pt x="121746" y="31271"/>
                  </a:lnTo>
                  <a:lnTo>
                    <a:pt x="121213" y="30781"/>
                  </a:lnTo>
                  <a:lnTo>
                    <a:pt x="120501" y="30159"/>
                  </a:lnTo>
                  <a:lnTo>
                    <a:pt x="119967" y="29669"/>
                  </a:lnTo>
                  <a:lnTo>
                    <a:pt x="119300" y="29091"/>
                  </a:lnTo>
                  <a:lnTo>
                    <a:pt x="118722" y="28602"/>
                  </a:lnTo>
                  <a:cubicBezTo>
                    <a:pt x="118499" y="28424"/>
                    <a:pt x="118277" y="28201"/>
                    <a:pt x="118010" y="28023"/>
                  </a:cubicBezTo>
                  <a:lnTo>
                    <a:pt x="117476" y="27534"/>
                  </a:lnTo>
                  <a:lnTo>
                    <a:pt x="116720" y="26956"/>
                  </a:lnTo>
                  <a:lnTo>
                    <a:pt x="116186" y="26511"/>
                  </a:lnTo>
                  <a:lnTo>
                    <a:pt x="115386" y="25888"/>
                  </a:lnTo>
                  <a:lnTo>
                    <a:pt x="114852" y="25444"/>
                  </a:lnTo>
                  <a:lnTo>
                    <a:pt x="114007" y="24821"/>
                  </a:lnTo>
                  <a:lnTo>
                    <a:pt x="113517" y="24465"/>
                  </a:lnTo>
                  <a:cubicBezTo>
                    <a:pt x="113117" y="24154"/>
                    <a:pt x="112761" y="23887"/>
                    <a:pt x="112361" y="23620"/>
                  </a:cubicBezTo>
                  <a:lnTo>
                    <a:pt x="112183" y="23442"/>
                  </a:lnTo>
                  <a:lnTo>
                    <a:pt x="112183" y="23442"/>
                  </a:lnTo>
                  <a:lnTo>
                    <a:pt x="112183" y="23442"/>
                  </a:lnTo>
                  <a:cubicBezTo>
                    <a:pt x="111293" y="22819"/>
                    <a:pt x="110404" y="22152"/>
                    <a:pt x="109514" y="21529"/>
                  </a:cubicBezTo>
                  <a:lnTo>
                    <a:pt x="109380" y="21485"/>
                  </a:lnTo>
                  <a:cubicBezTo>
                    <a:pt x="108535" y="20862"/>
                    <a:pt x="107646" y="20284"/>
                    <a:pt x="106712" y="19705"/>
                  </a:cubicBezTo>
                  <a:lnTo>
                    <a:pt x="106534" y="19572"/>
                  </a:lnTo>
                  <a:cubicBezTo>
                    <a:pt x="105644" y="18994"/>
                    <a:pt x="104754" y="18460"/>
                    <a:pt x="103865" y="17882"/>
                  </a:cubicBezTo>
                  <a:lnTo>
                    <a:pt x="103598" y="17748"/>
                  </a:lnTo>
                  <a:cubicBezTo>
                    <a:pt x="102708" y="17170"/>
                    <a:pt x="101819" y="16681"/>
                    <a:pt x="100929" y="16147"/>
                  </a:cubicBezTo>
                  <a:cubicBezTo>
                    <a:pt x="100885" y="16102"/>
                    <a:pt x="100796" y="16058"/>
                    <a:pt x="100751" y="16058"/>
                  </a:cubicBezTo>
                  <a:lnTo>
                    <a:pt x="100573" y="15925"/>
                  </a:lnTo>
                  <a:lnTo>
                    <a:pt x="99239" y="15168"/>
                  </a:lnTo>
                  <a:lnTo>
                    <a:pt x="98838" y="14990"/>
                  </a:lnTo>
                  <a:lnTo>
                    <a:pt x="97148" y="14056"/>
                  </a:lnTo>
                  <a:lnTo>
                    <a:pt x="96659" y="13789"/>
                  </a:lnTo>
                  <a:lnTo>
                    <a:pt x="95369" y="13078"/>
                  </a:lnTo>
                  <a:lnTo>
                    <a:pt x="94746" y="12811"/>
                  </a:lnTo>
                  <a:lnTo>
                    <a:pt x="93634" y="12233"/>
                  </a:lnTo>
                  <a:lnTo>
                    <a:pt x="92922" y="11921"/>
                  </a:lnTo>
                  <a:lnTo>
                    <a:pt x="91810" y="11343"/>
                  </a:lnTo>
                  <a:lnTo>
                    <a:pt x="91143" y="11032"/>
                  </a:lnTo>
                  <a:lnTo>
                    <a:pt x="89942" y="10453"/>
                  </a:lnTo>
                  <a:lnTo>
                    <a:pt x="89364" y="10186"/>
                  </a:lnTo>
                  <a:cubicBezTo>
                    <a:pt x="88785" y="9920"/>
                    <a:pt x="88163" y="9697"/>
                    <a:pt x="87584" y="9430"/>
                  </a:cubicBezTo>
                  <a:lnTo>
                    <a:pt x="87540" y="9386"/>
                  </a:lnTo>
                  <a:cubicBezTo>
                    <a:pt x="86917" y="9163"/>
                    <a:pt x="86339" y="8896"/>
                    <a:pt x="85716" y="8630"/>
                  </a:cubicBezTo>
                  <a:lnTo>
                    <a:pt x="85583" y="8585"/>
                  </a:lnTo>
                  <a:lnTo>
                    <a:pt x="85138" y="8407"/>
                  </a:lnTo>
                  <a:lnTo>
                    <a:pt x="83893" y="7873"/>
                  </a:lnTo>
                  <a:lnTo>
                    <a:pt x="83136" y="7607"/>
                  </a:lnTo>
                  <a:lnTo>
                    <a:pt x="81980" y="7162"/>
                  </a:lnTo>
                  <a:lnTo>
                    <a:pt x="81268" y="6895"/>
                  </a:lnTo>
                  <a:lnTo>
                    <a:pt x="80067" y="6450"/>
                  </a:lnTo>
                  <a:lnTo>
                    <a:pt x="79400" y="6228"/>
                  </a:lnTo>
                  <a:lnTo>
                    <a:pt x="78065" y="5738"/>
                  </a:lnTo>
                  <a:lnTo>
                    <a:pt x="77487" y="5560"/>
                  </a:lnTo>
                  <a:cubicBezTo>
                    <a:pt x="76864" y="5382"/>
                    <a:pt x="76242" y="5160"/>
                    <a:pt x="75619" y="4982"/>
                  </a:cubicBezTo>
                  <a:lnTo>
                    <a:pt x="75263" y="4849"/>
                  </a:lnTo>
                  <a:cubicBezTo>
                    <a:pt x="74774" y="4715"/>
                    <a:pt x="74240" y="4537"/>
                    <a:pt x="73751" y="4404"/>
                  </a:cubicBezTo>
                  <a:lnTo>
                    <a:pt x="73128" y="4181"/>
                  </a:lnTo>
                  <a:lnTo>
                    <a:pt x="71882" y="3826"/>
                  </a:lnTo>
                  <a:lnTo>
                    <a:pt x="71171" y="3648"/>
                  </a:lnTo>
                  <a:lnTo>
                    <a:pt x="69970" y="3336"/>
                  </a:lnTo>
                  <a:lnTo>
                    <a:pt x="69258" y="3158"/>
                  </a:lnTo>
                  <a:lnTo>
                    <a:pt x="68013" y="2847"/>
                  </a:lnTo>
                  <a:lnTo>
                    <a:pt x="67345" y="2669"/>
                  </a:lnTo>
                  <a:lnTo>
                    <a:pt x="65833" y="2313"/>
                  </a:lnTo>
                  <a:lnTo>
                    <a:pt x="65433" y="2224"/>
                  </a:lnTo>
                  <a:cubicBezTo>
                    <a:pt x="64810" y="2091"/>
                    <a:pt x="64187" y="1957"/>
                    <a:pt x="63564" y="1868"/>
                  </a:cubicBezTo>
                  <a:lnTo>
                    <a:pt x="63031" y="1735"/>
                  </a:lnTo>
                  <a:lnTo>
                    <a:pt x="61652" y="1513"/>
                  </a:lnTo>
                  <a:lnTo>
                    <a:pt x="60984" y="1379"/>
                  </a:lnTo>
                  <a:lnTo>
                    <a:pt x="59783" y="1157"/>
                  </a:lnTo>
                  <a:lnTo>
                    <a:pt x="59072" y="1068"/>
                  </a:lnTo>
                  <a:lnTo>
                    <a:pt x="57871" y="890"/>
                  </a:lnTo>
                  <a:cubicBezTo>
                    <a:pt x="57604" y="845"/>
                    <a:pt x="57381" y="801"/>
                    <a:pt x="57159" y="756"/>
                  </a:cubicBezTo>
                  <a:cubicBezTo>
                    <a:pt x="56714" y="712"/>
                    <a:pt x="56269" y="667"/>
                    <a:pt x="55869" y="623"/>
                  </a:cubicBezTo>
                  <a:lnTo>
                    <a:pt x="55246" y="534"/>
                  </a:lnTo>
                  <a:lnTo>
                    <a:pt x="53378" y="356"/>
                  </a:lnTo>
                  <a:cubicBezTo>
                    <a:pt x="52666" y="267"/>
                    <a:pt x="51999" y="223"/>
                    <a:pt x="51332" y="178"/>
                  </a:cubicBezTo>
                  <a:lnTo>
                    <a:pt x="50709" y="134"/>
                  </a:lnTo>
                  <a:cubicBezTo>
                    <a:pt x="50264" y="89"/>
                    <a:pt x="49820" y="89"/>
                    <a:pt x="49375" y="45"/>
                  </a:cubicBezTo>
                  <a:lnTo>
                    <a:pt x="48663" y="45"/>
                  </a:lnTo>
                  <a:cubicBezTo>
                    <a:pt x="48218" y="45"/>
                    <a:pt x="47818" y="0"/>
                    <a:pt x="47418" y="0"/>
                  </a:cubicBezTo>
                  <a:lnTo>
                    <a:pt x="46706" y="0"/>
                  </a:lnTo>
                  <a:lnTo>
                    <a:pt x="45416" y="0"/>
                  </a:lnTo>
                  <a:lnTo>
                    <a:pt x="44793" y="0"/>
                  </a:lnTo>
                  <a:cubicBezTo>
                    <a:pt x="44215" y="0"/>
                    <a:pt x="43681" y="0"/>
                    <a:pt x="43103" y="0"/>
                  </a:cubicBezTo>
                  <a:lnTo>
                    <a:pt x="42925" y="0"/>
                  </a:lnTo>
                  <a:cubicBezTo>
                    <a:pt x="42347" y="0"/>
                    <a:pt x="41724" y="45"/>
                    <a:pt x="41146" y="89"/>
                  </a:cubicBezTo>
                  <a:lnTo>
                    <a:pt x="40567" y="134"/>
                  </a:lnTo>
                  <a:cubicBezTo>
                    <a:pt x="40256" y="134"/>
                    <a:pt x="39945" y="178"/>
                    <a:pt x="39678" y="223"/>
                  </a:cubicBezTo>
                  <a:lnTo>
                    <a:pt x="39366" y="223"/>
                  </a:lnTo>
                  <a:lnTo>
                    <a:pt x="38610" y="267"/>
                  </a:lnTo>
                  <a:lnTo>
                    <a:pt x="37543" y="356"/>
                  </a:lnTo>
                  <a:lnTo>
                    <a:pt x="36786" y="445"/>
                  </a:lnTo>
                  <a:lnTo>
                    <a:pt x="35808" y="578"/>
                  </a:lnTo>
                  <a:lnTo>
                    <a:pt x="35052" y="712"/>
                  </a:lnTo>
                  <a:lnTo>
                    <a:pt x="34073" y="845"/>
                  </a:lnTo>
                  <a:lnTo>
                    <a:pt x="33361" y="979"/>
                  </a:lnTo>
                  <a:lnTo>
                    <a:pt x="32338" y="1157"/>
                  </a:lnTo>
                  <a:lnTo>
                    <a:pt x="31671" y="1290"/>
                  </a:lnTo>
                  <a:lnTo>
                    <a:pt x="30648" y="1513"/>
                  </a:lnTo>
                  <a:lnTo>
                    <a:pt x="30070" y="1646"/>
                  </a:lnTo>
                  <a:cubicBezTo>
                    <a:pt x="29625" y="1779"/>
                    <a:pt x="29180" y="1913"/>
                    <a:pt x="28691" y="2002"/>
                  </a:cubicBezTo>
                  <a:lnTo>
                    <a:pt x="28513" y="2091"/>
                  </a:lnTo>
                  <a:cubicBezTo>
                    <a:pt x="28024" y="2224"/>
                    <a:pt x="27534" y="2358"/>
                    <a:pt x="27045" y="2491"/>
                  </a:cubicBezTo>
                  <a:lnTo>
                    <a:pt x="26956" y="2491"/>
                  </a:lnTo>
                  <a:lnTo>
                    <a:pt x="26734" y="2580"/>
                  </a:lnTo>
                  <a:cubicBezTo>
                    <a:pt x="26333" y="2714"/>
                    <a:pt x="25933" y="2847"/>
                    <a:pt x="25577" y="2980"/>
                  </a:cubicBezTo>
                  <a:lnTo>
                    <a:pt x="25132" y="3114"/>
                  </a:lnTo>
                  <a:cubicBezTo>
                    <a:pt x="24821" y="3247"/>
                    <a:pt x="24465" y="3381"/>
                    <a:pt x="24109" y="3514"/>
                  </a:cubicBezTo>
                  <a:lnTo>
                    <a:pt x="23753" y="3648"/>
                  </a:lnTo>
                  <a:cubicBezTo>
                    <a:pt x="23353" y="3826"/>
                    <a:pt x="22908" y="4004"/>
                    <a:pt x="22463" y="4181"/>
                  </a:cubicBezTo>
                  <a:lnTo>
                    <a:pt x="22241" y="4270"/>
                  </a:lnTo>
                  <a:cubicBezTo>
                    <a:pt x="21885" y="4448"/>
                    <a:pt x="21529" y="4626"/>
                    <a:pt x="21218" y="4760"/>
                  </a:cubicBezTo>
                  <a:lnTo>
                    <a:pt x="20818" y="4982"/>
                  </a:lnTo>
                  <a:cubicBezTo>
                    <a:pt x="20506" y="5116"/>
                    <a:pt x="20195" y="5293"/>
                    <a:pt x="19928" y="5427"/>
                  </a:cubicBezTo>
                  <a:lnTo>
                    <a:pt x="19572" y="5605"/>
                  </a:lnTo>
                  <a:cubicBezTo>
                    <a:pt x="19216" y="5783"/>
                    <a:pt x="18816" y="6005"/>
                    <a:pt x="18460" y="6228"/>
                  </a:cubicBezTo>
                  <a:lnTo>
                    <a:pt x="18416" y="6272"/>
                  </a:lnTo>
                  <a:lnTo>
                    <a:pt x="18282" y="6361"/>
                  </a:lnTo>
                  <a:cubicBezTo>
                    <a:pt x="17926" y="6539"/>
                    <a:pt x="17615" y="6761"/>
                    <a:pt x="17304" y="6939"/>
                  </a:cubicBezTo>
                  <a:lnTo>
                    <a:pt x="16992" y="7162"/>
                  </a:lnTo>
                  <a:cubicBezTo>
                    <a:pt x="16681" y="7340"/>
                    <a:pt x="16414" y="7518"/>
                    <a:pt x="16147" y="7740"/>
                  </a:cubicBezTo>
                  <a:lnTo>
                    <a:pt x="15880" y="7918"/>
                  </a:lnTo>
                  <a:cubicBezTo>
                    <a:pt x="15524" y="8140"/>
                    <a:pt x="15213" y="8407"/>
                    <a:pt x="14857" y="8674"/>
                  </a:cubicBezTo>
                  <a:cubicBezTo>
                    <a:pt x="14813" y="8719"/>
                    <a:pt x="14768" y="8763"/>
                    <a:pt x="14679" y="8808"/>
                  </a:cubicBezTo>
                  <a:cubicBezTo>
                    <a:pt x="14412" y="9030"/>
                    <a:pt x="14145" y="9252"/>
                    <a:pt x="13878" y="9475"/>
                  </a:cubicBezTo>
                  <a:lnTo>
                    <a:pt x="13612" y="9742"/>
                  </a:lnTo>
                  <a:cubicBezTo>
                    <a:pt x="13345" y="9920"/>
                    <a:pt x="13122" y="10142"/>
                    <a:pt x="12900" y="10364"/>
                  </a:cubicBezTo>
                  <a:lnTo>
                    <a:pt x="12677" y="10587"/>
                  </a:lnTo>
                  <a:cubicBezTo>
                    <a:pt x="12411" y="10809"/>
                    <a:pt x="12099" y="11076"/>
                    <a:pt x="11877" y="11387"/>
                  </a:cubicBezTo>
                  <a:lnTo>
                    <a:pt x="11788" y="11432"/>
                  </a:lnTo>
                  <a:lnTo>
                    <a:pt x="11610" y="11654"/>
                  </a:lnTo>
                  <a:cubicBezTo>
                    <a:pt x="11387" y="11877"/>
                    <a:pt x="11210" y="12099"/>
                    <a:pt x="10987" y="12322"/>
                  </a:cubicBezTo>
                  <a:lnTo>
                    <a:pt x="10720" y="12633"/>
                  </a:lnTo>
                  <a:cubicBezTo>
                    <a:pt x="10542" y="12855"/>
                    <a:pt x="10364" y="13078"/>
                    <a:pt x="10186" y="13345"/>
                  </a:cubicBezTo>
                  <a:lnTo>
                    <a:pt x="9964" y="13612"/>
                  </a:lnTo>
                  <a:cubicBezTo>
                    <a:pt x="9697" y="13923"/>
                    <a:pt x="9475" y="14234"/>
                    <a:pt x="9252" y="14546"/>
                  </a:cubicBezTo>
                  <a:cubicBezTo>
                    <a:pt x="9208" y="14590"/>
                    <a:pt x="9163" y="14679"/>
                    <a:pt x="9163" y="14724"/>
                  </a:cubicBezTo>
                  <a:cubicBezTo>
                    <a:pt x="8941" y="14990"/>
                    <a:pt x="8763" y="15257"/>
                    <a:pt x="8585" y="15569"/>
                  </a:cubicBezTo>
                  <a:lnTo>
                    <a:pt x="8407" y="15880"/>
                  </a:lnTo>
                  <a:cubicBezTo>
                    <a:pt x="8229" y="16102"/>
                    <a:pt x="8096" y="16369"/>
                    <a:pt x="7962" y="16636"/>
                  </a:cubicBezTo>
                  <a:cubicBezTo>
                    <a:pt x="7873" y="16725"/>
                    <a:pt x="7829" y="16814"/>
                    <a:pt x="7784" y="16948"/>
                  </a:cubicBezTo>
                  <a:cubicBezTo>
                    <a:pt x="7562" y="17303"/>
                    <a:pt x="7384" y="17615"/>
                    <a:pt x="7206" y="17971"/>
                  </a:cubicBezTo>
                  <a:lnTo>
                    <a:pt x="0" y="32694"/>
                  </a:lnTo>
                  <a:cubicBezTo>
                    <a:pt x="178" y="32338"/>
                    <a:pt x="356" y="31982"/>
                    <a:pt x="534" y="31626"/>
                  </a:cubicBezTo>
                  <a:cubicBezTo>
                    <a:pt x="623" y="31538"/>
                    <a:pt x="667" y="31449"/>
                    <a:pt x="712" y="31315"/>
                  </a:cubicBezTo>
                  <a:cubicBezTo>
                    <a:pt x="890" y="31093"/>
                    <a:pt x="1023" y="30826"/>
                    <a:pt x="1157" y="30559"/>
                  </a:cubicBezTo>
                  <a:lnTo>
                    <a:pt x="1379" y="30248"/>
                  </a:lnTo>
                  <a:cubicBezTo>
                    <a:pt x="1557" y="29981"/>
                    <a:pt x="1735" y="29714"/>
                    <a:pt x="1913" y="29402"/>
                  </a:cubicBezTo>
                  <a:lnTo>
                    <a:pt x="2046" y="29269"/>
                  </a:lnTo>
                  <a:cubicBezTo>
                    <a:pt x="2269" y="28913"/>
                    <a:pt x="2491" y="28602"/>
                    <a:pt x="2758" y="28290"/>
                  </a:cubicBezTo>
                  <a:lnTo>
                    <a:pt x="2936" y="28023"/>
                  </a:lnTo>
                  <a:cubicBezTo>
                    <a:pt x="3114" y="27801"/>
                    <a:pt x="3336" y="27579"/>
                    <a:pt x="3514" y="27356"/>
                  </a:cubicBezTo>
                  <a:lnTo>
                    <a:pt x="3781" y="27045"/>
                  </a:lnTo>
                  <a:cubicBezTo>
                    <a:pt x="3959" y="26822"/>
                    <a:pt x="4181" y="26556"/>
                    <a:pt x="4404" y="26333"/>
                  </a:cubicBezTo>
                  <a:cubicBezTo>
                    <a:pt x="4448" y="26289"/>
                    <a:pt x="4537" y="26200"/>
                    <a:pt x="4582" y="26155"/>
                  </a:cubicBezTo>
                  <a:cubicBezTo>
                    <a:pt x="4893" y="25844"/>
                    <a:pt x="5160" y="25577"/>
                    <a:pt x="5471" y="25266"/>
                  </a:cubicBezTo>
                  <a:cubicBezTo>
                    <a:pt x="5516" y="25221"/>
                    <a:pt x="5605" y="25132"/>
                    <a:pt x="5694" y="25088"/>
                  </a:cubicBezTo>
                  <a:cubicBezTo>
                    <a:pt x="5916" y="24865"/>
                    <a:pt x="6139" y="24643"/>
                    <a:pt x="6406" y="24420"/>
                  </a:cubicBezTo>
                  <a:cubicBezTo>
                    <a:pt x="6494" y="24332"/>
                    <a:pt x="6583" y="24243"/>
                    <a:pt x="6672" y="24198"/>
                  </a:cubicBezTo>
                  <a:cubicBezTo>
                    <a:pt x="6939" y="23976"/>
                    <a:pt x="7206" y="23753"/>
                    <a:pt x="7473" y="23531"/>
                  </a:cubicBezTo>
                  <a:lnTo>
                    <a:pt x="7651" y="23397"/>
                  </a:lnTo>
                  <a:cubicBezTo>
                    <a:pt x="7962" y="23131"/>
                    <a:pt x="8318" y="22864"/>
                    <a:pt x="8674" y="22597"/>
                  </a:cubicBezTo>
                  <a:lnTo>
                    <a:pt x="8941" y="22419"/>
                  </a:lnTo>
                  <a:cubicBezTo>
                    <a:pt x="9208" y="22241"/>
                    <a:pt x="9475" y="22063"/>
                    <a:pt x="9742" y="21885"/>
                  </a:cubicBezTo>
                  <a:lnTo>
                    <a:pt x="10097" y="21663"/>
                  </a:lnTo>
                  <a:cubicBezTo>
                    <a:pt x="10409" y="21440"/>
                    <a:pt x="10720" y="21262"/>
                    <a:pt x="11032" y="21040"/>
                  </a:cubicBezTo>
                  <a:lnTo>
                    <a:pt x="11210" y="20951"/>
                  </a:lnTo>
                  <a:cubicBezTo>
                    <a:pt x="11565" y="20729"/>
                    <a:pt x="11966" y="20506"/>
                    <a:pt x="12366" y="20284"/>
                  </a:cubicBezTo>
                  <a:lnTo>
                    <a:pt x="12677" y="20150"/>
                  </a:lnTo>
                  <a:cubicBezTo>
                    <a:pt x="12989" y="19972"/>
                    <a:pt x="13300" y="19839"/>
                    <a:pt x="13612" y="19661"/>
                  </a:cubicBezTo>
                  <a:lnTo>
                    <a:pt x="13967" y="19483"/>
                  </a:lnTo>
                  <a:lnTo>
                    <a:pt x="15035" y="18994"/>
                  </a:lnTo>
                  <a:lnTo>
                    <a:pt x="15257" y="18905"/>
                  </a:lnTo>
                  <a:cubicBezTo>
                    <a:pt x="15658" y="18727"/>
                    <a:pt x="16103" y="18549"/>
                    <a:pt x="16547" y="18327"/>
                  </a:cubicBezTo>
                  <a:lnTo>
                    <a:pt x="16903" y="18193"/>
                  </a:lnTo>
                  <a:cubicBezTo>
                    <a:pt x="17259" y="18060"/>
                    <a:pt x="17570" y="17926"/>
                    <a:pt x="17926" y="17837"/>
                  </a:cubicBezTo>
                  <a:lnTo>
                    <a:pt x="18371" y="17659"/>
                  </a:lnTo>
                  <a:cubicBezTo>
                    <a:pt x="18727" y="17526"/>
                    <a:pt x="19127" y="17392"/>
                    <a:pt x="19483" y="17303"/>
                  </a:cubicBezTo>
                  <a:lnTo>
                    <a:pt x="19750" y="17259"/>
                  </a:lnTo>
                  <a:cubicBezTo>
                    <a:pt x="20239" y="17081"/>
                    <a:pt x="20773" y="16948"/>
                    <a:pt x="21262" y="16770"/>
                  </a:cubicBezTo>
                  <a:lnTo>
                    <a:pt x="21485" y="16725"/>
                  </a:lnTo>
                  <a:cubicBezTo>
                    <a:pt x="21930" y="16592"/>
                    <a:pt x="22374" y="16503"/>
                    <a:pt x="22864" y="16369"/>
                  </a:cubicBezTo>
                  <a:lnTo>
                    <a:pt x="23397" y="16236"/>
                  </a:lnTo>
                  <a:cubicBezTo>
                    <a:pt x="23753" y="16191"/>
                    <a:pt x="24109" y="16102"/>
                    <a:pt x="24465" y="16014"/>
                  </a:cubicBezTo>
                  <a:lnTo>
                    <a:pt x="25132" y="15880"/>
                  </a:lnTo>
                  <a:lnTo>
                    <a:pt x="26111" y="15702"/>
                  </a:lnTo>
                  <a:lnTo>
                    <a:pt x="26823" y="15569"/>
                  </a:lnTo>
                  <a:lnTo>
                    <a:pt x="27846" y="15391"/>
                  </a:lnTo>
                  <a:lnTo>
                    <a:pt x="28557" y="15302"/>
                  </a:lnTo>
                  <a:lnTo>
                    <a:pt x="29580" y="15168"/>
                  </a:lnTo>
                  <a:lnTo>
                    <a:pt x="30337" y="15079"/>
                  </a:lnTo>
                  <a:lnTo>
                    <a:pt x="31360" y="14990"/>
                  </a:lnTo>
                  <a:lnTo>
                    <a:pt x="32116" y="14901"/>
                  </a:lnTo>
                  <a:lnTo>
                    <a:pt x="33361" y="14813"/>
                  </a:lnTo>
                  <a:lnTo>
                    <a:pt x="33895" y="14813"/>
                  </a:lnTo>
                  <a:cubicBezTo>
                    <a:pt x="34518" y="14768"/>
                    <a:pt x="35096" y="14724"/>
                    <a:pt x="35719" y="14724"/>
                  </a:cubicBezTo>
                  <a:lnTo>
                    <a:pt x="35897" y="14724"/>
                  </a:lnTo>
                  <a:cubicBezTo>
                    <a:pt x="36431" y="14724"/>
                    <a:pt x="37009" y="14679"/>
                    <a:pt x="37543" y="14679"/>
                  </a:cubicBezTo>
                  <a:lnTo>
                    <a:pt x="38165" y="14679"/>
                  </a:lnTo>
                  <a:lnTo>
                    <a:pt x="39455" y="14679"/>
                  </a:lnTo>
                  <a:lnTo>
                    <a:pt x="40167" y="14679"/>
                  </a:lnTo>
                  <a:lnTo>
                    <a:pt x="41413" y="14724"/>
                  </a:lnTo>
                  <a:lnTo>
                    <a:pt x="42124" y="14768"/>
                  </a:lnTo>
                  <a:lnTo>
                    <a:pt x="43459" y="14813"/>
                  </a:lnTo>
                  <a:lnTo>
                    <a:pt x="44126" y="14857"/>
                  </a:lnTo>
                  <a:cubicBezTo>
                    <a:pt x="44793" y="14901"/>
                    <a:pt x="45460" y="14946"/>
                    <a:pt x="46128" y="15035"/>
                  </a:cubicBezTo>
                  <a:lnTo>
                    <a:pt x="47996" y="15213"/>
                  </a:lnTo>
                  <a:lnTo>
                    <a:pt x="48619" y="15302"/>
                  </a:lnTo>
                  <a:lnTo>
                    <a:pt x="49909" y="15480"/>
                  </a:lnTo>
                  <a:lnTo>
                    <a:pt x="50620" y="15569"/>
                  </a:lnTo>
                  <a:lnTo>
                    <a:pt x="51821" y="15747"/>
                  </a:lnTo>
                  <a:lnTo>
                    <a:pt x="52533" y="15836"/>
                  </a:lnTo>
                  <a:lnTo>
                    <a:pt x="53778" y="16058"/>
                  </a:lnTo>
                  <a:lnTo>
                    <a:pt x="54446" y="16191"/>
                  </a:lnTo>
                  <a:lnTo>
                    <a:pt x="55825" y="16414"/>
                  </a:lnTo>
                  <a:lnTo>
                    <a:pt x="56358" y="16547"/>
                  </a:lnTo>
                  <a:cubicBezTo>
                    <a:pt x="56981" y="16636"/>
                    <a:pt x="57604" y="16770"/>
                    <a:pt x="58227" y="16903"/>
                  </a:cubicBezTo>
                  <a:lnTo>
                    <a:pt x="58627" y="16992"/>
                  </a:lnTo>
                  <a:cubicBezTo>
                    <a:pt x="59116" y="17126"/>
                    <a:pt x="59650" y="17214"/>
                    <a:pt x="60139" y="17348"/>
                  </a:cubicBezTo>
                  <a:lnTo>
                    <a:pt x="60807" y="17526"/>
                  </a:lnTo>
                  <a:lnTo>
                    <a:pt x="62052" y="17837"/>
                  </a:lnTo>
                  <a:lnTo>
                    <a:pt x="62764" y="18015"/>
                  </a:lnTo>
                  <a:lnTo>
                    <a:pt x="63965" y="18327"/>
                  </a:lnTo>
                  <a:lnTo>
                    <a:pt x="64676" y="18504"/>
                  </a:lnTo>
                  <a:lnTo>
                    <a:pt x="65922" y="18860"/>
                  </a:lnTo>
                  <a:lnTo>
                    <a:pt x="66545" y="19083"/>
                  </a:lnTo>
                  <a:lnTo>
                    <a:pt x="68102" y="19528"/>
                  </a:lnTo>
                  <a:lnTo>
                    <a:pt x="68457" y="19661"/>
                  </a:lnTo>
                  <a:cubicBezTo>
                    <a:pt x="69080" y="19839"/>
                    <a:pt x="69703" y="20061"/>
                    <a:pt x="70326" y="20239"/>
                  </a:cubicBezTo>
                  <a:lnTo>
                    <a:pt x="70859" y="20417"/>
                  </a:lnTo>
                  <a:lnTo>
                    <a:pt x="72194" y="20906"/>
                  </a:lnTo>
                  <a:lnTo>
                    <a:pt x="72861" y="21129"/>
                  </a:lnTo>
                  <a:lnTo>
                    <a:pt x="74062" y="21574"/>
                  </a:lnTo>
                  <a:lnTo>
                    <a:pt x="74774" y="21841"/>
                  </a:lnTo>
                  <a:lnTo>
                    <a:pt x="75930" y="22285"/>
                  </a:lnTo>
                  <a:lnTo>
                    <a:pt x="76642" y="22552"/>
                  </a:lnTo>
                  <a:lnTo>
                    <a:pt x="77887" y="23042"/>
                  </a:lnTo>
                  <a:lnTo>
                    <a:pt x="78421" y="23308"/>
                  </a:lnTo>
                  <a:cubicBezTo>
                    <a:pt x="79044" y="23531"/>
                    <a:pt x="79667" y="23798"/>
                    <a:pt x="80245" y="24065"/>
                  </a:cubicBezTo>
                  <a:lnTo>
                    <a:pt x="80334" y="24109"/>
                  </a:lnTo>
                  <a:cubicBezTo>
                    <a:pt x="80868" y="24332"/>
                    <a:pt x="81491" y="24598"/>
                    <a:pt x="82069" y="24865"/>
                  </a:cubicBezTo>
                  <a:lnTo>
                    <a:pt x="82647" y="25132"/>
                  </a:lnTo>
                  <a:lnTo>
                    <a:pt x="83848" y="25666"/>
                  </a:lnTo>
                  <a:lnTo>
                    <a:pt x="84560" y="26022"/>
                  </a:lnTo>
                  <a:lnTo>
                    <a:pt x="85672" y="26556"/>
                  </a:lnTo>
                  <a:lnTo>
                    <a:pt x="86339" y="26911"/>
                  </a:lnTo>
                  <a:lnTo>
                    <a:pt x="87451" y="27445"/>
                  </a:lnTo>
                  <a:lnTo>
                    <a:pt x="88118" y="27801"/>
                  </a:lnTo>
                  <a:lnTo>
                    <a:pt x="89364" y="28468"/>
                  </a:lnTo>
                  <a:lnTo>
                    <a:pt x="89853" y="28691"/>
                  </a:lnTo>
                  <a:cubicBezTo>
                    <a:pt x="90387" y="29002"/>
                    <a:pt x="91010" y="29313"/>
                    <a:pt x="91588" y="29625"/>
                  </a:cubicBezTo>
                  <a:lnTo>
                    <a:pt x="91944" y="29847"/>
                  </a:lnTo>
                  <a:lnTo>
                    <a:pt x="93278" y="30603"/>
                  </a:lnTo>
                  <a:lnTo>
                    <a:pt x="93634" y="30826"/>
                  </a:lnTo>
                  <a:cubicBezTo>
                    <a:pt x="94568" y="31315"/>
                    <a:pt x="95458" y="31849"/>
                    <a:pt x="96303" y="32383"/>
                  </a:cubicBezTo>
                  <a:lnTo>
                    <a:pt x="96570" y="32561"/>
                  </a:lnTo>
                  <a:cubicBezTo>
                    <a:pt x="97459" y="33094"/>
                    <a:pt x="98349" y="33673"/>
                    <a:pt x="99239" y="34206"/>
                  </a:cubicBezTo>
                  <a:lnTo>
                    <a:pt x="99417" y="34340"/>
                  </a:lnTo>
                  <a:cubicBezTo>
                    <a:pt x="100351" y="34918"/>
                    <a:pt x="101240" y="35541"/>
                    <a:pt x="102086" y="36119"/>
                  </a:cubicBezTo>
                  <a:lnTo>
                    <a:pt x="102219" y="36208"/>
                  </a:lnTo>
                  <a:cubicBezTo>
                    <a:pt x="103109" y="36831"/>
                    <a:pt x="103998" y="37454"/>
                    <a:pt x="104888" y="38076"/>
                  </a:cubicBezTo>
                  <a:lnTo>
                    <a:pt x="104888" y="38076"/>
                  </a:lnTo>
                  <a:lnTo>
                    <a:pt x="105066" y="38254"/>
                  </a:lnTo>
                  <a:cubicBezTo>
                    <a:pt x="105466" y="38521"/>
                    <a:pt x="105866" y="38788"/>
                    <a:pt x="106178" y="39099"/>
                  </a:cubicBezTo>
                  <a:lnTo>
                    <a:pt x="106667" y="39455"/>
                  </a:lnTo>
                  <a:lnTo>
                    <a:pt x="107512" y="40122"/>
                  </a:lnTo>
                  <a:lnTo>
                    <a:pt x="108091" y="40523"/>
                  </a:lnTo>
                  <a:lnTo>
                    <a:pt x="108847" y="41146"/>
                  </a:lnTo>
                  <a:lnTo>
                    <a:pt x="109425" y="41590"/>
                  </a:lnTo>
                  <a:lnTo>
                    <a:pt x="110270" y="42258"/>
                  </a:lnTo>
                  <a:lnTo>
                    <a:pt x="110804" y="42747"/>
                  </a:lnTo>
                  <a:lnTo>
                    <a:pt x="111516" y="43325"/>
                  </a:lnTo>
                  <a:cubicBezTo>
                    <a:pt x="111694" y="43459"/>
                    <a:pt x="111916" y="43636"/>
                    <a:pt x="112094" y="43814"/>
                  </a:cubicBezTo>
                  <a:cubicBezTo>
                    <a:pt x="112272" y="43948"/>
                    <a:pt x="112539" y="44170"/>
                    <a:pt x="112761" y="44393"/>
                  </a:cubicBezTo>
                  <a:lnTo>
                    <a:pt x="113339" y="44882"/>
                  </a:lnTo>
                  <a:lnTo>
                    <a:pt x="114007" y="45460"/>
                  </a:lnTo>
                  <a:lnTo>
                    <a:pt x="114540" y="45994"/>
                  </a:lnTo>
                  <a:lnTo>
                    <a:pt x="115163" y="46528"/>
                  </a:lnTo>
                  <a:lnTo>
                    <a:pt x="115830" y="47151"/>
                  </a:lnTo>
                  <a:lnTo>
                    <a:pt x="116364" y="47729"/>
                  </a:lnTo>
                  <a:lnTo>
                    <a:pt x="117076" y="48307"/>
                  </a:lnTo>
                  <a:lnTo>
                    <a:pt x="117610" y="48885"/>
                  </a:lnTo>
                  <a:lnTo>
                    <a:pt x="118232" y="49508"/>
                  </a:lnTo>
                  <a:lnTo>
                    <a:pt x="118766" y="50042"/>
                  </a:lnTo>
                  <a:cubicBezTo>
                    <a:pt x="118989" y="50264"/>
                    <a:pt x="119166" y="50487"/>
                    <a:pt x="119389" y="50709"/>
                  </a:cubicBezTo>
                  <a:lnTo>
                    <a:pt x="119923" y="51243"/>
                  </a:lnTo>
                  <a:lnTo>
                    <a:pt x="120545" y="51910"/>
                  </a:lnTo>
                  <a:lnTo>
                    <a:pt x="121035" y="52444"/>
                  </a:lnTo>
                  <a:lnTo>
                    <a:pt x="121657" y="53111"/>
                  </a:lnTo>
                  <a:lnTo>
                    <a:pt x="122147" y="53645"/>
                  </a:lnTo>
                  <a:cubicBezTo>
                    <a:pt x="122325" y="53867"/>
                    <a:pt x="122503" y="54090"/>
                    <a:pt x="122681" y="54357"/>
                  </a:cubicBezTo>
                  <a:cubicBezTo>
                    <a:pt x="122858" y="54579"/>
                    <a:pt x="122992" y="54712"/>
                    <a:pt x="123170" y="54890"/>
                  </a:cubicBezTo>
                  <a:lnTo>
                    <a:pt x="123704" y="55558"/>
                  </a:lnTo>
                  <a:cubicBezTo>
                    <a:pt x="123882" y="55780"/>
                    <a:pt x="124059" y="55958"/>
                    <a:pt x="124193" y="56180"/>
                  </a:cubicBezTo>
                  <a:lnTo>
                    <a:pt x="124460" y="56492"/>
                  </a:lnTo>
                  <a:cubicBezTo>
                    <a:pt x="124682" y="56759"/>
                    <a:pt x="124860" y="57025"/>
                    <a:pt x="125083" y="57292"/>
                  </a:cubicBezTo>
                  <a:lnTo>
                    <a:pt x="125349" y="57648"/>
                  </a:lnTo>
                  <a:cubicBezTo>
                    <a:pt x="125572" y="57960"/>
                    <a:pt x="125794" y="58226"/>
                    <a:pt x="126017" y="58538"/>
                  </a:cubicBezTo>
                  <a:lnTo>
                    <a:pt x="126195" y="58760"/>
                  </a:lnTo>
                  <a:cubicBezTo>
                    <a:pt x="126461" y="59161"/>
                    <a:pt x="126773" y="59516"/>
                    <a:pt x="126995" y="59872"/>
                  </a:cubicBezTo>
                  <a:lnTo>
                    <a:pt x="127218" y="60184"/>
                  </a:lnTo>
                  <a:cubicBezTo>
                    <a:pt x="127396" y="60450"/>
                    <a:pt x="127618" y="60717"/>
                    <a:pt x="127796" y="61029"/>
                  </a:cubicBezTo>
                  <a:cubicBezTo>
                    <a:pt x="127885" y="61162"/>
                    <a:pt x="127974" y="61296"/>
                    <a:pt x="128018" y="61385"/>
                  </a:cubicBezTo>
                  <a:cubicBezTo>
                    <a:pt x="128241" y="61696"/>
                    <a:pt x="128419" y="61963"/>
                    <a:pt x="128597" y="62274"/>
                  </a:cubicBezTo>
                  <a:lnTo>
                    <a:pt x="128774" y="62541"/>
                  </a:lnTo>
                  <a:cubicBezTo>
                    <a:pt x="128997" y="62941"/>
                    <a:pt x="129264" y="63297"/>
                    <a:pt x="129486" y="63653"/>
                  </a:cubicBezTo>
                  <a:cubicBezTo>
                    <a:pt x="129531" y="63742"/>
                    <a:pt x="129575" y="63831"/>
                    <a:pt x="129620" y="63920"/>
                  </a:cubicBezTo>
                  <a:cubicBezTo>
                    <a:pt x="129798" y="64231"/>
                    <a:pt x="129975" y="64498"/>
                    <a:pt x="130153" y="64810"/>
                  </a:cubicBezTo>
                  <a:lnTo>
                    <a:pt x="130376" y="65210"/>
                  </a:lnTo>
                  <a:cubicBezTo>
                    <a:pt x="130554" y="65477"/>
                    <a:pt x="130687" y="65744"/>
                    <a:pt x="130865" y="66055"/>
                  </a:cubicBezTo>
                  <a:lnTo>
                    <a:pt x="131043" y="66366"/>
                  </a:lnTo>
                  <a:cubicBezTo>
                    <a:pt x="131265" y="66767"/>
                    <a:pt x="131443" y="67123"/>
                    <a:pt x="131666" y="67523"/>
                  </a:cubicBezTo>
                  <a:lnTo>
                    <a:pt x="131710" y="67701"/>
                  </a:lnTo>
                  <a:cubicBezTo>
                    <a:pt x="131888" y="68012"/>
                    <a:pt x="132066" y="68368"/>
                    <a:pt x="132244" y="68680"/>
                  </a:cubicBezTo>
                  <a:lnTo>
                    <a:pt x="132422" y="69080"/>
                  </a:lnTo>
                  <a:cubicBezTo>
                    <a:pt x="132555" y="69347"/>
                    <a:pt x="132644" y="69614"/>
                    <a:pt x="132778" y="69925"/>
                  </a:cubicBezTo>
                  <a:cubicBezTo>
                    <a:pt x="132867" y="70014"/>
                    <a:pt x="132911" y="70147"/>
                    <a:pt x="132956" y="70281"/>
                  </a:cubicBezTo>
                  <a:cubicBezTo>
                    <a:pt x="133134" y="70637"/>
                    <a:pt x="133312" y="71037"/>
                    <a:pt x="133445" y="71437"/>
                  </a:cubicBezTo>
                  <a:cubicBezTo>
                    <a:pt x="137671" y="81579"/>
                    <a:pt x="137582" y="90609"/>
                    <a:pt x="134068" y="97904"/>
                  </a:cubicBezTo>
                  <a:lnTo>
                    <a:pt x="141229" y="83180"/>
                  </a:lnTo>
                  <a:cubicBezTo>
                    <a:pt x="144743" y="76019"/>
                    <a:pt x="144832" y="66945"/>
                    <a:pt x="140607" y="56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769208" y="2304697"/>
              <a:ext cx="3681686" cy="3680467"/>
            </a:xfrm>
            <a:custGeom>
              <a:avLst/>
              <a:gdLst/>
              <a:ahLst/>
              <a:cxnLst/>
              <a:rect l="l" t="t" r="r" b="b"/>
              <a:pathLst>
                <a:path w="135981" h="135936" extrusionOk="0">
                  <a:moveTo>
                    <a:pt x="135981" y="67968"/>
                  </a:moveTo>
                  <a:cubicBezTo>
                    <a:pt x="135981" y="105510"/>
                    <a:pt x="105511" y="135935"/>
                    <a:pt x="67969" y="135935"/>
                  </a:cubicBezTo>
                  <a:cubicBezTo>
                    <a:pt x="30426" y="135935"/>
                    <a:pt x="1" y="105510"/>
                    <a:pt x="1" y="67968"/>
                  </a:cubicBezTo>
                  <a:cubicBezTo>
                    <a:pt x="1" y="30425"/>
                    <a:pt x="30426" y="0"/>
                    <a:pt x="67969" y="0"/>
                  </a:cubicBezTo>
                  <a:cubicBezTo>
                    <a:pt x="105511" y="0"/>
                    <a:pt x="135981" y="30425"/>
                    <a:pt x="135981" y="67968"/>
                  </a:cubicBezTo>
                  <a:close/>
                </a:path>
              </a:pathLst>
            </a:custGeom>
            <a:gradFill>
              <a:gsLst>
                <a:gs pos="0">
                  <a:srgbClr val="FB0408"/>
                </a:gs>
                <a:gs pos="100000">
                  <a:srgbClr val="760709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796519" y="2466064"/>
              <a:ext cx="48193" cy="22905"/>
            </a:xfrm>
            <a:custGeom>
              <a:avLst/>
              <a:gdLst/>
              <a:ahLst/>
              <a:cxnLst/>
              <a:rect l="l" t="t" r="r" b="b"/>
              <a:pathLst>
                <a:path w="1780" h="846" extrusionOk="0">
                  <a:moveTo>
                    <a:pt x="1780" y="1"/>
                  </a:moveTo>
                  <a:lnTo>
                    <a:pt x="401" y="623"/>
                  </a:lnTo>
                  <a:lnTo>
                    <a:pt x="134" y="757"/>
                  </a:lnTo>
                  <a:lnTo>
                    <a:pt x="0" y="846"/>
                  </a:lnTo>
                  <a:lnTo>
                    <a:pt x="490" y="623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786076" y="2455234"/>
              <a:ext cx="1395852" cy="3356488"/>
            </a:xfrm>
            <a:custGeom>
              <a:avLst/>
              <a:gdLst/>
              <a:ahLst/>
              <a:cxnLst/>
              <a:rect l="l" t="t" r="r" b="b"/>
              <a:pathLst>
                <a:path w="51555" h="123970" extrusionOk="0">
                  <a:moveTo>
                    <a:pt x="38194" y="788"/>
                  </a:moveTo>
                  <a:cubicBezTo>
                    <a:pt x="38124" y="822"/>
                    <a:pt x="38056" y="856"/>
                    <a:pt x="37988" y="890"/>
                  </a:cubicBezTo>
                  <a:lnTo>
                    <a:pt x="38166" y="801"/>
                  </a:lnTo>
                  <a:lnTo>
                    <a:pt x="38194" y="788"/>
                  </a:lnTo>
                  <a:close/>
                  <a:moveTo>
                    <a:pt x="36342" y="1646"/>
                  </a:moveTo>
                  <a:lnTo>
                    <a:pt x="35764" y="1957"/>
                  </a:lnTo>
                  <a:lnTo>
                    <a:pt x="35764" y="1957"/>
                  </a:lnTo>
                  <a:lnTo>
                    <a:pt x="35942" y="1868"/>
                  </a:lnTo>
                  <a:lnTo>
                    <a:pt x="36342" y="1646"/>
                  </a:lnTo>
                  <a:close/>
                  <a:moveTo>
                    <a:pt x="37765" y="1068"/>
                  </a:moveTo>
                  <a:lnTo>
                    <a:pt x="37765" y="1068"/>
                  </a:lnTo>
                  <a:cubicBezTo>
                    <a:pt x="37676" y="1112"/>
                    <a:pt x="37587" y="1157"/>
                    <a:pt x="37498" y="1246"/>
                  </a:cubicBezTo>
                  <a:cubicBezTo>
                    <a:pt x="37276" y="1424"/>
                    <a:pt x="36965" y="1468"/>
                    <a:pt x="36742" y="1646"/>
                  </a:cubicBezTo>
                  <a:lnTo>
                    <a:pt x="36431" y="1779"/>
                  </a:lnTo>
                  <a:cubicBezTo>
                    <a:pt x="36119" y="1913"/>
                    <a:pt x="35497" y="2269"/>
                    <a:pt x="35408" y="2313"/>
                  </a:cubicBezTo>
                  <a:cubicBezTo>
                    <a:pt x="35274" y="2402"/>
                    <a:pt x="35185" y="2536"/>
                    <a:pt x="35096" y="2625"/>
                  </a:cubicBezTo>
                  <a:lnTo>
                    <a:pt x="35185" y="2625"/>
                  </a:lnTo>
                  <a:cubicBezTo>
                    <a:pt x="35141" y="2714"/>
                    <a:pt x="35052" y="2758"/>
                    <a:pt x="35007" y="2758"/>
                  </a:cubicBezTo>
                  <a:lnTo>
                    <a:pt x="35096" y="2669"/>
                  </a:lnTo>
                  <a:lnTo>
                    <a:pt x="35096" y="2669"/>
                  </a:lnTo>
                  <a:cubicBezTo>
                    <a:pt x="34696" y="2803"/>
                    <a:pt x="34385" y="2980"/>
                    <a:pt x="34029" y="3203"/>
                  </a:cubicBezTo>
                  <a:lnTo>
                    <a:pt x="33940" y="3203"/>
                  </a:lnTo>
                  <a:lnTo>
                    <a:pt x="33940" y="3158"/>
                  </a:lnTo>
                  <a:cubicBezTo>
                    <a:pt x="34607" y="2803"/>
                    <a:pt x="34829" y="2669"/>
                    <a:pt x="34829" y="2669"/>
                  </a:cubicBezTo>
                  <a:cubicBezTo>
                    <a:pt x="35007" y="2580"/>
                    <a:pt x="35096" y="2447"/>
                    <a:pt x="35274" y="2313"/>
                  </a:cubicBezTo>
                  <a:lnTo>
                    <a:pt x="35452" y="2224"/>
                  </a:lnTo>
                  <a:cubicBezTo>
                    <a:pt x="36164" y="1913"/>
                    <a:pt x="36831" y="1513"/>
                    <a:pt x="37543" y="1157"/>
                  </a:cubicBezTo>
                  <a:lnTo>
                    <a:pt x="37765" y="1068"/>
                  </a:lnTo>
                  <a:close/>
                  <a:moveTo>
                    <a:pt x="32961" y="3559"/>
                  </a:moveTo>
                  <a:lnTo>
                    <a:pt x="32872" y="3603"/>
                  </a:lnTo>
                  <a:cubicBezTo>
                    <a:pt x="32856" y="3614"/>
                    <a:pt x="32839" y="3624"/>
                    <a:pt x="32823" y="3634"/>
                  </a:cubicBezTo>
                  <a:lnTo>
                    <a:pt x="32823" y="3634"/>
                  </a:lnTo>
                  <a:cubicBezTo>
                    <a:pt x="32869" y="3608"/>
                    <a:pt x="32915" y="3583"/>
                    <a:pt x="32961" y="3559"/>
                  </a:cubicBezTo>
                  <a:close/>
                  <a:moveTo>
                    <a:pt x="31983" y="4582"/>
                  </a:moveTo>
                  <a:lnTo>
                    <a:pt x="31983" y="4582"/>
                  </a:lnTo>
                  <a:cubicBezTo>
                    <a:pt x="31760" y="4715"/>
                    <a:pt x="31582" y="4849"/>
                    <a:pt x="31404" y="4938"/>
                  </a:cubicBezTo>
                  <a:cubicBezTo>
                    <a:pt x="31271" y="5071"/>
                    <a:pt x="31004" y="5205"/>
                    <a:pt x="30826" y="5293"/>
                  </a:cubicBezTo>
                  <a:lnTo>
                    <a:pt x="30960" y="5160"/>
                  </a:lnTo>
                  <a:lnTo>
                    <a:pt x="31360" y="4893"/>
                  </a:lnTo>
                  <a:cubicBezTo>
                    <a:pt x="31493" y="4804"/>
                    <a:pt x="31716" y="4715"/>
                    <a:pt x="31983" y="4582"/>
                  </a:cubicBezTo>
                  <a:close/>
                  <a:moveTo>
                    <a:pt x="25399" y="8674"/>
                  </a:moveTo>
                  <a:cubicBezTo>
                    <a:pt x="25379" y="8694"/>
                    <a:pt x="25349" y="8723"/>
                    <a:pt x="25310" y="8758"/>
                  </a:cubicBezTo>
                  <a:lnTo>
                    <a:pt x="25310" y="8758"/>
                  </a:lnTo>
                  <a:cubicBezTo>
                    <a:pt x="25353" y="8730"/>
                    <a:pt x="25397" y="8702"/>
                    <a:pt x="25444" y="8674"/>
                  </a:cubicBezTo>
                  <a:close/>
                  <a:moveTo>
                    <a:pt x="39989" y="0"/>
                  </a:moveTo>
                  <a:cubicBezTo>
                    <a:pt x="39945" y="0"/>
                    <a:pt x="39945" y="0"/>
                    <a:pt x="39633" y="134"/>
                  </a:cubicBezTo>
                  <a:lnTo>
                    <a:pt x="39571" y="155"/>
                  </a:lnTo>
                  <a:lnTo>
                    <a:pt x="39571" y="155"/>
                  </a:lnTo>
                  <a:cubicBezTo>
                    <a:pt x="39621" y="133"/>
                    <a:pt x="39672" y="111"/>
                    <a:pt x="39722" y="89"/>
                  </a:cubicBezTo>
                  <a:lnTo>
                    <a:pt x="39722" y="89"/>
                  </a:lnTo>
                  <a:lnTo>
                    <a:pt x="39545" y="134"/>
                  </a:lnTo>
                  <a:lnTo>
                    <a:pt x="39367" y="223"/>
                  </a:lnTo>
                  <a:lnTo>
                    <a:pt x="39571" y="155"/>
                  </a:lnTo>
                  <a:lnTo>
                    <a:pt x="39571" y="155"/>
                  </a:lnTo>
                  <a:cubicBezTo>
                    <a:pt x="39121" y="350"/>
                    <a:pt x="38694" y="545"/>
                    <a:pt x="38292" y="740"/>
                  </a:cubicBezTo>
                  <a:lnTo>
                    <a:pt x="38292" y="740"/>
                  </a:lnTo>
                  <a:cubicBezTo>
                    <a:pt x="37752" y="988"/>
                    <a:pt x="36918" y="1380"/>
                    <a:pt x="35586" y="2046"/>
                  </a:cubicBezTo>
                  <a:lnTo>
                    <a:pt x="35586" y="2046"/>
                  </a:lnTo>
                  <a:cubicBezTo>
                    <a:pt x="35556" y="2061"/>
                    <a:pt x="35526" y="2076"/>
                    <a:pt x="35497" y="2091"/>
                  </a:cubicBezTo>
                  <a:lnTo>
                    <a:pt x="34607" y="2580"/>
                  </a:lnTo>
                  <a:lnTo>
                    <a:pt x="34518" y="2625"/>
                  </a:lnTo>
                  <a:lnTo>
                    <a:pt x="34429" y="2669"/>
                  </a:lnTo>
                  <a:lnTo>
                    <a:pt x="34652" y="2580"/>
                  </a:lnTo>
                  <a:cubicBezTo>
                    <a:pt x="34741" y="2536"/>
                    <a:pt x="34829" y="2491"/>
                    <a:pt x="34918" y="2447"/>
                  </a:cubicBezTo>
                  <a:lnTo>
                    <a:pt x="34918" y="2447"/>
                  </a:lnTo>
                  <a:lnTo>
                    <a:pt x="34785" y="2536"/>
                  </a:lnTo>
                  <a:lnTo>
                    <a:pt x="34474" y="2714"/>
                  </a:lnTo>
                  <a:cubicBezTo>
                    <a:pt x="33292" y="3423"/>
                    <a:pt x="33157" y="3504"/>
                    <a:pt x="33141" y="3544"/>
                  </a:cubicBezTo>
                  <a:lnTo>
                    <a:pt x="33141" y="3544"/>
                  </a:lnTo>
                  <a:lnTo>
                    <a:pt x="32650" y="3781"/>
                  </a:lnTo>
                  <a:cubicBezTo>
                    <a:pt x="32383" y="3959"/>
                    <a:pt x="32383" y="3959"/>
                    <a:pt x="31983" y="4181"/>
                  </a:cubicBezTo>
                  <a:cubicBezTo>
                    <a:pt x="32026" y="4138"/>
                    <a:pt x="32154" y="4052"/>
                    <a:pt x="32823" y="3634"/>
                  </a:cubicBezTo>
                  <a:lnTo>
                    <a:pt x="32823" y="3634"/>
                  </a:lnTo>
                  <a:cubicBezTo>
                    <a:pt x="32291" y="3927"/>
                    <a:pt x="31759" y="4254"/>
                    <a:pt x="31226" y="4582"/>
                  </a:cubicBezTo>
                  <a:cubicBezTo>
                    <a:pt x="30515" y="5027"/>
                    <a:pt x="29670" y="5560"/>
                    <a:pt x="28869" y="6139"/>
                  </a:cubicBezTo>
                  <a:cubicBezTo>
                    <a:pt x="28513" y="6361"/>
                    <a:pt x="28202" y="6583"/>
                    <a:pt x="27890" y="6806"/>
                  </a:cubicBezTo>
                  <a:cubicBezTo>
                    <a:pt x="27801" y="6850"/>
                    <a:pt x="27401" y="7162"/>
                    <a:pt x="27268" y="7295"/>
                  </a:cubicBezTo>
                  <a:cubicBezTo>
                    <a:pt x="27534" y="7162"/>
                    <a:pt x="27757" y="6939"/>
                    <a:pt x="28024" y="6806"/>
                  </a:cubicBezTo>
                  <a:cubicBezTo>
                    <a:pt x="28157" y="6717"/>
                    <a:pt x="28335" y="6672"/>
                    <a:pt x="28469" y="6583"/>
                  </a:cubicBezTo>
                  <a:lnTo>
                    <a:pt x="28469" y="6583"/>
                  </a:lnTo>
                  <a:cubicBezTo>
                    <a:pt x="28469" y="6628"/>
                    <a:pt x="28424" y="6628"/>
                    <a:pt x="28424" y="6672"/>
                  </a:cubicBezTo>
                  <a:lnTo>
                    <a:pt x="28469" y="6672"/>
                  </a:lnTo>
                  <a:cubicBezTo>
                    <a:pt x="27490" y="7251"/>
                    <a:pt x="26556" y="7962"/>
                    <a:pt x="25666" y="8719"/>
                  </a:cubicBezTo>
                  <a:cubicBezTo>
                    <a:pt x="25132" y="9074"/>
                    <a:pt x="24688" y="9341"/>
                    <a:pt x="24287" y="9608"/>
                  </a:cubicBezTo>
                  <a:lnTo>
                    <a:pt x="24287" y="9608"/>
                  </a:lnTo>
                  <a:cubicBezTo>
                    <a:pt x="24627" y="9344"/>
                    <a:pt x="25094" y="8952"/>
                    <a:pt x="25310" y="8758"/>
                  </a:cubicBezTo>
                  <a:lnTo>
                    <a:pt x="25310" y="8758"/>
                  </a:lnTo>
                  <a:cubicBezTo>
                    <a:pt x="25147" y="8863"/>
                    <a:pt x="25006" y="8969"/>
                    <a:pt x="24866" y="9074"/>
                  </a:cubicBezTo>
                  <a:lnTo>
                    <a:pt x="24821" y="9119"/>
                  </a:lnTo>
                  <a:cubicBezTo>
                    <a:pt x="23976" y="9831"/>
                    <a:pt x="22908" y="10720"/>
                    <a:pt x="21930" y="11565"/>
                  </a:cubicBezTo>
                  <a:lnTo>
                    <a:pt x="21263" y="12188"/>
                  </a:lnTo>
                  <a:lnTo>
                    <a:pt x="21085" y="12366"/>
                  </a:lnTo>
                  <a:lnTo>
                    <a:pt x="18683" y="14679"/>
                  </a:lnTo>
                  <a:lnTo>
                    <a:pt x="18549" y="14813"/>
                  </a:lnTo>
                  <a:lnTo>
                    <a:pt x="18460" y="14901"/>
                  </a:lnTo>
                  <a:lnTo>
                    <a:pt x="17926" y="15435"/>
                  </a:lnTo>
                  <a:cubicBezTo>
                    <a:pt x="17660" y="15747"/>
                    <a:pt x="17037" y="16414"/>
                    <a:pt x="16325" y="17259"/>
                  </a:cubicBezTo>
                  <a:cubicBezTo>
                    <a:pt x="15435" y="18282"/>
                    <a:pt x="14323" y="19572"/>
                    <a:pt x="13389" y="20729"/>
                  </a:cubicBezTo>
                  <a:cubicBezTo>
                    <a:pt x="12635" y="21735"/>
                    <a:pt x="11840" y="22899"/>
                    <a:pt x="11044" y="24073"/>
                  </a:cubicBezTo>
                  <a:lnTo>
                    <a:pt x="11044" y="24073"/>
                  </a:lnTo>
                  <a:cubicBezTo>
                    <a:pt x="11562" y="23264"/>
                    <a:pt x="12053" y="22520"/>
                    <a:pt x="12544" y="21841"/>
                  </a:cubicBezTo>
                  <a:lnTo>
                    <a:pt x="12544" y="21841"/>
                  </a:lnTo>
                  <a:cubicBezTo>
                    <a:pt x="11655" y="22997"/>
                    <a:pt x="10098" y="25266"/>
                    <a:pt x="9430" y="26422"/>
                  </a:cubicBezTo>
                  <a:lnTo>
                    <a:pt x="9596" y="26257"/>
                  </a:lnTo>
                  <a:lnTo>
                    <a:pt x="9596" y="26257"/>
                  </a:lnTo>
                  <a:cubicBezTo>
                    <a:pt x="8844" y="27463"/>
                    <a:pt x="8100" y="28628"/>
                    <a:pt x="7473" y="29714"/>
                  </a:cubicBezTo>
                  <a:cubicBezTo>
                    <a:pt x="6762" y="31004"/>
                    <a:pt x="5916" y="32783"/>
                    <a:pt x="5205" y="34251"/>
                  </a:cubicBezTo>
                  <a:lnTo>
                    <a:pt x="5027" y="34651"/>
                  </a:lnTo>
                  <a:lnTo>
                    <a:pt x="5027" y="34740"/>
                  </a:lnTo>
                  <a:cubicBezTo>
                    <a:pt x="4626" y="35674"/>
                    <a:pt x="4182" y="36742"/>
                    <a:pt x="3737" y="37765"/>
                  </a:cubicBezTo>
                  <a:cubicBezTo>
                    <a:pt x="3470" y="38521"/>
                    <a:pt x="3203" y="39233"/>
                    <a:pt x="2936" y="39856"/>
                  </a:cubicBezTo>
                  <a:cubicBezTo>
                    <a:pt x="2669" y="40701"/>
                    <a:pt x="2402" y="41679"/>
                    <a:pt x="2091" y="42658"/>
                  </a:cubicBezTo>
                  <a:cubicBezTo>
                    <a:pt x="2047" y="42702"/>
                    <a:pt x="2047" y="42791"/>
                    <a:pt x="2047" y="42836"/>
                  </a:cubicBezTo>
                  <a:cubicBezTo>
                    <a:pt x="1780" y="43592"/>
                    <a:pt x="1557" y="44393"/>
                    <a:pt x="1290" y="45282"/>
                  </a:cubicBezTo>
                  <a:lnTo>
                    <a:pt x="1290" y="45371"/>
                  </a:lnTo>
                  <a:cubicBezTo>
                    <a:pt x="1290" y="45416"/>
                    <a:pt x="1290" y="45460"/>
                    <a:pt x="1246" y="45549"/>
                  </a:cubicBezTo>
                  <a:cubicBezTo>
                    <a:pt x="668" y="47951"/>
                    <a:pt x="0" y="54179"/>
                    <a:pt x="0" y="54223"/>
                  </a:cubicBezTo>
                  <a:cubicBezTo>
                    <a:pt x="2758" y="48307"/>
                    <a:pt x="2758" y="48307"/>
                    <a:pt x="2847" y="48307"/>
                  </a:cubicBezTo>
                  <a:cubicBezTo>
                    <a:pt x="3159" y="49241"/>
                    <a:pt x="3781" y="57604"/>
                    <a:pt x="2491" y="61162"/>
                  </a:cubicBezTo>
                  <a:lnTo>
                    <a:pt x="1824" y="60940"/>
                  </a:lnTo>
                  <a:cubicBezTo>
                    <a:pt x="1290" y="58938"/>
                    <a:pt x="1290" y="58938"/>
                    <a:pt x="890" y="58671"/>
                  </a:cubicBezTo>
                  <a:lnTo>
                    <a:pt x="801" y="58716"/>
                  </a:lnTo>
                  <a:cubicBezTo>
                    <a:pt x="134" y="61296"/>
                    <a:pt x="1468" y="77220"/>
                    <a:pt x="1468" y="77398"/>
                  </a:cubicBezTo>
                  <a:cubicBezTo>
                    <a:pt x="1112" y="76553"/>
                    <a:pt x="801" y="75708"/>
                    <a:pt x="579" y="74818"/>
                  </a:cubicBezTo>
                  <a:cubicBezTo>
                    <a:pt x="534" y="75129"/>
                    <a:pt x="534" y="75396"/>
                    <a:pt x="534" y="75708"/>
                  </a:cubicBezTo>
                  <a:cubicBezTo>
                    <a:pt x="579" y="76108"/>
                    <a:pt x="668" y="76553"/>
                    <a:pt x="757" y="76953"/>
                  </a:cubicBezTo>
                  <a:cubicBezTo>
                    <a:pt x="801" y="77042"/>
                    <a:pt x="801" y="77176"/>
                    <a:pt x="846" y="77264"/>
                  </a:cubicBezTo>
                  <a:lnTo>
                    <a:pt x="890" y="77487"/>
                  </a:lnTo>
                  <a:lnTo>
                    <a:pt x="890" y="77620"/>
                  </a:lnTo>
                  <a:cubicBezTo>
                    <a:pt x="934" y="77843"/>
                    <a:pt x="1023" y="78110"/>
                    <a:pt x="1068" y="78332"/>
                  </a:cubicBezTo>
                  <a:cubicBezTo>
                    <a:pt x="1258" y="79017"/>
                    <a:pt x="1416" y="79605"/>
                    <a:pt x="1569" y="80150"/>
                  </a:cubicBezTo>
                  <a:lnTo>
                    <a:pt x="1569" y="80150"/>
                  </a:lnTo>
                  <a:cubicBezTo>
                    <a:pt x="1550" y="80090"/>
                    <a:pt x="1532" y="80034"/>
                    <a:pt x="1513" y="79978"/>
                  </a:cubicBezTo>
                  <a:cubicBezTo>
                    <a:pt x="1290" y="79311"/>
                    <a:pt x="1112" y="78643"/>
                    <a:pt x="934" y="77976"/>
                  </a:cubicBezTo>
                  <a:lnTo>
                    <a:pt x="934" y="77976"/>
                  </a:lnTo>
                  <a:cubicBezTo>
                    <a:pt x="1646" y="81090"/>
                    <a:pt x="1780" y="81579"/>
                    <a:pt x="3425" y="86072"/>
                  </a:cubicBezTo>
                  <a:cubicBezTo>
                    <a:pt x="3603" y="86606"/>
                    <a:pt x="3826" y="87184"/>
                    <a:pt x="3959" y="87718"/>
                  </a:cubicBezTo>
                  <a:cubicBezTo>
                    <a:pt x="3959" y="87762"/>
                    <a:pt x="3959" y="87762"/>
                    <a:pt x="3959" y="87807"/>
                  </a:cubicBezTo>
                  <a:lnTo>
                    <a:pt x="4137" y="88207"/>
                  </a:lnTo>
                  <a:cubicBezTo>
                    <a:pt x="4715" y="89541"/>
                    <a:pt x="5427" y="91232"/>
                    <a:pt x="6139" y="92655"/>
                  </a:cubicBezTo>
                  <a:cubicBezTo>
                    <a:pt x="6272" y="92833"/>
                    <a:pt x="6361" y="93055"/>
                    <a:pt x="6495" y="93278"/>
                  </a:cubicBezTo>
                  <a:cubicBezTo>
                    <a:pt x="6628" y="93545"/>
                    <a:pt x="6628" y="93589"/>
                    <a:pt x="6717" y="93767"/>
                  </a:cubicBezTo>
                  <a:lnTo>
                    <a:pt x="6762" y="93856"/>
                  </a:lnTo>
                  <a:cubicBezTo>
                    <a:pt x="7162" y="94568"/>
                    <a:pt x="7562" y="95368"/>
                    <a:pt x="8007" y="96125"/>
                  </a:cubicBezTo>
                  <a:cubicBezTo>
                    <a:pt x="8229" y="96525"/>
                    <a:pt x="8496" y="96970"/>
                    <a:pt x="8808" y="97459"/>
                  </a:cubicBezTo>
                  <a:lnTo>
                    <a:pt x="9208" y="98126"/>
                  </a:lnTo>
                  <a:cubicBezTo>
                    <a:pt x="10098" y="99550"/>
                    <a:pt x="11343" y="101329"/>
                    <a:pt x="12366" y="102752"/>
                  </a:cubicBezTo>
                  <a:lnTo>
                    <a:pt x="13033" y="103642"/>
                  </a:lnTo>
                  <a:cubicBezTo>
                    <a:pt x="13790" y="104621"/>
                    <a:pt x="14501" y="105555"/>
                    <a:pt x="15169" y="106355"/>
                  </a:cubicBezTo>
                  <a:cubicBezTo>
                    <a:pt x="15213" y="106400"/>
                    <a:pt x="15258" y="106489"/>
                    <a:pt x="15302" y="106533"/>
                  </a:cubicBezTo>
                  <a:cubicBezTo>
                    <a:pt x="15391" y="106578"/>
                    <a:pt x="15569" y="106845"/>
                    <a:pt x="15702" y="106978"/>
                  </a:cubicBezTo>
                  <a:lnTo>
                    <a:pt x="15791" y="107067"/>
                  </a:lnTo>
                  <a:lnTo>
                    <a:pt x="15925" y="107245"/>
                  </a:lnTo>
                  <a:cubicBezTo>
                    <a:pt x="16903" y="108268"/>
                    <a:pt x="18015" y="109425"/>
                    <a:pt x="19172" y="110581"/>
                  </a:cubicBezTo>
                  <a:lnTo>
                    <a:pt x="20062" y="111337"/>
                  </a:lnTo>
                  <a:cubicBezTo>
                    <a:pt x="20417" y="111738"/>
                    <a:pt x="20862" y="112182"/>
                    <a:pt x="21441" y="112761"/>
                  </a:cubicBezTo>
                  <a:lnTo>
                    <a:pt x="21974" y="113205"/>
                  </a:lnTo>
                  <a:lnTo>
                    <a:pt x="22152" y="113383"/>
                  </a:lnTo>
                  <a:lnTo>
                    <a:pt x="22464" y="113695"/>
                  </a:lnTo>
                  <a:lnTo>
                    <a:pt x="22597" y="113784"/>
                  </a:lnTo>
                  <a:lnTo>
                    <a:pt x="22597" y="113784"/>
                  </a:lnTo>
                  <a:cubicBezTo>
                    <a:pt x="22689" y="113876"/>
                    <a:pt x="22784" y="113971"/>
                    <a:pt x="22864" y="114051"/>
                  </a:cubicBezTo>
                  <a:cubicBezTo>
                    <a:pt x="25044" y="115830"/>
                    <a:pt x="27401" y="117342"/>
                    <a:pt x="29892" y="118588"/>
                  </a:cubicBezTo>
                  <a:lnTo>
                    <a:pt x="30470" y="118276"/>
                  </a:lnTo>
                  <a:cubicBezTo>
                    <a:pt x="34652" y="120100"/>
                    <a:pt x="38477" y="122591"/>
                    <a:pt x="42836" y="123970"/>
                  </a:cubicBezTo>
                  <a:cubicBezTo>
                    <a:pt x="40345" y="121879"/>
                    <a:pt x="35497" y="120011"/>
                    <a:pt x="34918" y="119833"/>
                  </a:cubicBezTo>
                  <a:cubicBezTo>
                    <a:pt x="32739" y="118944"/>
                    <a:pt x="25221" y="114718"/>
                    <a:pt x="18371" y="108135"/>
                  </a:cubicBezTo>
                  <a:lnTo>
                    <a:pt x="17393" y="106800"/>
                  </a:lnTo>
                  <a:cubicBezTo>
                    <a:pt x="15391" y="103953"/>
                    <a:pt x="15569" y="103420"/>
                    <a:pt x="15569" y="103420"/>
                  </a:cubicBezTo>
                  <a:cubicBezTo>
                    <a:pt x="15747" y="103019"/>
                    <a:pt x="15747" y="102574"/>
                    <a:pt x="15569" y="102219"/>
                  </a:cubicBezTo>
                  <a:cubicBezTo>
                    <a:pt x="14101" y="99149"/>
                    <a:pt x="11388" y="97192"/>
                    <a:pt x="9164" y="94790"/>
                  </a:cubicBezTo>
                  <a:cubicBezTo>
                    <a:pt x="5294" y="87050"/>
                    <a:pt x="1112" y="77220"/>
                    <a:pt x="2269" y="75975"/>
                  </a:cubicBezTo>
                  <a:cubicBezTo>
                    <a:pt x="1646" y="67212"/>
                    <a:pt x="1646" y="66900"/>
                    <a:pt x="4315" y="60851"/>
                  </a:cubicBezTo>
                  <a:cubicBezTo>
                    <a:pt x="7073" y="54534"/>
                    <a:pt x="5383" y="46884"/>
                    <a:pt x="10142" y="41146"/>
                  </a:cubicBezTo>
                  <a:lnTo>
                    <a:pt x="10142" y="41146"/>
                  </a:lnTo>
                  <a:cubicBezTo>
                    <a:pt x="11121" y="45193"/>
                    <a:pt x="5738" y="47684"/>
                    <a:pt x="7562" y="51910"/>
                  </a:cubicBezTo>
                  <a:cubicBezTo>
                    <a:pt x="11877" y="47907"/>
                    <a:pt x="10676" y="41902"/>
                    <a:pt x="13078" y="37187"/>
                  </a:cubicBezTo>
                  <a:cubicBezTo>
                    <a:pt x="14057" y="33673"/>
                    <a:pt x="16592" y="30915"/>
                    <a:pt x="17882" y="27579"/>
                  </a:cubicBezTo>
                  <a:lnTo>
                    <a:pt x="17926" y="27401"/>
                  </a:lnTo>
                  <a:lnTo>
                    <a:pt x="18015" y="27178"/>
                  </a:lnTo>
                  <a:cubicBezTo>
                    <a:pt x="18015" y="27134"/>
                    <a:pt x="18060" y="27089"/>
                    <a:pt x="18060" y="27000"/>
                  </a:cubicBezTo>
                  <a:lnTo>
                    <a:pt x="18149" y="26823"/>
                  </a:lnTo>
                  <a:lnTo>
                    <a:pt x="18193" y="26645"/>
                  </a:lnTo>
                  <a:lnTo>
                    <a:pt x="18282" y="26467"/>
                  </a:lnTo>
                  <a:lnTo>
                    <a:pt x="18327" y="26289"/>
                  </a:lnTo>
                  <a:cubicBezTo>
                    <a:pt x="18327" y="26200"/>
                    <a:pt x="18371" y="26155"/>
                    <a:pt x="18416" y="26066"/>
                  </a:cubicBezTo>
                  <a:cubicBezTo>
                    <a:pt x="18505" y="25710"/>
                    <a:pt x="18683" y="25310"/>
                    <a:pt x="18816" y="24954"/>
                  </a:cubicBezTo>
                  <a:cubicBezTo>
                    <a:pt x="19305" y="24332"/>
                    <a:pt x="19795" y="23753"/>
                    <a:pt x="20373" y="23220"/>
                  </a:cubicBezTo>
                  <a:cubicBezTo>
                    <a:pt x="21485" y="22241"/>
                    <a:pt x="22997" y="21841"/>
                    <a:pt x="24109" y="20906"/>
                  </a:cubicBezTo>
                  <a:cubicBezTo>
                    <a:pt x="26600" y="18771"/>
                    <a:pt x="30426" y="20328"/>
                    <a:pt x="32650" y="17704"/>
                  </a:cubicBezTo>
                  <a:cubicBezTo>
                    <a:pt x="32961" y="17303"/>
                    <a:pt x="33273" y="16948"/>
                    <a:pt x="33628" y="16636"/>
                  </a:cubicBezTo>
                  <a:cubicBezTo>
                    <a:pt x="33717" y="16547"/>
                    <a:pt x="36253" y="14901"/>
                    <a:pt x="37721" y="14012"/>
                  </a:cubicBezTo>
                  <a:cubicBezTo>
                    <a:pt x="39144" y="13078"/>
                    <a:pt x="39900" y="11476"/>
                    <a:pt x="41279" y="10498"/>
                  </a:cubicBezTo>
                  <a:cubicBezTo>
                    <a:pt x="41502" y="10364"/>
                    <a:pt x="41680" y="10231"/>
                    <a:pt x="41902" y="10142"/>
                  </a:cubicBezTo>
                  <a:cubicBezTo>
                    <a:pt x="43815" y="11121"/>
                    <a:pt x="45861" y="12144"/>
                    <a:pt x="45861" y="12144"/>
                  </a:cubicBezTo>
                  <a:cubicBezTo>
                    <a:pt x="45905" y="11966"/>
                    <a:pt x="45994" y="11743"/>
                    <a:pt x="46039" y="11565"/>
                  </a:cubicBezTo>
                  <a:cubicBezTo>
                    <a:pt x="43281" y="9742"/>
                    <a:pt x="50220" y="8941"/>
                    <a:pt x="50309" y="6094"/>
                  </a:cubicBezTo>
                  <a:cubicBezTo>
                    <a:pt x="49953" y="5738"/>
                    <a:pt x="49953" y="5738"/>
                    <a:pt x="47952" y="5160"/>
                  </a:cubicBezTo>
                  <a:cubicBezTo>
                    <a:pt x="48396" y="4655"/>
                    <a:pt x="48942" y="4563"/>
                    <a:pt x="49510" y="4563"/>
                  </a:cubicBezTo>
                  <a:cubicBezTo>
                    <a:pt x="49834" y="4563"/>
                    <a:pt x="50166" y="4593"/>
                    <a:pt x="50489" y="4593"/>
                  </a:cubicBezTo>
                  <a:cubicBezTo>
                    <a:pt x="50846" y="4593"/>
                    <a:pt x="51192" y="4556"/>
                    <a:pt x="51510" y="4404"/>
                  </a:cubicBezTo>
                  <a:lnTo>
                    <a:pt x="51154" y="3870"/>
                  </a:lnTo>
                  <a:cubicBezTo>
                    <a:pt x="48886" y="3870"/>
                    <a:pt x="48886" y="3870"/>
                    <a:pt x="48619" y="3737"/>
                  </a:cubicBezTo>
                  <a:cubicBezTo>
                    <a:pt x="51377" y="2536"/>
                    <a:pt x="51377" y="2536"/>
                    <a:pt x="51555" y="2269"/>
                  </a:cubicBezTo>
                  <a:cubicBezTo>
                    <a:pt x="51243" y="1957"/>
                    <a:pt x="50665" y="1468"/>
                    <a:pt x="46928" y="1246"/>
                  </a:cubicBezTo>
                  <a:cubicBezTo>
                    <a:pt x="38121" y="3470"/>
                    <a:pt x="32605" y="5471"/>
                    <a:pt x="29091" y="7073"/>
                  </a:cubicBezTo>
                  <a:cubicBezTo>
                    <a:pt x="29358" y="6895"/>
                    <a:pt x="29625" y="6628"/>
                    <a:pt x="29803" y="6361"/>
                  </a:cubicBezTo>
                  <a:lnTo>
                    <a:pt x="29759" y="6361"/>
                  </a:lnTo>
                  <a:cubicBezTo>
                    <a:pt x="29358" y="6494"/>
                    <a:pt x="29047" y="6717"/>
                    <a:pt x="28691" y="6895"/>
                  </a:cubicBezTo>
                  <a:cubicBezTo>
                    <a:pt x="29269" y="6450"/>
                    <a:pt x="29937" y="6272"/>
                    <a:pt x="30426" y="5783"/>
                  </a:cubicBezTo>
                  <a:lnTo>
                    <a:pt x="30426" y="5738"/>
                  </a:lnTo>
                  <a:lnTo>
                    <a:pt x="30337" y="5738"/>
                  </a:lnTo>
                  <a:lnTo>
                    <a:pt x="31049" y="5293"/>
                  </a:lnTo>
                  <a:lnTo>
                    <a:pt x="31049" y="5293"/>
                  </a:lnTo>
                  <a:cubicBezTo>
                    <a:pt x="31049" y="5338"/>
                    <a:pt x="31004" y="5338"/>
                    <a:pt x="30960" y="5382"/>
                  </a:cubicBezTo>
                  <a:cubicBezTo>
                    <a:pt x="30960" y="5427"/>
                    <a:pt x="30960" y="5427"/>
                    <a:pt x="30960" y="5427"/>
                  </a:cubicBezTo>
                  <a:lnTo>
                    <a:pt x="31004" y="5427"/>
                  </a:lnTo>
                  <a:lnTo>
                    <a:pt x="30915" y="5516"/>
                  </a:lnTo>
                  <a:cubicBezTo>
                    <a:pt x="30826" y="5605"/>
                    <a:pt x="30737" y="5694"/>
                    <a:pt x="30693" y="5783"/>
                  </a:cubicBezTo>
                  <a:cubicBezTo>
                    <a:pt x="30648" y="5827"/>
                    <a:pt x="30648" y="5916"/>
                    <a:pt x="30648" y="5961"/>
                  </a:cubicBezTo>
                  <a:cubicBezTo>
                    <a:pt x="30648" y="5983"/>
                    <a:pt x="30637" y="6016"/>
                    <a:pt x="30676" y="6016"/>
                  </a:cubicBezTo>
                  <a:cubicBezTo>
                    <a:pt x="30715" y="6016"/>
                    <a:pt x="30804" y="5983"/>
                    <a:pt x="31004" y="5872"/>
                  </a:cubicBezTo>
                  <a:cubicBezTo>
                    <a:pt x="31493" y="5605"/>
                    <a:pt x="31983" y="5293"/>
                    <a:pt x="32427" y="4938"/>
                  </a:cubicBezTo>
                  <a:lnTo>
                    <a:pt x="32250" y="4938"/>
                  </a:lnTo>
                  <a:cubicBezTo>
                    <a:pt x="32294" y="4849"/>
                    <a:pt x="32294" y="4849"/>
                    <a:pt x="32294" y="4804"/>
                  </a:cubicBezTo>
                  <a:lnTo>
                    <a:pt x="32161" y="4804"/>
                  </a:lnTo>
                  <a:lnTo>
                    <a:pt x="32161" y="4760"/>
                  </a:lnTo>
                  <a:cubicBezTo>
                    <a:pt x="32161" y="4671"/>
                    <a:pt x="32472" y="4493"/>
                    <a:pt x="32605" y="4404"/>
                  </a:cubicBezTo>
                  <a:cubicBezTo>
                    <a:pt x="32828" y="4270"/>
                    <a:pt x="33006" y="4137"/>
                    <a:pt x="33139" y="3959"/>
                  </a:cubicBezTo>
                  <a:lnTo>
                    <a:pt x="33095" y="3959"/>
                  </a:lnTo>
                  <a:cubicBezTo>
                    <a:pt x="33362" y="3781"/>
                    <a:pt x="33673" y="3603"/>
                    <a:pt x="33895" y="3425"/>
                  </a:cubicBezTo>
                  <a:cubicBezTo>
                    <a:pt x="34029" y="3381"/>
                    <a:pt x="34207" y="3292"/>
                    <a:pt x="34207" y="3292"/>
                  </a:cubicBezTo>
                  <a:cubicBezTo>
                    <a:pt x="34385" y="3203"/>
                    <a:pt x="34696" y="3025"/>
                    <a:pt x="34874" y="2936"/>
                  </a:cubicBezTo>
                  <a:lnTo>
                    <a:pt x="34874" y="2936"/>
                  </a:lnTo>
                  <a:cubicBezTo>
                    <a:pt x="34874" y="2980"/>
                    <a:pt x="34829" y="2980"/>
                    <a:pt x="34829" y="3025"/>
                  </a:cubicBezTo>
                  <a:lnTo>
                    <a:pt x="35007" y="3025"/>
                  </a:lnTo>
                  <a:cubicBezTo>
                    <a:pt x="34918" y="3114"/>
                    <a:pt x="34874" y="3203"/>
                    <a:pt x="34785" y="3247"/>
                  </a:cubicBezTo>
                  <a:cubicBezTo>
                    <a:pt x="34652" y="3292"/>
                    <a:pt x="34518" y="3336"/>
                    <a:pt x="34385" y="3425"/>
                  </a:cubicBezTo>
                  <a:lnTo>
                    <a:pt x="34251" y="3470"/>
                  </a:lnTo>
                  <a:cubicBezTo>
                    <a:pt x="34229" y="3492"/>
                    <a:pt x="34218" y="3503"/>
                    <a:pt x="34207" y="3514"/>
                  </a:cubicBezTo>
                  <a:lnTo>
                    <a:pt x="34207" y="3514"/>
                  </a:lnTo>
                  <a:cubicBezTo>
                    <a:pt x="33895" y="3692"/>
                    <a:pt x="33584" y="3915"/>
                    <a:pt x="33406" y="4226"/>
                  </a:cubicBezTo>
                  <a:cubicBezTo>
                    <a:pt x="33495" y="4226"/>
                    <a:pt x="33584" y="4226"/>
                    <a:pt x="33628" y="4315"/>
                  </a:cubicBezTo>
                  <a:cubicBezTo>
                    <a:pt x="33451" y="4582"/>
                    <a:pt x="33139" y="4671"/>
                    <a:pt x="32917" y="4938"/>
                  </a:cubicBezTo>
                  <a:lnTo>
                    <a:pt x="32917" y="4982"/>
                  </a:lnTo>
                  <a:cubicBezTo>
                    <a:pt x="33540" y="4893"/>
                    <a:pt x="34029" y="4493"/>
                    <a:pt x="34607" y="4270"/>
                  </a:cubicBezTo>
                  <a:cubicBezTo>
                    <a:pt x="35141" y="4092"/>
                    <a:pt x="35630" y="4004"/>
                    <a:pt x="36164" y="3870"/>
                  </a:cubicBezTo>
                  <a:cubicBezTo>
                    <a:pt x="36520" y="3781"/>
                    <a:pt x="36831" y="3603"/>
                    <a:pt x="37187" y="3514"/>
                  </a:cubicBezTo>
                  <a:cubicBezTo>
                    <a:pt x="37543" y="3425"/>
                    <a:pt x="37943" y="3425"/>
                    <a:pt x="38299" y="3336"/>
                  </a:cubicBezTo>
                  <a:cubicBezTo>
                    <a:pt x="38788" y="3247"/>
                    <a:pt x="39189" y="3025"/>
                    <a:pt x="39678" y="2936"/>
                  </a:cubicBezTo>
                  <a:cubicBezTo>
                    <a:pt x="39767" y="2936"/>
                    <a:pt x="39811" y="3025"/>
                    <a:pt x="39900" y="3025"/>
                  </a:cubicBezTo>
                  <a:cubicBezTo>
                    <a:pt x="39989" y="3025"/>
                    <a:pt x="40923" y="2803"/>
                    <a:pt x="40923" y="2803"/>
                  </a:cubicBezTo>
                  <a:cubicBezTo>
                    <a:pt x="41012" y="2758"/>
                    <a:pt x="41101" y="2714"/>
                    <a:pt x="41101" y="2625"/>
                  </a:cubicBezTo>
                  <a:cubicBezTo>
                    <a:pt x="41012" y="2491"/>
                    <a:pt x="41190" y="2269"/>
                    <a:pt x="41190" y="2269"/>
                  </a:cubicBezTo>
                  <a:lnTo>
                    <a:pt x="41680" y="1468"/>
                  </a:lnTo>
                  <a:cubicBezTo>
                    <a:pt x="41680" y="1424"/>
                    <a:pt x="41680" y="1379"/>
                    <a:pt x="41680" y="1335"/>
                  </a:cubicBezTo>
                  <a:cubicBezTo>
                    <a:pt x="41502" y="1201"/>
                    <a:pt x="41235" y="1246"/>
                    <a:pt x="41057" y="1068"/>
                  </a:cubicBezTo>
                  <a:lnTo>
                    <a:pt x="41012" y="1068"/>
                  </a:lnTo>
                  <a:cubicBezTo>
                    <a:pt x="41146" y="756"/>
                    <a:pt x="41502" y="623"/>
                    <a:pt x="41724" y="401"/>
                  </a:cubicBezTo>
                  <a:lnTo>
                    <a:pt x="41680" y="356"/>
                  </a:lnTo>
                  <a:cubicBezTo>
                    <a:pt x="41324" y="401"/>
                    <a:pt x="41012" y="490"/>
                    <a:pt x="40701" y="534"/>
                  </a:cubicBezTo>
                  <a:cubicBezTo>
                    <a:pt x="39945" y="756"/>
                    <a:pt x="39233" y="1157"/>
                    <a:pt x="38655" y="1735"/>
                  </a:cubicBezTo>
                  <a:cubicBezTo>
                    <a:pt x="38744" y="1735"/>
                    <a:pt x="38833" y="1779"/>
                    <a:pt x="38922" y="1824"/>
                  </a:cubicBezTo>
                  <a:cubicBezTo>
                    <a:pt x="38922" y="1996"/>
                    <a:pt x="37332" y="2671"/>
                    <a:pt x="37033" y="2671"/>
                  </a:cubicBezTo>
                  <a:cubicBezTo>
                    <a:pt x="37024" y="2671"/>
                    <a:pt x="37016" y="2670"/>
                    <a:pt x="37009" y="2669"/>
                  </a:cubicBezTo>
                  <a:cubicBezTo>
                    <a:pt x="37009" y="2580"/>
                    <a:pt x="37098" y="2536"/>
                    <a:pt x="37587" y="2224"/>
                  </a:cubicBezTo>
                  <a:lnTo>
                    <a:pt x="37587" y="2224"/>
                  </a:lnTo>
                  <a:cubicBezTo>
                    <a:pt x="36787" y="2402"/>
                    <a:pt x="36164" y="3025"/>
                    <a:pt x="35363" y="3203"/>
                  </a:cubicBezTo>
                  <a:cubicBezTo>
                    <a:pt x="35363" y="3158"/>
                    <a:pt x="35363" y="3114"/>
                    <a:pt x="35408" y="3114"/>
                  </a:cubicBezTo>
                  <a:lnTo>
                    <a:pt x="35319" y="3114"/>
                  </a:lnTo>
                  <a:cubicBezTo>
                    <a:pt x="35541" y="2980"/>
                    <a:pt x="35764" y="2847"/>
                    <a:pt x="35986" y="2714"/>
                  </a:cubicBezTo>
                  <a:cubicBezTo>
                    <a:pt x="36119" y="2625"/>
                    <a:pt x="36253" y="2580"/>
                    <a:pt x="36386" y="2491"/>
                  </a:cubicBezTo>
                  <a:cubicBezTo>
                    <a:pt x="36653" y="2447"/>
                    <a:pt x="36920" y="2358"/>
                    <a:pt x="37187" y="2269"/>
                  </a:cubicBezTo>
                  <a:cubicBezTo>
                    <a:pt x="37632" y="2046"/>
                    <a:pt x="38077" y="1824"/>
                    <a:pt x="38521" y="1557"/>
                  </a:cubicBezTo>
                  <a:lnTo>
                    <a:pt x="38477" y="1557"/>
                  </a:lnTo>
                  <a:cubicBezTo>
                    <a:pt x="38477" y="1513"/>
                    <a:pt x="38521" y="1424"/>
                    <a:pt x="39456" y="979"/>
                  </a:cubicBezTo>
                  <a:cubicBezTo>
                    <a:pt x="39589" y="934"/>
                    <a:pt x="39767" y="845"/>
                    <a:pt x="39856" y="756"/>
                  </a:cubicBezTo>
                  <a:cubicBezTo>
                    <a:pt x="39589" y="756"/>
                    <a:pt x="39367" y="845"/>
                    <a:pt x="39100" y="979"/>
                  </a:cubicBezTo>
                  <a:cubicBezTo>
                    <a:pt x="39233" y="890"/>
                    <a:pt x="39411" y="845"/>
                    <a:pt x="39545" y="756"/>
                  </a:cubicBezTo>
                  <a:lnTo>
                    <a:pt x="39545" y="756"/>
                  </a:lnTo>
                  <a:cubicBezTo>
                    <a:pt x="39100" y="890"/>
                    <a:pt x="38699" y="1068"/>
                    <a:pt x="38299" y="1290"/>
                  </a:cubicBezTo>
                  <a:cubicBezTo>
                    <a:pt x="38344" y="1246"/>
                    <a:pt x="38432" y="1201"/>
                    <a:pt x="38432" y="1157"/>
                  </a:cubicBezTo>
                  <a:lnTo>
                    <a:pt x="38255" y="1157"/>
                  </a:lnTo>
                  <a:cubicBezTo>
                    <a:pt x="37988" y="1246"/>
                    <a:pt x="37765" y="1379"/>
                    <a:pt x="37543" y="1468"/>
                  </a:cubicBezTo>
                  <a:lnTo>
                    <a:pt x="37231" y="1468"/>
                  </a:lnTo>
                  <a:cubicBezTo>
                    <a:pt x="37899" y="1157"/>
                    <a:pt x="39055" y="578"/>
                    <a:pt x="39144" y="490"/>
                  </a:cubicBezTo>
                  <a:lnTo>
                    <a:pt x="39144" y="490"/>
                  </a:lnTo>
                  <a:cubicBezTo>
                    <a:pt x="39144" y="490"/>
                    <a:pt x="39100" y="490"/>
                    <a:pt x="38922" y="578"/>
                  </a:cubicBezTo>
                  <a:lnTo>
                    <a:pt x="39011" y="534"/>
                  </a:lnTo>
                  <a:lnTo>
                    <a:pt x="38966" y="534"/>
                  </a:lnTo>
                  <a:cubicBezTo>
                    <a:pt x="39278" y="401"/>
                    <a:pt x="39589" y="267"/>
                    <a:pt x="39900" y="89"/>
                  </a:cubicBezTo>
                  <a:lnTo>
                    <a:pt x="39900" y="89"/>
                  </a:lnTo>
                  <a:lnTo>
                    <a:pt x="39692" y="159"/>
                  </a:lnTo>
                  <a:lnTo>
                    <a:pt x="39692" y="159"/>
                  </a:lnTo>
                  <a:cubicBezTo>
                    <a:pt x="39757" y="128"/>
                    <a:pt x="39862" y="64"/>
                    <a:pt x="39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766799" y="4099152"/>
              <a:ext cx="28943" cy="236067"/>
            </a:xfrm>
            <a:custGeom>
              <a:avLst/>
              <a:gdLst/>
              <a:ahLst/>
              <a:cxnLst/>
              <a:rect l="l" t="t" r="r" b="b"/>
              <a:pathLst>
                <a:path w="1069" h="8719" extrusionOk="0">
                  <a:moveTo>
                    <a:pt x="801" y="0"/>
                  </a:moveTo>
                  <a:lnTo>
                    <a:pt x="801" y="0"/>
                  </a:lnTo>
                  <a:cubicBezTo>
                    <a:pt x="579" y="45"/>
                    <a:pt x="712" y="356"/>
                    <a:pt x="579" y="490"/>
                  </a:cubicBezTo>
                  <a:lnTo>
                    <a:pt x="534" y="445"/>
                  </a:lnTo>
                  <a:lnTo>
                    <a:pt x="490" y="445"/>
                  </a:lnTo>
                  <a:lnTo>
                    <a:pt x="445" y="534"/>
                  </a:lnTo>
                  <a:lnTo>
                    <a:pt x="357" y="534"/>
                  </a:lnTo>
                  <a:cubicBezTo>
                    <a:pt x="312" y="534"/>
                    <a:pt x="312" y="579"/>
                    <a:pt x="312" y="623"/>
                  </a:cubicBezTo>
                  <a:cubicBezTo>
                    <a:pt x="134" y="1157"/>
                    <a:pt x="1" y="4671"/>
                    <a:pt x="90" y="6272"/>
                  </a:cubicBezTo>
                  <a:lnTo>
                    <a:pt x="90" y="6539"/>
                  </a:lnTo>
                  <a:lnTo>
                    <a:pt x="134" y="7429"/>
                  </a:lnTo>
                  <a:cubicBezTo>
                    <a:pt x="134" y="7629"/>
                    <a:pt x="184" y="7829"/>
                    <a:pt x="228" y="8028"/>
                  </a:cubicBezTo>
                  <a:lnTo>
                    <a:pt x="228" y="8028"/>
                  </a:lnTo>
                  <a:cubicBezTo>
                    <a:pt x="239" y="7875"/>
                    <a:pt x="268" y="7704"/>
                    <a:pt x="268" y="7562"/>
                  </a:cubicBezTo>
                  <a:cubicBezTo>
                    <a:pt x="312" y="7028"/>
                    <a:pt x="268" y="6539"/>
                    <a:pt x="179" y="6005"/>
                  </a:cubicBezTo>
                  <a:cubicBezTo>
                    <a:pt x="179" y="5916"/>
                    <a:pt x="179" y="5916"/>
                    <a:pt x="312" y="4226"/>
                  </a:cubicBezTo>
                  <a:cubicBezTo>
                    <a:pt x="401" y="2491"/>
                    <a:pt x="445" y="2536"/>
                    <a:pt x="445" y="2491"/>
                  </a:cubicBezTo>
                  <a:cubicBezTo>
                    <a:pt x="935" y="1735"/>
                    <a:pt x="1068" y="846"/>
                    <a:pt x="801" y="0"/>
                  </a:cubicBezTo>
                  <a:close/>
                  <a:moveTo>
                    <a:pt x="228" y="8028"/>
                  </a:moveTo>
                  <a:cubicBezTo>
                    <a:pt x="225" y="8067"/>
                    <a:pt x="223" y="8105"/>
                    <a:pt x="223" y="8140"/>
                  </a:cubicBezTo>
                  <a:cubicBezTo>
                    <a:pt x="268" y="8363"/>
                    <a:pt x="268" y="8541"/>
                    <a:pt x="268" y="8719"/>
                  </a:cubicBezTo>
                  <a:lnTo>
                    <a:pt x="268" y="8585"/>
                  </a:lnTo>
                  <a:cubicBezTo>
                    <a:pt x="268" y="8452"/>
                    <a:pt x="268" y="8363"/>
                    <a:pt x="268" y="8229"/>
                  </a:cubicBezTo>
                  <a:cubicBezTo>
                    <a:pt x="256" y="8162"/>
                    <a:pt x="242" y="8095"/>
                    <a:pt x="228" y="8028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690547" y="3234726"/>
              <a:ext cx="149346" cy="253693"/>
            </a:xfrm>
            <a:custGeom>
              <a:avLst/>
              <a:gdLst/>
              <a:ahLst/>
              <a:cxnLst/>
              <a:rect l="l" t="t" r="r" b="b"/>
              <a:pathLst>
                <a:path w="5516" h="9370" extrusionOk="0">
                  <a:moveTo>
                    <a:pt x="4648" y="1"/>
                  </a:moveTo>
                  <a:cubicBezTo>
                    <a:pt x="4582" y="1"/>
                    <a:pt x="4515" y="12"/>
                    <a:pt x="4448" y="34"/>
                  </a:cubicBezTo>
                  <a:cubicBezTo>
                    <a:pt x="1779" y="746"/>
                    <a:pt x="2091" y="2570"/>
                    <a:pt x="2269" y="2703"/>
                  </a:cubicBezTo>
                  <a:cubicBezTo>
                    <a:pt x="2269" y="2703"/>
                    <a:pt x="2269" y="2748"/>
                    <a:pt x="2269" y="2792"/>
                  </a:cubicBezTo>
                  <a:lnTo>
                    <a:pt x="2447" y="3993"/>
                  </a:lnTo>
                  <a:cubicBezTo>
                    <a:pt x="2491" y="4304"/>
                    <a:pt x="2758" y="4616"/>
                    <a:pt x="2669" y="4972"/>
                  </a:cubicBezTo>
                  <a:cubicBezTo>
                    <a:pt x="2536" y="5461"/>
                    <a:pt x="2046" y="5728"/>
                    <a:pt x="1868" y="6173"/>
                  </a:cubicBezTo>
                  <a:lnTo>
                    <a:pt x="1824" y="6306"/>
                  </a:lnTo>
                  <a:lnTo>
                    <a:pt x="1779" y="6440"/>
                  </a:lnTo>
                  <a:lnTo>
                    <a:pt x="1735" y="6573"/>
                  </a:lnTo>
                  <a:lnTo>
                    <a:pt x="1646" y="6706"/>
                  </a:lnTo>
                  <a:lnTo>
                    <a:pt x="1601" y="6840"/>
                  </a:lnTo>
                  <a:lnTo>
                    <a:pt x="1557" y="6929"/>
                  </a:lnTo>
                  <a:lnTo>
                    <a:pt x="1512" y="7062"/>
                  </a:lnTo>
                  <a:lnTo>
                    <a:pt x="1468" y="7196"/>
                  </a:lnTo>
                  <a:cubicBezTo>
                    <a:pt x="1290" y="7641"/>
                    <a:pt x="1290" y="7685"/>
                    <a:pt x="979" y="7952"/>
                  </a:cubicBezTo>
                  <a:cubicBezTo>
                    <a:pt x="311" y="8441"/>
                    <a:pt x="0" y="8842"/>
                    <a:pt x="45" y="9064"/>
                  </a:cubicBezTo>
                  <a:cubicBezTo>
                    <a:pt x="62" y="9285"/>
                    <a:pt x="300" y="9370"/>
                    <a:pt x="676" y="9370"/>
                  </a:cubicBezTo>
                  <a:cubicBezTo>
                    <a:pt x="1281" y="9370"/>
                    <a:pt x="2242" y="9150"/>
                    <a:pt x="3203" y="8930"/>
                  </a:cubicBezTo>
                  <a:cubicBezTo>
                    <a:pt x="4226" y="8664"/>
                    <a:pt x="4404" y="8619"/>
                    <a:pt x="4671" y="7996"/>
                  </a:cubicBezTo>
                  <a:cubicBezTo>
                    <a:pt x="4804" y="7729"/>
                    <a:pt x="4849" y="7507"/>
                    <a:pt x="4893" y="7240"/>
                  </a:cubicBezTo>
                  <a:cubicBezTo>
                    <a:pt x="4893" y="7151"/>
                    <a:pt x="4359" y="6795"/>
                    <a:pt x="4359" y="6795"/>
                  </a:cubicBezTo>
                  <a:cubicBezTo>
                    <a:pt x="4226" y="6751"/>
                    <a:pt x="4092" y="6573"/>
                    <a:pt x="4048" y="6395"/>
                  </a:cubicBezTo>
                  <a:cubicBezTo>
                    <a:pt x="3959" y="5950"/>
                    <a:pt x="4270" y="5550"/>
                    <a:pt x="4315" y="5105"/>
                  </a:cubicBezTo>
                  <a:cubicBezTo>
                    <a:pt x="4359" y="4883"/>
                    <a:pt x="4359" y="4883"/>
                    <a:pt x="4003" y="3815"/>
                  </a:cubicBezTo>
                  <a:cubicBezTo>
                    <a:pt x="3692" y="2703"/>
                    <a:pt x="5071" y="1369"/>
                    <a:pt x="5071" y="1369"/>
                  </a:cubicBezTo>
                  <a:cubicBezTo>
                    <a:pt x="5516" y="968"/>
                    <a:pt x="5382" y="257"/>
                    <a:pt x="4849" y="34"/>
                  </a:cubicBezTo>
                  <a:cubicBezTo>
                    <a:pt x="4782" y="12"/>
                    <a:pt x="4715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621884" y="3329109"/>
              <a:ext cx="105999" cy="117641"/>
            </a:xfrm>
            <a:custGeom>
              <a:avLst/>
              <a:gdLst/>
              <a:ahLst/>
              <a:cxnLst/>
              <a:rect l="l" t="t" r="r" b="b"/>
              <a:pathLst>
                <a:path w="3915" h="4345" extrusionOk="0">
                  <a:moveTo>
                    <a:pt x="3092" y="0"/>
                  </a:moveTo>
                  <a:cubicBezTo>
                    <a:pt x="2634" y="0"/>
                    <a:pt x="2524" y="220"/>
                    <a:pt x="2447" y="374"/>
                  </a:cubicBezTo>
                  <a:cubicBezTo>
                    <a:pt x="2422" y="365"/>
                    <a:pt x="2393" y="361"/>
                    <a:pt x="2362" y="361"/>
                  </a:cubicBezTo>
                  <a:cubicBezTo>
                    <a:pt x="2234" y="361"/>
                    <a:pt x="2074" y="427"/>
                    <a:pt x="2002" y="463"/>
                  </a:cubicBezTo>
                  <a:cubicBezTo>
                    <a:pt x="1869" y="507"/>
                    <a:pt x="1735" y="596"/>
                    <a:pt x="1646" y="774"/>
                  </a:cubicBezTo>
                  <a:cubicBezTo>
                    <a:pt x="1646" y="774"/>
                    <a:pt x="1602" y="818"/>
                    <a:pt x="1602" y="863"/>
                  </a:cubicBezTo>
                  <a:cubicBezTo>
                    <a:pt x="1335" y="1397"/>
                    <a:pt x="1335" y="1975"/>
                    <a:pt x="1068" y="2464"/>
                  </a:cubicBezTo>
                  <a:cubicBezTo>
                    <a:pt x="801" y="2865"/>
                    <a:pt x="356" y="3087"/>
                    <a:pt x="179" y="3487"/>
                  </a:cubicBezTo>
                  <a:cubicBezTo>
                    <a:pt x="45" y="3754"/>
                    <a:pt x="1" y="4066"/>
                    <a:pt x="312" y="4155"/>
                  </a:cubicBezTo>
                  <a:cubicBezTo>
                    <a:pt x="672" y="4239"/>
                    <a:pt x="1083" y="4344"/>
                    <a:pt x="1477" y="4344"/>
                  </a:cubicBezTo>
                  <a:cubicBezTo>
                    <a:pt x="1910" y="4344"/>
                    <a:pt x="2322" y="4218"/>
                    <a:pt x="2625" y="3799"/>
                  </a:cubicBezTo>
                  <a:cubicBezTo>
                    <a:pt x="2670" y="3754"/>
                    <a:pt x="2714" y="3665"/>
                    <a:pt x="2714" y="3621"/>
                  </a:cubicBezTo>
                  <a:cubicBezTo>
                    <a:pt x="2847" y="3265"/>
                    <a:pt x="2892" y="2954"/>
                    <a:pt x="2981" y="2598"/>
                  </a:cubicBezTo>
                  <a:cubicBezTo>
                    <a:pt x="2981" y="2331"/>
                    <a:pt x="3070" y="2064"/>
                    <a:pt x="3203" y="1797"/>
                  </a:cubicBezTo>
                  <a:cubicBezTo>
                    <a:pt x="3381" y="1486"/>
                    <a:pt x="3693" y="1263"/>
                    <a:pt x="3782" y="907"/>
                  </a:cubicBezTo>
                  <a:cubicBezTo>
                    <a:pt x="3915" y="151"/>
                    <a:pt x="3515" y="62"/>
                    <a:pt x="3337" y="18"/>
                  </a:cubicBezTo>
                  <a:cubicBezTo>
                    <a:pt x="3246" y="6"/>
                    <a:pt x="3164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465336" y="2622639"/>
              <a:ext cx="2789266" cy="2447228"/>
            </a:xfrm>
            <a:custGeom>
              <a:avLst/>
              <a:gdLst/>
              <a:ahLst/>
              <a:cxnLst/>
              <a:rect l="l" t="t" r="r" b="b"/>
              <a:pathLst>
                <a:path w="103020" h="90387" extrusionOk="0">
                  <a:moveTo>
                    <a:pt x="81135" y="0"/>
                  </a:moveTo>
                  <a:lnTo>
                    <a:pt x="81312" y="134"/>
                  </a:lnTo>
                  <a:lnTo>
                    <a:pt x="81624" y="356"/>
                  </a:lnTo>
                  <a:lnTo>
                    <a:pt x="81490" y="356"/>
                  </a:lnTo>
                  <a:lnTo>
                    <a:pt x="81090" y="311"/>
                  </a:lnTo>
                  <a:lnTo>
                    <a:pt x="81090" y="311"/>
                  </a:lnTo>
                  <a:cubicBezTo>
                    <a:pt x="81312" y="756"/>
                    <a:pt x="81713" y="1112"/>
                    <a:pt x="81935" y="1557"/>
                  </a:cubicBezTo>
                  <a:lnTo>
                    <a:pt x="81446" y="1424"/>
                  </a:lnTo>
                  <a:lnTo>
                    <a:pt x="81446" y="1424"/>
                  </a:lnTo>
                  <a:lnTo>
                    <a:pt x="81624" y="1779"/>
                  </a:lnTo>
                  <a:lnTo>
                    <a:pt x="81624" y="1824"/>
                  </a:lnTo>
                  <a:lnTo>
                    <a:pt x="81624" y="1868"/>
                  </a:lnTo>
                  <a:lnTo>
                    <a:pt x="81624" y="1957"/>
                  </a:lnTo>
                  <a:lnTo>
                    <a:pt x="81624" y="2002"/>
                  </a:lnTo>
                  <a:cubicBezTo>
                    <a:pt x="81668" y="2135"/>
                    <a:pt x="81668" y="2224"/>
                    <a:pt x="81668" y="2313"/>
                  </a:cubicBezTo>
                  <a:lnTo>
                    <a:pt x="81535" y="2313"/>
                  </a:lnTo>
                  <a:cubicBezTo>
                    <a:pt x="81332" y="2239"/>
                    <a:pt x="81213" y="2196"/>
                    <a:pt x="81078" y="2196"/>
                  </a:cubicBezTo>
                  <a:cubicBezTo>
                    <a:pt x="80885" y="2196"/>
                    <a:pt x="80659" y="2283"/>
                    <a:pt x="80111" y="2491"/>
                  </a:cubicBezTo>
                  <a:lnTo>
                    <a:pt x="79711" y="2491"/>
                  </a:lnTo>
                  <a:cubicBezTo>
                    <a:pt x="79489" y="2602"/>
                    <a:pt x="79377" y="2658"/>
                    <a:pt x="79200" y="2658"/>
                  </a:cubicBezTo>
                  <a:cubicBezTo>
                    <a:pt x="79022" y="2658"/>
                    <a:pt x="78777" y="2602"/>
                    <a:pt x="78288" y="2491"/>
                  </a:cubicBezTo>
                  <a:lnTo>
                    <a:pt x="77887" y="2802"/>
                  </a:lnTo>
                  <a:lnTo>
                    <a:pt x="78110" y="3025"/>
                  </a:lnTo>
                  <a:lnTo>
                    <a:pt x="77843" y="3425"/>
                  </a:lnTo>
                  <a:cubicBezTo>
                    <a:pt x="78644" y="4137"/>
                    <a:pt x="78644" y="4137"/>
                    <a:pt x="78777" y="4715"/>
                  </a:cubicBezTo>
                  <a:lnTo>
                    <a:pt x="78332" y="5027"/>
                  </a:lnTo>
                  <a:lnTo>
                    <a:pt x="78688" y="5427"/>
                  </a:lnTo>
                  <a:lnTo>
                    <a:pt x="78599" y="6005"/>
                  </a:lnTo>
                  <a:lnTo>
                    <a:pt x="77754" y="6183"/>
                  </a:lnTo>
                  <a:cubicBezTo>
                    <a:pt x="76419" y="5605"/>
                    <a:pt x="75307" y="4671"/>
                    <a:pt x="73973" y="4137"/>
                  </a:cubicBezTo>
                  <a:lnTo>
                    <a:pt x="73573" y="4493"/>
                  </a:lnTo>
                  <a:cubicBezTo>
                    <a:pt x="73706" y="4760"/>
                    <a:pt x="73840" y="5160"/>
                    <a:pt x="73973" y="5471"/>
                  </a:cubicBezTo>
                  <a:lnTo>
                    <a:pt x="73617" y="5872"/>
                  </a:lnTo>
                  <a:cubicBezTo>
                    <a:pt x="73080" y="5764"/>
                    <a:pt x="72572" y="5398"/>
                    <a:pt x="72000" y="5398"/>
                  </a:cubicBezTo>
                  <a:cubicBezTo>
                    <a:pt x="71861" y="5398"/>
                    <a:pt x="71719" y="5419"/>
                    <a:pt x="71571" y="5471"/>
                  </a:cubicBezTo>
                  <a:lnTo>
                    <a:pt x="71304" y="5783"/>
                  </a:lnTo>
                  <a:cubicBezTo>
                    <a:pt x="70904" y="7251"/>
                    <a:pt x="70904" y="7251"/>
                    <a:pt x="70815" y="7384"/>
                  </a:cubicBezTo>
                  <a:cubicBezTo>
                    <a:pt x="68368" y="7384"/>
                    <a:pt x="70059" y="3470"/>
                    <a:pt x="67657" y="3336"/>
                  </a:cubicBezTo>
                  <a:cubicBezTo>
                    <a:pt x="67390" y="3559"/>
                    <a:pt x="67123" y="3737"/>
                    <a:pt x="66811" y="3870"/>
                  </a:cubicBezTo>
                  <a:cubicBezTo>
                    <a:pt x="65581" y="3494"/>
                    <a:pt x="65296" y="3407"/>
                    <a:pt x="65028" y="3407"/>
                  </a:cubicBezTo>
                  <a:cubicBezTo>
                    <a:pt x="64947" y="3407"/>
                    <a:pt x="64868" y="3415"/>
                    <a:pt x="64765" y="3425"/>
                  </a:cubicBezTo>
                  <a:cubicBezTo>
                    <a:pt x="64676" y="3692"/>
                    <a:pt x="64676" y="3959"/>
                    <a:pt x="64765" y="4226"/>
                  </a:cubicBezTo>
                  <a:cubicBezTo>
                    <a:pt x="64498" y="4448"/>
                    <a:pt x="64276" y="4760"/>
                    <a:pt x="64143" y="5071"/>
                  </a:cubicBezTo>
                  <a:lnTo>
                    <a:pt x="63653" y="5160"/>
                  </a:lnTo>
                  <a:lnTo>
                    <a:pt x="63609" y="5160"/>
                  </a:lnTo>
                  <a:lnTo>
                    <a:pt x="63342" y="5204"/>
                  </a:lnTo>
                  <a:cubicBezTo>
                    <a:pt x="63203" y="5192"/>
                    <a:pt x="63076" y="5185"/>
                    <a:pt x="62960" y="5185"/>
                  </a:cubicBezTo>
                  <a:cubicBezTo>
                    <a:pt x="61474" y="5185"/>
                    <a:pt x="61753" y="6187"/>
                    <a:pt x="61918" y="6806"/>
                  </a:cubicBezTo>
                  <a:cubicBezTo>
                    <a:pt x="61829" y="6895"/>
                    <a:pt x="61696" y="7073"/>
                    <a:pt x="61607" y="7206"/>
                  </a:cubicBezTo>
                  <a:cubicBezTo>
                    <a:pt x="60984" y="7206"/>
                    <a:pt x="60895" y="7251"/>
                    <a:pt x="60273" y="7873"/>
                  </a:cubicBezTo>
                  <a:cubicBezTo>
                    <a:pt x="61073" y="9252"/>
                    <a:pt x="61073" y="9252"/>
                    <a:pt x="60984" y="9875"/>
                  </a:cubicBezTo>
                  <a:lnTo>
                    <a:pt x="60495" y="9831"/>
                  </a:lnTo>
                  <a:lnTo>
                    <a:pt x="60406" y="9831"/>
                  </a:lnTo>
                  <a:cubicBezTo>
                    <a:pt x="58538" y="10320"/>
                    <a:pt x="58538" y="10320"/>
                    <a:pt x="58449" y="10320"/>
                  </a:cubicBezTo>
                  <a:lnTo>
                    <a:pt x="58182" y="10765"/>
                  </a:lnTo>
                  <a:cubicBezTo>
                    <a:pt x="58449" y="11877"/>
                    <a:pt x="59650" y="12366"/>
                    <a:pt x="59872" y="13478"/>
                  </a:cubicBezTo>
                  <a:cubicBezTo>
                    <a:pt x="60006" y="14412"/>
                    <a:pt x="59027" y="14946"/>
                    <a:pt x="59072" y="15836"/>
                  </a:cubicBezTo>
                  <a:lnTo>
                    <a:pt x="58671" y="16191"/>
                  </a:lnTo>
                  <a:cubicBezTo>
                    <a:pt x="58360" y="16191"/>
                    <a:pt x="58049" y="16058"/>
                    <a:pt x="57782" y="15836"/>
                  </a:cubicBezTo>
                  <a:cubicBezTo>
                    <a:pt x="58137" y="15435"/>
                    <a:pt x="58449" y="14990"/>
                    <a:pt x="58671" y="14501"/>
                  </a:cubicBezTo>
                  <a:cubicBezTo>
                    <a:pt x="58671" y="14501"/>
                    <a:pt x="56803" y="10409"/>
                    <a:pt x="55246" y="9564"/>
                  </a:cubicBezTo>
                  <a:lnTo>
                    <a:pt x="55246" y="9564"/>
                  </a:lnTo>
                  <a:cubicBezTo>
                    <a:pt x="55202" y="9608"/>
                    <a:pt x="55202" y="9608"/>
                    <a:pt x="55380" y="13923"/>
                  </a:cubicBezTo>
                  <a:cubicBezTo>
                    <a:pt x="55164" y="13990"/>
                    <a:pt x="54958" y="14020"/>
                    <a:pt x="54761" y="14020"/>
                  </a:cubicBezTo>
                  <a:cubicBezTo>
                    <a:pt x="53277" y="14020"/>
                    <a:pt x="52240" y="12347"/>
                    <a:pt x="50778" y="12347"/>
                  </a:cubicBezTo>
                  <a:cubicBezTo>
                    <a:pt x="50505" y="12347"/>
                    <a:pt x="50217" y="12405"/>
                    <a:pt x="49908" y="12544"/>
                  </a:cubicBezTo>
                  <a:lnTo>
                    <a:pt x="50220" y="12944"/>
                  </a:lnTo>
                  <a:cubicBezTo>
                    <a:pt x="50709" y="13478"/>
                    <a:pt x="50709" y="13478"/>
                    <a:pt x="50798" y="14056"/>
                  </a:cubicBezTo>
                  <a:lnTo>
                    <a:pt x="50353" y="14457"/>
                  </a:lnTo>
                  <a:cubicBezTo>
                    <a:pt x="49652" y="14247"/>
                    <a:pt x="49002" y="14155"/>
                    <a:pt x="48391" y="14155"/>
                  </a:cubicBezTo>
                  <a:cubicBezTo>
                    <a:pt x="44197" y="14155"/>
                    <a:pt x="41893" y="18535"/>
                    <a:pt x="38165" y="19661"/>
                  </a:cubicBezTo>
                  <a:cubicBezTo>
                    <a:pt x="38121" y="19661"/>
                    <a:pt x="34829" y="18326"/>
                    <a:pt x="36341" y="16636"/>
                  </a:cubicBezTo>
                  <a:lnTo>
                    <a:pt x="36341" y="16636"/>
                  </a:lnTo>
                  <a:cubicBezTo>
                    <a:pt x="36875" y="16814"/>
                    <a:pt x="37409" y="16948"/>
                    <a:pt x="37943" y="17037"/>
                  </a:cubicBezTo>
                  <a:lnTo>
                    <a:pt x="38655" y="17037"/>
                  </a:lnTo>
                  <a:cubicBezTo>
                    <a:pt x="39945" y="17037"/>
                    <a:pt x="40078" y="16859"/>
                    <a:pt x="40701" y="16236"/>
                  </a:cubicBezTo>
                  <a:lnTo>
                    <a:pt x="40656" y="15480"/>
                  </a:lnTo>
                  <a:cubicBezTo>
                    <a:pt x="35941" y="12277"/>
                    <a:pt x="35941" y="12277"/>
                    <a:pt x="33584" y="11921"/>
                  </a:cubicBezTo>
                  <a:cubicBezTo>
                    <a:pt x="33317" y="11966"/>
                    <a:pt x="14946" y="20328"/>
                    <a:pt x="18816" y="24554"/>
                  </a:cubicBezTo>
                  <a:cubicBezTo>
                    <a:pt x="19527" y="24465"/>
                    <a:pt x="20150" y="24065"/>
                    <a:pt x="20817" y="23976"/>
                  </a:cubicBezTo>
                  <a:cubicBezTo>
                    <a:pt x="20817" y="24109"/>
                    <a:pt x="20906" y="24287"/>
                    <a:pt x="20951" y="24465"/>
                  </a:cubicBezTo>
                  <a:cubicBezTo>
                    <a:pt x="22177" y="25253"/>
                    <a:pt x="20947" y="27937"/>
                    <a:pt x="22688" y="27937"/>
                  </a:cubicBezTo>
                  <a:cubicBezTo>
                    <a:pt x="22716" y="27937"/>
                    <a:pt x="22745" y="27936"/>
                    <a:pt x="22775" y="27934"/>
                  </a:cubicBezTo>
                  <a:cubicBezTo>
                    <a:pt x="23308" y="27934"/>
                    <a:pt x="25888" y="24287"/>
                    <a:pt x="25888" y="24243"/>
                  </a:cubicBezTo>
                  <a:cubicBezTo>
                    <a:pt x="27178" y="19216"/>
                    <a:pt x="27534" y="18015"/>
                    <a:pt x="31093" y="17259"/>
                  </a:cubicBezTo>
                  <a:lnTo>
                    <a:pt x="31537" y="17259"/>
                  </a:lnTo>
                  <a:lnTo>
                    <a:pt x="31849" y="17659"/>
                  </a:lnTo>
                  <a:cubicBezTo>
                    <a:pt x="31315" y="20017"/>
                    <a:pt x="28201" y="20417"/>
                    <a:pt x="27801" y="22908"/>
                  </a:cubicBezTo>
                  <a:cubicBezTo>
                    <a:pt x="27948" y="23055"/>
                    <a:pt x="28014" y="23121"/>
                    <a:pt x="28548" y="23121"/>
                  </a:cubicBezTo>
                  <a:cubicBezTo>
                    <a:pt x="28985" y="23121"/>
                    <a:pt x="29733" y="23077"/>
                    <a:pt x="31093" y="22997"/>
                  </a:cubicBezTo>
                  <a:lnTo>
                    <a:pt x="31226" y="22997"/>
                  </a:lnTo>
                  <a:cubicBezTo>
                    <a:pt x="32205" y="22997"/>
                    <a:pt x="32205" y="22997"/>
                    <a:pt x="32694" y="23397"/>
                  </a:cubicBezTo>
                  <a:cubicBezTo>
                    <a:pt x="32694" y="23575"/>
                    <a:pt x="32694" y="23753"/>
                    <a:pt x="32738" y="23931"/>
                  </a:cubicBezTo>
                  <a:cubicBezTo>
                    <a:pt x="32505" y="24031"/>
                    <a:pt x="32246" y="24081"/>
                    <a:pt x="31982" y="24081"/>
                  </a:cubicBezTo>
                  <a:cubicBezTo>
                    <a:pt x="31893" y="24081"/>
                    <a:pt x="31804" y="24076"/>
                    <a:pt x="31715" y="24065"/>
                  </a:cubicBezTo>
                  <a:lnTo>
                    <a:pt x="31493" y="24065"/>
                  </a:lnTo>
                  <a:cubicBezTo>
                    <a:pt x="29311" y="25578"/>
                    <a:pt x="28856" y="25894"/>
                    <a:pt x="28386" y="25894"/>
                  </a:cubicBezTo>
                  <a:cubicBezTo>
                    <a:pt x="28262" y="25894"/>
                    <a:pt x="28137" y="25872"/>
                    <a:pt x="27979" y="25844"/>
                  </a:cubicBezTo>
                  <a:cubicBezTo>
                    <a:pt x="26911" y="26600"/>
                    <a:pt x="26867" y="28112"/>
                    <a:pt x="25755" y="28824"/>
                  </a:cubicBezTo>
                  <a:cubicBezTo>
                    <a:pt x="23630" y="30081"/>
                    <a:pt x="22714" y="30452"/>
                    <a:pt x="21894" y="30452"/>
                  </a:cubicBezTo>
                  <a:cubicBezTo>
                    <a:pt x="21496" y="30452"/>
                    <a:pt x="21120" y="30364"/>
                    <a:pt x="20639" y="30248"/>
                  </a:cubicBezTo>
                  <a:cubicBezTo>
                    <a:pt x="20195" y="29224"/>
                    <a:pt x="20995" y="27890"/>
                    <a:pt x="19750" y="27089"/>
                  </a:cubicBezTo>
                  <a:cubicBezTo>
                    <a:pt x="18015" y="27623"/>
                    <a:pt x="18727" y="29625"/>
                    <a:pt x="17659" y="30559"/>
                  </a:cubicBezTo>
                  <a:cubicBezTo>
                    <a:pt x="16814" y="31271"/>
                    <a:pt x="15569" y="30692"/>
                    <a:pt x="14768" y="31449"/>
                  </a:cubicBezTo>
                  <a:cubicBezTo>
                    <a:pt x="14545" y="31715"/>
                    <a:pt x="14323" y="31982"/>
                    <a:pt x="14145" y="32294"/>
                  </a:cubicBezTo>
                  <a:cubicBezTo>
                    <a:pt x="12783" y="34183"/>
                    <a:pt x="12110" y="34692"/>
                    <a:pt x="11287" y="34692"/>
                  </a:cubicBezTo>
                  <a:cubicBezTo>
                    <a:pt x="10927" y="34692"/>
                    <a:pt x="10539" y="34595"/>
                    <a:pt x="10053" y="34473"/>
                  </a:cubicBezTo>
                  <a:lnTo>
                    <a:pt x="9875" y="34473"/>
                  </a:lnTo>
                  <a:cubicBezTo>
                    <a:pt x="8452" y="34785"/>
                    <a:pt x="8452" y="34785"/>
                    <a:pt x="8274" y="35140"/>
                  </a:cubicBezTo>
                  <a:cubicBezTo>
                    <a:pt x="7740" y="36430"/>
                    <a:pt x="8318" y="37854"/>
                    <a:pt x="7784" y="39144"/>
                  </a:cubicBezTo>
                  <a:cubicBezTo>
                    <a:pt x="6895" y="41457"/>
                    <a:pt x="4359" y="40078"/>
                    <a:pt x="2980" y="41234"/>
                  </a:cubicBezTo>
                  <a:cubicBezTo>
                    <a:pt x="2891" y="41323"/>
                    <a:pt x="0" y="49552"/>
                    <a:pt x="4626" y="49997"/>
                  </a:cubicBezTo>
                  <a:cubicBezTo>
                    <a:pt x="4630" y="49998"/>
                    <a:pt x="4634" y="49998"/>
                    <a:pt x="4639" y="49998"/>
                  </a:cubicBezTo>
                  <a:cubicBezTo>
                    <a:pt x="5022" y="49998"/>
                    <a:pt x="8333" y="48260"/>
                    <a:pt x="9475" y="44526"/>
                  </a:cubicBezTo>
                  <a:cubicBezTo>
                    <a:pt x="10231" y="42080"/>
                    <a:pt x="10542" y="42080"/>
                    <a:pt x="11432" y="42080"/>
                  </a:cubicBezTo>
                  <a:lnTo>
                    <a:pt x="11476" y="42080"/>
                  </a:lnTo>
                  <a:lnTo>
                    <a:pt x="11966" y="42124"/>
                  </a:lnTo>
                  <a:cubicBezTo>
                    <a:pt x="12544" y="42080"/>
                    <a:pt x="13078" y="41902"/>
                    <a:pt x="13567" y="41635"/>
                  </a:cubicBezTo>
                  <a:cubicBezTo>
                    <a:pt x="13919" y="41543"/>
                    <a:pt x="14240" y="41500"/>
                    <a:pt x="14534" y="41500"/>
                  </a:cubicBezTo>
                  <a:cubicBezTo>
                    <a:pt x="17505" y="41500"/>
                    <a:pt x="17702" y="45863"/>
                    <a:pt x="19483" y="47684"/>
                  </a:cubicBezTo>
                  <a:cubicBezTo>
                    <a:pt x="21218" y="47684"/>
                    <a:pt x="21218" y="47684"/>
                    <a:pt x="18727" y="43903"/>
                  </a:cubicBezTo>
                  <a:cubicBezTo>
                    <a:pt x="17662" y="42327"/>
                    <a:pt x="17168" y="39080"/>
                    <a:pt x="18846" y="39080"/>
                  </a:cubicBezTo>
                  <a:cubicBezTo>
                    <a:pt x="18921" y="39080"/>
                    <a:pt x="18999" y="39086"/>
                    <a:pt x="19083" y="39099"/>
                  </a:cubicBezTo>
                  <a:cubicBezTo>
                    <a:pt x="19127" y="39099"/>
                    <a:pt x="22864" y="40434"/>
                    <a:pt x="22552" y="44081"/>
                  </a:cubicBezTo>
                  <a:cubicBezTo>
                    <a:pt x="22330" y="46483"/>
                    <a:pt x="21974" y="50931"/>
                    <a:pt x="25266" y="51376"/>
                  </a:cubicBezTo>
                  <a:cubicBezTo>
                    <a:pt x="26511" y="50175"/>
                    <a:pt x="24732" y="48752"/>
                    <a:pt x="25577" y="47551"/>
                  </a:cubicBezTo>
                  <a:lnTo>
                    <a:pt x="25577" y="47551"/>
                  </a:lnTo>
                  <a:cubicBezTo>
                    <a:pt x="27918" y="48998"/>
                    <a:pt x="28589" y="52644"/>
                    <a:pt x="31955" y="52644"/>
                  </a:cubicBezTo>
                  <a:cubicBezTo>
                    <a:pt x="32107" y="52644"/>
                    <a:pt x="32264" y="52637"/>
                    <a:pt x="32427" y="52622"/>
                  </a:cubicBezTo>
                  <a:cubicBezTo>
                    <a:pt x="32742" y="52596"/>
                    <a:pt x="33016" y="52584"/>
                    <a:pt x="33255" y="52584"/>
                  </a:cubicBezTo>
                  <a:cubicBezTo>
                    <a:pt x="34671" y="52584"/>
                    <a:pt x="34861" y="52997"/>
                    <a:pt x="35052" y="53378"/>
                  </a:cubicBezTo>
                  <a:cubicBezTo>
                    <a:pt x="36920" y="57070"/>
                    <a:pt x="32650" y="59739"/>
                    <a:pt x="33406" y="63253"/>
                  </a:cubicBezTo>
                  <a:cubicBezTo>
                    <a:pt x="34295" y="66767"/>
                    <a:pt x="36208" y="69880"/>
                    <a:pt x="38877" y="72282"/>
                  </a:cubicBezTo>
                  <a:cubicBezTo>
                    <a:pt x="42035" y="75085"/>
                    <a:pt x="39945" y="79266"/>
                    <a:pt x="41501" y="82513"/>
                  </a:cubicBezTo>
                  <a:cubicBezTo>
                    <a:pt x="41763" y="83073"/>
                    <a:pt x="42337" y="83445"/>
                    <a:pt x="42936" y="83445"/>
                  </a:cubicBezTo>
                  <a:cubicBezTo>
                    <a:pt x="43051" y="83445"/>
                    <a:pt x="43166" y="83431"/>
                    <a:pt x="43281" y="83403"/>
                  </a:cubicBezTo>
                  <a:cubicBezTo>
                    <a:pt x="44126" y="83269"/>
                    <a:pt x="51465" y="81757"/>
                    <a:pt x="55291" y="72194"/>
                  </a:cubicBezTo>
                  <a:cubicBezTo>
                    <a:pt x="56536" y="69124"/>
                    <a:pt x="51198" y="69880"/>
                    <a:pt x="49152" y="68724"/>
                  </a:cubicBezTo>
                  <a:cubicBezTo>
                    <a:pt x="48218" y="68146"/>
                    <a:pt x="45638" y="63297"/>
                    <a:pt x="48352" y="62052"/>
                  </a:cubicBezTo>
                  <a:lnTo>
                    <a:pt x="48352" y="62052"/>
                  </a:lnTo>
                  <a:cubicBezTo>
                    <a:pt x="50576" y="63164"/>
                    <a:pt x="52266" y="64988"/>
                    <a:pt x="54268" y="66366"/>
                  </a:cubicBezTo>
                  <a:cubicBezTo>
                    <a:pt x="54816" y="66732"/>
                    <a:pt x="55389" y="66858"/>
                    <a:pt x="55975" y="66858"/>
                  </a:cubicBezTo>
                  <a:cubicBezTo>
                    <a:pt x="57286" y="66858"/>
                    <a:pt x="58662" y="66226"/>
                    <a:pt x="59965" y="66226"/>
                  </a:cubicBezTo>
                  <a:cubicBezTo>
                    <a:pt x="60773" y="66226"/>
                    <a:pt x="61554" y="66469"/>
                    <a:pt x="62274" y="67256"/>
                  </a:cubicBezTo>
                  <a:cubicBezTo>
                    <a:pt x="63297" y="68368"/>
                    <a:pt x="63653" y="69836"/>
                    <a:pt x="64721" y="70859"/>
                  </a:cubicBezTo>
                  <a:cubicBezTo>
                    <a:pt x="65966" y="72016"/>
                    <a:pt x="68190" y="71215"/>
                    <a:pt x="69036" y="73083"/>
                  </a:cubicBezTo>
                  <a:cubicBezTo>
                    <a:pt x="71082" y="77531"/>
                    <a:pt x="69703" y="82513"/>
                    <a:pt x="71260" y="87006"/>
                  </a:cubicBezTo>
                  <a:cubicBezTo>
                    <a:pt x="71882" y="87006"/>
                    <a:pt x="73172" y="86961"/>
                    <a:pt x="73751" y="85849"/>
                  </a:cubicBezTo>
                  <a:cubicBezTo>
                    <a:pt x="75485" y="82380"/>
                    <a:pt x="75841" y="78421"/>
                    <a:pt x="77354" y="74862"/>
                  </a:cubicBezTo>
                  <a:cubicBezTo>
                    <a:pt x="78459" y="72253"/>
                    <a:pt x="82512" y="68323"/>
                    <a:pt x="83476" y="68323"/>
                  </a:cubicBezTo>
                  <a:cubicBezTo>
                    <a:pt x="83482" y="68323"/>
                    <a:pt x="83487" y="68323"/>
                    <a:pt x="83492" y="68324"/>
                  </a:cubicBezTo>
                  <a:cubicBezTo>
                    <a:pt x="87006" y="68546"/>
                    <a:pt x="85049" y="73039"/>
                    <a:pt x="85983" y="75396"/>
                  </a:cubicBezTo>
                  <a:cubicBezTo>
                    <a:pt x="86739" y="75307"/>
                    <a:pt x="87095" y="74507"/>
                    <a:pt x="87718" y="74240"/>
                  </a:cubicBezTo>
                  <a:cubicBezTo>
                    <a:pt x="88518" y="75040"/>
                    <a:pt x="88874" y="76197"/>
                    <a:pt x="88607" y="77309"/>
                  </a:cubicBezTo>
                  <a:cubicBezTo>
                    <a:pt x="87673" y="82780"/>
                    <a:pt x="87673" y="82780"/>
                    <a:pt x="88385" y="90208"/>
                  </a:cubicBezTo>
                  <a:lnTo>
                    <a:pt x="88963" y="90386"/>
                  </a:lnTo>
                  <a:cubicBezTo>
                    <a:pt x="93901" y="87050"/>
                    <a:pt x="85494" y="81401"/>
                    <a:pt x="90298" y="77887"/>
                  </a:cubicBezTo>
                  <a:lnTo>
                    <a:pt x="90298" y="77887"/>
                  </a:lnTo>
                  <a:cubicBezTo>
                    <a:pt x="91855" y="79222"/>
                    <a:pt x="90743" y="81223"/>
                    <a:pt x="91632" y="82736"/>
                  </a:cubicBezTo>
                  <a:cubicBezTo>
                    <a:pt x="94212" y="82424"/>
                    <a:pt x="96614" y="74240"/>
                    <a:pt x="95280" y="73083"/>
                  </a:cubicBezTo>
                  <a:cubicBezTo>
                    <a:pt x="93322" y="71437"/>
                    <a:pt x="94123" y="68057"/>
                    <a:pt x="94168" y="68012"/>
                  </a:cubicBezTo>
                  <a:cubicBezTo>
                    <a:pt x="94168" y="67968"/>
                    <a:pt x="96481" y="63253"/>
                    <a:pt x="98082" y="62897"/>
                  </a:cubicBezTo>
                  <a:cubicBezTo>
                    <a:pt x="101240" y="62230"/>
                    <a:pt x="99950" y="58760"/>
                    <a:pt x="100884" y="56714"/>
                  </a:cubicBezTo>
                  <a:lnTo>
                    <a:pt x="100795" y="56669"/>
                  </a:lnTo>
                  <a:cubicBezTo>
                    <a:pt x="101196" y="54445"/>
                    <a:pt x="101196" y="54445"/>
                    <a:pt x="100306" y="49730"/>
                  </a:cubicBezTo>
                  <a:cubicBezTo>
                    <a:pt x="100306" y="49641"/>
                    <a:pt x="100262" y="49597"/>
                    <a:pt x="100262" y="49552"/>
                  </a:cubicBezTo>
                  <a:lnTo>
                    <a:pt x="100217" y="49375"/>
                  </a:lnTo>
                  <a:cubicBezTo>
                    <a:pt x="100217" y="49330"/>
                    <a:pt x="100217" y="49241"/>
                    <a:pt x="100173" y="49197"/>
                  </a:cubicBezTo>
                  <a:cubicBezTo>
                    <a:pt x="100173" y="49152"/>
                    <a:pt x="100173" y="49108"/>
                    <a:pt x="100173" y="49019"/>
                  </a:cubicBezTo>
                  <a:cubicBezTo>
                    <a:pt x="100128" y="48974"/>
                    <a:pt x="100173" y="48930"/>
                    <a:pt x="100128" y="48841"/>
                  </a:cubicBezTo>
                  <a:lnTo>
                    <a:pt x="100084" y="48707"/>
                  </a:lnTo>
                  <a:cubicBezTo>
                    <a:pt x="100084" y="48618"/>
                    <a:pt x="100039" y="48574"/>
                    <a:pt x="100039" y="48529"/>
                  </a:cubicBezTo>
                  <a:cubicBezTo>
                    <a:pt x="100039" y="48485"/>
                    <a:pt x="99995" y="48396"/>
                    <a:pt x="99995" y="48351"/>
                  </a:cubicBezTo>
                  <a:cubicBezTo>
                    <a:pt x="99372" y="45416"/>
                    <a:pt x="94879" y="42925"/>
                    <a:pt x="97637" y="39722"/>
                  </a:cubicBezTo>
                  <a:lnTo>
                    <a:pt x="97637" y="39722"/>
                  </a:lnTo>
                  <a:cubicBezTo>
                    <a:pt x="100039" y="40701"/>
                    <a:pt x="99728" y="43325"/>
                    <a:pt x="100840" y="45060"/>
                  </a:cubicBezTo>
                  <a:lnTo>
                    <a:pt x="101418" y="45149"/>
                  </a:lnTo>
                  <a:cubicBezTo>
                    <a:pt x="103019" y="42257"/>
                    <a:pt x="98171" y="21040"/>
                    <a:pt x="94568" y="20239"/>
                  </a:cubicBezTo>
                  <a:lnTo>
                    <a:pt x="94523" y="20239"/>
                  </a:lnTo>
                  <a:lnTo>
                    <a:pt x="94479" y="20284"/>
                  </a:lnTo>
                  <a:lnTo>
                    <a:pt x="94435" y="20328"/>
                  </a:lnTo>
                  <a:lnTo>
                    <a:pt x="94390" y="20373"/>
                  </a:lnTo>
                  <a:lnTo>
                    <a:pt x="94346" y="20417"/>
                  </a:lnTo>
                  <a:lnTo>
                    <a:pt x="94301" y="20462"/>
                  </a:lnTo>
                  <a:lnTo>
                    <a:pt x="94257" y="20506"/>
                  </a:lnTo>
                  <a:cubicBezTo>
                    <a:pt x="94212" y="20551"/>
                    <a:pt x="94212" y="20551"/>
                    <a:pt x="94168" y="20595"/>
                  </a:cubicBezTo>
                  <a:cubicBezTo>
                    <a:pt x="91454" y="19572"/>
                    <a:pt x="90520" y="15257"/>
                    <a:pt x="90876" y="14457"/>
                  </a:cubicBezTo>
                  <a:cubicBezTo>
                    <a:pt x="91187" y="14412"/>
                    <a:pt x="91543" y="14412"/>
                    <a:pt x="91899" y="14412"/>
                  </a:cubicBezTo>
                  <a:cubicBezTo>
                    <a:pt x="92077" y="14145"/>
                    <a:pt x="92210" y="13834"/>
                    <a:pt x="92299" y="13478"/>
                  </a:cubicBezTo>
                  <a:lnTo>
                    <a:pt x="92299" y="13167"/>
                  </a:lnTo>
                  <a:cubicBezTo>
                    <a:pt x="91855" y="11521"/>
                    <a:pt x="90387" y="10587"/>
                    <a:pt x="89542" y="9297"/>
                  </a:cubicBezTo>
                  <a:lnTo>
                    <a:pt x="89719" y="8807"/>
                  </a:lnTo>
                  <a:cubicBezTo>
                    <a:pt x="89586" y="8541"/>
                    <a:pt x="89364" y="8185"/>
                    <a:pt x="89230" y="7918"/>
                  </a:cubicBezTo>
                  <a:lnTo>
                    <a:pt x="89230" y="7918"/>
                  </a:lnTo>
                  <a:cubicBezTo>
                    <a:pt x="92033" y="10542"/>
                    <a:pt x="93322" y="14323"/>
                    <a:pt x="95902" y="17081"/>
                  </a:cubicBezTo>
                  <a:cubicBezTo>
                    <a:pt x="96525" y="17748"/>
                    <a:pt x="97237" y="18326"/>
                    <a:pt x="98038" y="18816"/>
                  </a:cubicBezTo>
                  <a:cubicBezTo>
                    <a:pt x="96525" y="15124"/>
                    <a:pt x="92922" y="12989"/>
                    <a:pt x="91321" y="9386"/>
                  </a:cubicBezTo>
                  <a:lnTo>
                    <a:pt x="91321" y="9297"/>
                  </a:lnTo>
                  <a:lnTo>
                    <a:pt x="91321" y="9252"/>
                  </a:lnTo>
                  <a:lnTo>
                    <a:pt x="91321" y="9208"/>
                  </a:lnTo>
                  <a:lnTo>
                    <a:pt x="91321" y="9163"/>
                  </a:lnTo>
                  <a:lnTo>
                    <a:pt x="91321" y="9119"/>
                  </a:lnTo>
                  <a:lnTo>
                    <a:pt x="91321" y="9074"/>
                  </a:lnTo>
                  <a:lnTo>
                    <a:pt x="91321" y="9030"/>
                  </a:lnTo>
                  <a:cubicBezTo>
                    <a:pt x="91276" y="8985"/>
                    <a:pt x="91232" y="8896"/>
                    <a:pt x="91187" y="8852"/>
                  </a:cubicBezTo>
                  <a:cubicBezTo>
                    <a:pt x="89808" y="7028"/>
                    <a:pt x="89719" y="6939"/>
                    <a:pt x="84382" y="2402"/>
                  </a:cubicBezTo>
                  <a:lnTo>
                    <a:pt x="84426" y="2402"/>
                  </a:lnTo>
                  <a:lnTo>
                    <a:pt x="84248" y="2269"/>
                  </a:lnTo>
                  <a:lnTo>
                    <a:pt x="84070" y="2135"/>
                  </a:lnTo>
                  <a:cubicBezTo>
                    <a:pt x="83937" y="2002"/>
                    <a:pt x="83803" y="1913"/>
                    <a:pt x="83670" y="1824"/>
                  </a:cubicBezTo>
                  <a:lnTo>
                    <a:pt x="81980" y="578"/>
                  </a:lnTo>
                  <a:lnTo>
                    <a:pt x="81891" y="534"/>
                  </a:lnTo>
                  <a:lnTo>
                    <a:pt x="81579" y="311"/>
                  </a:lnTo>
                  <a:lnTo>
                    <a:pt x="81535" y="267"/>
                  </a:lnTo>
                  <a:cubicBezTo>
                    <a:pt x="81401" y="178"/>
                    <a:pt x="81268" y="89"/>
                    <a:pt x="8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8053859" y="2655942"/>
              <a:ext cx="157793" cy="67660"/>
            </a:xfrm>
            <a:custGeom>
              <a:avLst/>
              <a:gdLst/>
              <a:ahLst/>
              <a:cxnLst/>
              <a:rect l="l" t="t" r="r" b="b"/>
              <a:pathLst>
                <a:path w="5828" h="2499" extrusionOk="0">
                  <a:moveTo>
                    <a:pt x="1244" y="1"/>
                  </a:moveTo>
                  <a:cubicBezTo>
                    <a:pt x="1202" y="1"/>
                    <a:pt x="1160" y="6"/>
                    <a:pt x="1112" y="16"/>
                  </a:cubicBezTo>
                  <a:cubicBezTo>
                    <a:pt x="712" y="149"/>
                    <a:pt x="845" y="772"/>
                    <a:pt x="401" y="861"/>
                  </a:cubicBezTo>
                  <a:cubicBezTo>
                    <a:pt x="267" y="861"/>
                    <a:pt x="267" y="905"/>
                    <a:pt x="223" y="950"/>
                  </a:cubicBezTo>
                  <a:cubicBezTo>
                    <a:pt x="223" y="950"/>
                    <a:pt x="0" y="1350"/>
                    <a:pt x="668" y="1750"/>
                  </a:cubicBezTo>
                  <a:cubicBezTo>
                    <a:pt x="694" y="1776"/>
                    <a:pt x="735" y="1787"/>
                    <a:pt x="781" y="1787"/>
                  </a:cubicBezTo>
                  <a:cubicBezTo>
                    <a:pt x="894" y="1787"/>
                    <a:pt x="1036" y="1724"/>
                    <a:pt x="1068" y="1661"/>
                  </a:cubicBezTo>
                  <a:cubicBezTo>
                    <a:pt x="1112" y="1572"/>
                    <a:pt x="1112" y="1572"/>
                    <a:pt x="1201" y="1528"/>
                  </a:cubicBezTo>
                  <a:cubicBezTo>
                    <a:pt x="1436" y="1476"/>
                    <a:pt x="1533" y="1454"/>
                    <a:pt x="1591" y="1454"/>
                  </a:cubicBezTo>
                  <a:cubicBezTo>
                    <a:pt x="1632" y="1454"/>
                    <a:pt x="1654" y="1465"/>
                    <a:pt x="1691" y="1483"/>
                  </a:cubicBezTo>
                  <a:cubicBezTo>
                    <a:pt x="1913" y="1572"/>
                    <a:pt x="2135" y="1706"/>
                    <a:pt x="2313" y="1839"/>
                  </a:cubicBezTo>
                  <a:cubicBezTo>
                    <a:pt x="2714" y="2151"/>
                    <a:pt x="3158" y="2329"/>
                    <a:pt x="3648" y="2462"/>
                  </a:cubicBezTo>
                  <a:cubicBezTo>
                    <a:pt x="3716" y="2488"/>
                    <a:pt x="3771" y="2498"/>
                    <a:pt x="3816" y="2498"/>
                  </a:cubicBezTo>
                  <a:cubicBezTo>
                    <a:pt x="4005" y="2498"/>
                    <a:pt x="4012" y="2303"/>
                    <a:pt x="4048" y="2195"/>
                  </a:cubicBezTo>
                  <a:cubicBezTo>
                    <a:pt x="4048" y="1839"/>
                    <a:pt x="4226" y="1795"/>
                    <a:pt x="4315" y="1795"/>
                  </a:cubicBezTo>
                  <a:cubicBezTo>
                    <a:pt x="4379" y="1777"/>
                    <a:pt x="4443" y="1770"/>
                    <a:pt x="4506" y="1770"/>
                  </a:cubicBezTo>
                  <a:cubicBezTo>
                    <a:pt x="4717" y="1770"/>
                    <a:pt x="4923" y="1847"/>
                    <a:pt x="5111" y="1847"/>
                  </a:cubicBezTo>
                  <a:cubicBezTo>
                    <a:pt x="5143" y="1847"/>
                    <a:pt x="5174" y="1844"/>
                    <a:pt x="5205" y="1839"/>
                  </a:cubicBezTo>
                  <a:cubicBezTo>
                    <a:pt x="5827" y="1706"/>
                    <a:pt x="5827" y="1706"/>
                    <a:pt x="5472" y="1350"/>
                  </a:cubicBezTo>
                  <a:cubicBezTo>
                    <a:pt x="5027" y="950"/>
                    <a:pt x="4893" y="905"/>
                    <a:pt x="4760" y="861"/>
                  </a:cubicBezTo>
                  <a:lnTo>
                    <a:pt x="4359" y="772"/>
                  </a:lnTo>
                  <a:cubicBezTo>
                    <a:pt x="4204" y="750"/>
                    <a:pt x="4048" y="738"/>
                    <a:pt x="3898" y="738"/>
                  </a:cubicBezTo>
                  <a:cubicBezTo>
                    <a:pt x="3748" y="738"/>
                    <a:pt x="3603" y="750"/>
                    <a:pt x="3470" y="772"/>
                  </a:cubicBezTo>
                  <a:cubicBezTo>
                    <a:pt x="3437" y="780"/>
                    <a:pt x="3405" y="785"/>
                    <a:pt x="3367" y="785"/>
                  </a:cubicBezTo>
                  <a:cubicBezTo>
                    <a:pt x="3198" y="785"/>
                    <a:pt x="2927" y="682"/>
                    <a:pt x="2091" y="282"/>
                  </a:cubicBezTo>
                  <a:cubicBezTo>
                    <a:pt x="1567" y="73"/>
                    <a:pt x="1400" y="1"/>
                    <a:pt x="1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15420" y="2796055"/>
              <a:ext cx="191529" cy="171412"/>
            </a:xfrm>
            <a:custGeom>
              <a:avLst/>
              <a:gdLst/>
              <a:ahLst/>
              <a:cxnLst/>
              <a:rect l="l" t="t" r="r" b="b"/>
              <a:pathLst>
                <a:path w="7074" h="6331" extrusionOk="0">
                  <a:moveTo>
                    <a:pt x="6362" y="0"/>
                  </a:moveTo>
                  <a:cubicBezTo>
                    <a:pt x="6050" y="89"/>
                    <a:pt x="5917" y="356"/>
                    <a:pt x="5606" y="401"/>
                  </a:cubicBezTo>
                  <a:cubicBezTo>
                    <a:pt x="5161" y="401"/>
                    <a:pt x="4716" y="445"/>
                    <a:pt x="4316" y="490"/>
                  </a:cubicBezTo>
                  <a:cubicBezTo>
                    <a:pt x="4227" y="534"/>
                    <a:pt x="4093" y="579"/>
                    <a:pt x="4004" y="623"/>
                  </a:cubicBezTo>
                  <a:cubicBezTo>
                    <a:pt x="3782" y="712"/>
                    <a:pt x="3648" y="979"/>
                    <a:pt x="3693" y="1201"/>
                  </a:cubicBezTo>
                  <a:cubicBezTo>
                    <a:pt x="3693" y="1379"/>
                    <a:pt x="3693" y="1468"/>
                    <a:pt x="3604" y="1513"/>
                  </a:cubicBezTo>
                  <a:cubicBezTo>
                    <a:pt x="3552" y="1565"/>
                    <a:pt x="3469" y="1587"/>
                    <a:pt x="3240" y="1587"/>
                  </a:cubicBezTo>
                  <a:cubicBezTo>
                    <a:pt x="3078" y="1587"/>
                    <a:pt x="2842" y="1576"/>
                    <a:pt x="2492" y="1557"/>
                  </a:cubicBezTo>
                  <a:cubicBezTo>
                    <a:pt x="2225" y="1557"/>
                    <a:pt x="2181" y="1557"/>
                    <a:pt x="2092" y="1646"/>
                  </a:cubicBezTo>
                  <a:cubicBezTo>
                    <a:pt x="1869" y="1958"/>
                    <a:pt x="1647" y="2313"/>
                    <a:pt x="1469" y="2625"/>
                  </a:cubicBezTo>
                  <a:cubicBezTo>
                    <a:pt x="1291" y="2847"/>
                    <a:pt x="1068" y="2981"/>
                    <a:pt x="891" y="3203"/>
                  </a:cubicBezTo>
                  <a:cubicBezTo>
                    <a:pt x="713" y="3381"/>
                    <a:pt x="713" y="3559"/>
                    <a:pt x="579" y="3692"/>
                  </a:cubicBezTo>
                  <a:cubicBezTo>
                    <a:pt x="535" y="3737"/>
                    <a:pt x="535" y="3737"/>
                    <a:pt x="401" y="3781"/>
                  </a:cubicBezTo>
                  <a:cubicBezTo>
                    <a:pt x="1" y="3826"/>
                    <a:pt x="45" y="5205"/>
                    <a:pt x="490" y="5605"/>
                  </a:cubicBezTo>
                  <a:cubicBezTo>
                    <a:pt x="713" y="5783"/>
                    <a:pt x="935" y="5916"/>
                    <a:pt x="1202" y="6005"/>
                  </a:cubicBezTo>
                  <a:lnTo>
                    <a:pt x="1291" y="6005"/>
                  </a:lnTo>
                  <a:cubicBezTo>
                    <a:pt x="1358" y="6028"/>
                    <a:pt x="1435" y="6028"/>
                    <a:pt x="1519" y="6028"/>
                  </a:cubicBezTo>
                  <a:cubicBezTo>
                    <a:pt x="1602" y="6028"/>
                    <a:pt x="1691" y="6028"/>
                    <a:pt x="1780" y="6050"/>
                  </a:cubicBezTo>
                  <a:cubicBezTo>
                    <a:pt x="1958" y="6094"/>
                    <a:pt x="2136" y="6317"/>
                    <a:pt x="2403" y="6317"/>
                  </a:cubicBezTo>
                  <a:cubicBezTo>
                    <a:pt x="2470" y="6325"/>
                    <a:pt x="2545" y="6330"/>
                    <a:pt x="2622" y="6330"/>
                  </a:cubicBezTo>
                  <a:cubicBezTo>
                    <a:pt x="2954" y="6330"/>
                    <a:pt x="3329" y="6233"/>
                    <a:pt x="3293" y="5872"/>
                  </a:cubicBezTo>
                  <a:cubicBezTo>
                    <a:pt x="2492" y="5739"/>
                    <a:pt x="2403" y="4893"/>
                    <a:pt x="2403" y="4582"/>
                  </a:cubicBezTo>
                  <a:cubicBezTo>
                    <a:pt x="2403" y="4404"/>
                    <a:pt x="2447" y="4226"/>
                    <a:pt x="2581" y="4137"/>
                  </a:cubicBezTo>
                  <a:cubicBezTo>
                    <a:pt x="2803" y="3959"/>
                    <a:pt x="2803" y="3959"/>
                    <a:pt x="3115" y="3426"/>
                  </a:cubicBezTo>
                  <a:cubicBezTo>
                    <a:pt x="3204" y="3248"/>
                    <a:pt x="3337" y="3070"/>
                    <a:pt x="3471" y="2936"/>
                  </a:cubicBezTo>
                  <a:cubicBezTo>
                    <a:pt x="3737" y="2758"/>
                    <a:pt x="4004" y="2580"/>
                    <a:pt x="4271" y="2491"/>
                  </a:cubicBezTo>
                  <a:cubicBezTo>
                    <a:pt x="4583" y="2269"/>
                    <a:pt x="4716" y="1869"/>
                    <a:pt x="5027" y="1646"/>
                  </a:cubicBezTo>
                  <a:cubicBezTo>
                    <a:pt x="5294" y="1424"/>
                    <a:pt x="5606" y="1335"/>
                    <a:pt x="5961" y="1335"/>
                  </a:cubicBezTo>
                  <a:cubicBezTo>
                    <a:pt x="7074" y="1290"/>
                    <a:pt x="6896" y="846"/>
                    <a:pt x="6718" y="401"/>
                  </a:cubicBezTo>
                  <a:cubicBezTo>
                    <a:pt x="6629" y="178"/>
                    <a:pt x="6540" y="0"/>
                    <a:pt x="6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275856" y="2705733"/>
              <a:ext cx="126467" cy="103833"/>
            </a:xfrm>
            <a:custGeom>
              <a:avLst/>
              <a:gdLst/>
              <a:ahLst/>
              <a:cxnLst/>
              <a:rect l="l" t="t" r="r" b="b"/>
              <a:pathLst>
                <a:path w="4671" h="3835" extrusionOk="0">
                  <a:moveTo>
                    <a:pt x="2358" y="0"/>
                  </a:moveTo>
                  <a:cubicBezTo>
                    <a:pt x="2269" y="0"/>
                    <a:pt x="2135" y="45"/>
                    <a:pt x="2046" y="89"/>
                  </a:cubicBezTo>
                  <a:lnTo>
                    <a:pt x="1424" y="267"/>
                  </a:lnTo>
                  <a:cubicBezTo>
                    <a:pt x="1335" y="312"/>
                    <a:pt x="1246" y="401"/>
                    <a:pt x="1157" y="401"/>
                  </a:cubicBezTo>
                  <a:cubicBezTo>
                    <a:pt x="1127" y="416"/>
                    <a:pt x="1102" y="420"/>
                    <a:pt x="1079" y="420"/>
                  </a:cubicBezTo>
                  <a:cubicBezTo>
                    <a:pt x="1033" y="420"/>
                    <a:pt x="994" y="401"/>
                    <a:pt x="934" y="401"/>
                  </a:cubicBezTo>
                  <a:lnTo>
                    <a:pt x="890" y="401"/>
                  </a:lnTo>
                  <a:cubicBezTo>
                    <a:pt x="801" y="490"/>
                    <a:pt x="667" y="534"/>
                    <a:pt x="356" y="1157"/>
                  </a:cubicBezTo>
                  <a:cubicBezTo>
                    <a:pt x="0" y="1913"/>
                    <a:pt x="45" y="1913"/>
                    <a:pt x="578" y="1958"/>
                  </a:cubicBezTo>
                  <a:cubicBezTo>
                    <a:pt x="801" y="1958"/>
                    <a:pt x="1068" y="2002"/>
                    <a:pt x="1112" y="2224"/>
                  </a:cubicBezTo>
                  <a:cubicBezTo>
                    <a:pt x="1157" y="2625"/>
                    <a:pt x="712" y="2758"/>
                    <a:pt x="756" y="3159"/>
                  </a:cubicBezTo>
                  <a:cubicBezTo>
                    <a:pt x="756" y="3159"/>
                    <a:pt x="979" y="3470"/>
                    <a:pt x="1112" y="3514"/>
                  </a:cubicBezTo>
                  <a:cubicBezTo>
                    <a:pt x="1160" y="3526"/>
                    <a:pt x="1211" y="3532"/>
                    <a:pt x="1263" y="3532"/>
                  </a:cubicBezTo>
                  <a:cubicBezTo>
                    <a:pt x="1406" y="3532"/>
                    <a:pt x="1560" y="3491"/>
                    <a:pt x="1690" y="3425"/>
                  </a:cubicBezTo>
                  <a:cubicBezTo>
                    <a:pt x="2091" y="3292"/>
                    <a:pt x="2091" y="2847"/>
                    <a:pt x="2313" y="2580"/>
                  </a:cubicBezTo>
                  <a:cubicBezTo>
                    <a:pt x="2422" y="2435"/>
                    <a:pt x="2620" y="2290"/>
                    <a:pt x="2786" y="2290"/>
                  </a:cubicBezTo>
                  <a:cubicBezTo>
                    <a:pt x="2823" y="2290"/>
                    <a:pt x="2859" y="2297"/>
                    <a:pt x="2891" y="2313"/>
                  </a:cubicBezTo>
                  <a:cubicBezTo>
                    <a:pt x="3069" y="2402"/>
                    <a:pt x="3025" y="2402"/>
                    <a:pt x="3158" y="2981"/>
                  </a:cubicBezTo>
                  <a:cubicBezTo>
                    <a:pt x="3158" y="3070"/>
                    <a:pt x="3158" y="3114"/>
                    <a:pt x="3203" y="3159"/>
                  </a:cubicBezTo>
                  <a:cubicBezTo>
                    <a:pt x="3692" y="3737"/>
                    <a:pt x="3692" y="3737"/>
                    <a:pt x="3781" y="3826"/>
                  </a:cubicBezTo>
                  <a:cubicBezTo>
                    <a:pt x="3793" y="3832"/>
                    <a:pt x="3808" y="3834"/>
                    <a:pt x="3825" y="3834"/>
                  </a:cubicBezTo>
                  <a:cubicBezTo>
                    <a:pt x="3937" y="3834"/>
                    <a:pt x="4149" y="3713"/>
                    <a:pt x="4226" y="3559"/>
                  </a:cubicBezTo>
                  <a:cubicBezTo>
                    <a:pt x="4671" y="2936"/>
                    <a:pt x="3692" y="1468"/>
                    <a:pt x="3292" y="1201"/>
                  </a:cubicBezTo>
                  <a:cubicBezTo>
                    <a:pt x="3114" y="1023"/>
                    <a:pt x="2980" y="801"/>
                    <a:pt x="2847" y="579"/>
                  </a:cubicBezTo>
                  <a:cubicBezTo>
                    <a:pt x="2758" y="445"/>
                    <a:pt x="2758" y="267"/>
                    <a:pt x="2669" y="134"/>
                  </a:cubicBezTo>
                  <a:cubicBezTo>
                    <a:pt x="2669" y="89"/>
                    <a:pt x="2625" y="45"/>
                    <a:pt x="2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387839" y="2705191"/>
              <a:ext cx="75918" cy="33844"/>
            </a:xfrm>
            <a:custGeom>
              <a:avLst/>
              <a:gdLst/>
              <a:ahLst/>
              <a:cxnLst/>
              <a:rect l="l" t="t" r="r" b="b"/>
              <a:pathLst>
                <a:path w="2804" h="1250" extrusionOk="0">
                  <a:moveTo>
                    <a:pt x="548" y="1"/>
                  </a:moveTo>
                  <a:cubicBezTo>
                    <a:pt x="535" y="1"/>
                    <a:pt x="535" y="20"/>
                    <a:pt x="535" y="20"/>
                  </a:cubicBezTo>
                  <a:cubicBezTo>
                    <a:pt x="1" y="465"/>
                    <a:pt x="1" y="599"/>
                    <a:pt x="134" y="910"/>
                  </a:cubicBezTo>
                  <a:cubicBezTo>
                    <a:pt x="223" y="1177"/>
                    <a:pt x="223" y="1177"/>
                    <a:pt x="1024" y="1221"/>
                  </a:cubicBezTo>
                  <a:lnTo>
                    <a:pt x="1780" y="1221"/>
                  </a:lnTo>
                  <a:cubicBezTo>
                    <a:pt x="1949" y="1235"/>
                    <a:pt x="2073" y="1249"/>
                    <a:pt x="2170" y="1249"/>
                  </a:cubicBezTo>
                  <a:cubicBezTo>
                    <a:pt x="2379" y="1249"/>
                    <a:pt x="2459" y="1184"/>
                    <a:pt x="2581" y="910"/>
                  </a:cubicBezTo>
                  <a:cubicBezTo>
                    <a:pt x="2581" y="910"/>
                    <a:pt x="2803" y="332"/>
                    <a:pt x="2625" y="243"/>
                  </a:cubicBezTo>
                  <a:lnTo>
                    <a:pt x="2447" y="243"/>
                  </a:lnTo>
                  <a:cubicBezTo>
                    <a:pt x="2336" y="265"/>
                    <a:pt x="2225" y="276"/>
                    <a:pt x="2114" y="276"/>
                  </a:cubicBezTo>
                  <a:cubicBezTo>
                    <a:pt x="2003" y="276"/>
                    <a:pt x="1891" y="265"/>
                    <a:pt x="1780" y="243"/>
                  </a:cubicBezTo>
                  <a:lnTo>
                    <a:pt x="668" y="154"/>
                  </a:lnTo>
                  <a:cubicBezTo>
                    <a:pt x="579" y="154"/>
                    <a:pt x="624" y="65"/>
                    <a:pt x="579" y="20"/>
                  </a:cubicBezTo>
                  <a:cubicBezTo>
                    <a:pt x="564" y="6"/>
                    <a:pt x="554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661243" y="2690083"/>
              <a:ext cx="163804" cy="51794"/>
            </a:xfrm>
            <a:custGeom>
              <a:avLst/>
              <a:gdLst/>
              <a:ahLst/>
              <a:cxnLst/>
              <a:rect l="l" t="t" r="r" b="b"/>
              <a:pathLst>
                <a:path w="6050" h="1913" extrusionOk="0">
                  <a:moveTo>
                    <a:pt x="4137" y="0"/>
                  </a:moveTo>
                  <a:cubicBezTo>
                    <a:pt x="3470" y="45"/>
                    <a:pt x="3470" y="45"/>
                    <a:pt x="3381" y="89"/>
                  </a:cubicBezTo>
                  <a:cubicBezTo>
                    <a:pt x="3203" y="222"/>
                    <a:pt x="3203" y="445"/>
                    <a:pt x="3114" y="578"/>
                  </a:cubicBezTo>
                  <a:cubicBezTo>
                    <a:pt x="2981" y="756"/>
                    <a:pt x="3025" y="712"/>
                    <a:pt x="1824" y="756"/>
                  </a:cubicBezTo>
                  <a:lnTo>
                    <a:pt x="1112" y="756"/>
                  </a:lnTo>
                  <a:cubicBezTo>
                    <a:pt x="0" y="756"/>
                    <a:pt x="89" y="1112"/>
                    <a:pt x="223" y="1646"/>
                  </a:cubicBezTo>
                  <a:cubicBezTo>
                    <a:pt x="534" y="1735"/>
                    <a:pt x="801" y="1824"/>
                    <a:pt x="1112" y="1913"/>
                  </a:cubicBezTo>
                  <a:cubicBezTo>
                    <a:pt x="1112" y="1913"/>
                    <a:pt x="1913" y="1913"/>
                    <a:pt x="2224" y="1868"/>
                  </a:cubicBezTo>
                  <a:cubicBezTo>
                    <a:pt x="2447" y="1868"/>
                    <a:pt x="2669" y="1690"/>
                    <a:pt x="2892" y="1690"/>
                  </a:cubicBezTo>
                  <a:cubicBezTo>
                    <a:pt x="3003" y="1668"/>
                    <a:pt x="3114" y="1657"/>
                    <a:pt x="3225" y="1657"/>
                  </a:cubicBezTo>
                  <a:cubicBezTo>
                    <a:pt x="3336" y="1657"/>
                    <a:pt x="3448" y="1668"/>
                    <a:pt x="3559" y="1690"/>
                  </a:cubicBezTo>
                  <a:cubicBezTo>
                    <a:pt x="4137" y="1690"/>
                    <a:pt x="4760" y="1646"/>
                    <a:pt x="5338" y="1601"/>
                  </a:cubicBezTo>
                  <a:cubicBezTo>
                    <a:pt x="5427" y="1601"/>
                    <a:pt x="5872" y="1335"/>
                    <a:pt x="5872" y="1335"/>
                  </a:cubicBezTo>
                  <a:cubicBezTo>
                    <a:pt x="5961" y="1246"/>
                    <a:pt x="6050" y="1112"/>
                    <a:pt x="6005" y="979"/>
                  </a:cubicBezTo>
                  <a:cubicBezTo>
                    <a:pt x="5961" y="801"/>
                    <a:pt x="5872" y="623"/>
                    <a:pt x="5694" y="534"/>
                  </a:cubicBezTo>
                  <a:cubicBezTo>
                    <a:pt x="5205" y="311"/>
                    <a:pt x="4671" y="89"/>
                    <a:pt x="4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569702" y="5519050"/>
              <a:ext cx="180671" cy="220093"/>
            </a:xfrm>
            <a:custGeom>
              <a:avLst/>
              <a:gdLst/>
              <a:ahLst/>
              <a:cxnLst/>
              <a:rect l="l" t="t" r="r" b="b"/>
              <a:pathLst>
                <a:path w="6673" h="8129" extrusionOk="0">
                  <a:moveTo>
                    <a:pt x="5383" y="1"/>
                  </a:moveTo>
                  <a:cubicBezTo>
                    <a:pt x="4938" y="1"/>
                    <a:pt x="4805" y="179"/>
                    <a:pt x="4760" y="268"/>
                  </a:cubicBezTo>
                  <a:cubicBezTo>
                    <a:pt x="4493" y="713"/>
                    <a:pt x="4315" y="1246"/>
                    <a:pt x="4182" y="1780"/>
                  </a:cubicBezTo>
                  <a:lnTo>
                    <a:pt x="4182" y="1825"/>
                  </a:lnTo>
                  <a:cubicBezTo>
                    <a:pt x="4093" y="2270"/>
                    <a:pt x="4093" y="2270"/>
                    <a:pt x="3515" y="2314"/>
                  </a:cubicBezTo>
                  <a:cubicBezTo>
                    <a:pt x="3025" y="2314"/>
                    <a:pt x="2625" y="2047"/>
                    <a:pt x="2180" y="1914"/>
                  </a:cubicBezTo>
                  <a:cubicBezTo>
                    <a:pt x="1618" y="1796"/>
                    <a:pt x="1117" y="1679"/>
                    <a:pt x="743" y="1679"/>
                  </a:cubicBezTo>
                  <a:cubicBezTo>
                    <a:pt x="407" y="1679"/>
                    <a:pt x="174" y="1774"/>
                    <a:pt x="90" y="2047"/>
                  </a:cubicBezTo>
                  <a:cubicBezTo>
                    <a:pt x="1" y="2492"/>
                    <a:pt x="1" y="2892"/>
                    <a:pt x="1" y="3337"/>
                  </a:cubicBezTo>
                  <a:cubicBezTo>
                    <a:pt x="90" y="3915"/>
                    <a:pt x="579" y="4182"/>
                    <a:pt x="712" y="4672"/>
                  </a:cubicBezTo>
                  <a:cubicBezTo>
                    <a:pt x="846" y="5294"/>
                    <a:pt x="179" y="5695"/>
                    <a:pt x="268" y="6317"/>
                  </a:cubicBezTo>
                  <a:cubicBezTo>
                    <a:pt x="312" y="6540"/>
                    <a:pt x="401" y="6718"/>
                    <a:pt x="534" y="6896"/>
                  </a:cubicBezTo>
                  <a:cubicBezTo>
                    <a:pt x="1014" y="7684"/>
                    <a:pt x="2022" y="8129"/>
                    <a:pt x="2643" y="8129"/>
                  </a:cubicBezTo>
                  <a:cubicBezTo>
                    <a:pt x="2828" y="8129"/>
                    <a:pt x="2978" y="8089"/>
                    <a:pt x="3070" y="8008"/>
                  </a:cubicBezTo>
                  <a:cubicBezTo>
                    <a:pt x="3782" y="7474"/>
                    <a:pt x="4360" y="6762"/>
                    <a:pt x="4716" y="5962"/>
                  </a:cubicBezTo>
                  <a:cubicBezTo>
                    <a:pt x="4983" y="5250"/>
                    <a:pt x="5205" y="4538"/>
                    <a:pt x="5338" y="3782"/>
                  </a:cubicBezTo>
                  <a:cubicBezTo>
                    <a:pt x="5605" y="2937"/>
                    <a:pt x="6317" y="2270"/>
                    <a:pt x="6539" y="1380"/>
                  </a:cubicBezTo>
                  <a:cubicBezTo>
                    <a:pt x="6584" y="980"/>
                    <a:pt x="6673" y="45"/>
                    <a:pt x="5383" y="1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301532" y="4242623"/>
              <a:ext cx="1454523" cy="1593283"/>
            </a:xfrm>
            <a:custGeom>
              <a:avLst/>
              <a:gdLst/>
              <a:ahLst/>
              <a:cxnLst/>
              <a:rect l="l" t="t" r="r" b="b"/>
              <a:pathLst>
                <a:path w="53722" h="58847" extrusionOk="0">
                  <a:moveTo>
                    <a:pt x="17034" y="1"/>
                  </a:moveTo>
                  <a:cubicBezTo>
                    <a:pt x="15398" y="1"/>
                    <a:pt x="13773" y="318"/>
                    <a:pt x="12138" y="318"/>
                  </a:cubicBezTo>
                  <a:cubicBezTo>
                    <a:pt x="11563" y="318"/>
                    <a:pt x="10987" y="279"/>
                    <a:pt x="10409" y="173"/>
                  </a:cubicBezTo>
                  <a:lnTo>
                    <a:pt x="9564" y="173"/>
                  </a:lnTo>
                  <a:lnTo>
                    <a:pt x="9431" y="128"/>
                  </a:lnTo>
                  <a:cubicBezTo>
                    <a:pt x="9321" y="109"/>
                    <a:pt x="9195" y="101"/>
                    <a:pt x="9055" y="101"/>
                  </a:cubicBezTo>
                  <a:cubicBezTo>
                    <a:pt x="7548" y="101"/>
                    <a:pt x="4489" y="1107"/>
                    <a:pt x="4449" y="1107"/>
                  </a:cubicBezTo>
                  <a:cubicBezTo>
                    <a:pt x="4182" y="1329"/>
                    <a:pt x="4004" y="1640"/>
                    <a:pt x="3870" y="1952"/>
                  </a:cubicBezTo>
                  <a:cubicBezTo>
                    <a:pt x="3203" y="3420"/>
                    <a:pt x="3381" y="5066"/>
                    <a:pt x="2714" y="6533"/>
                  </a:cubicBezTo>
                  <a:cubicBezTo>
                    <a:pt x="2002" y="8001"/>
                    <a:pt x="490" y="8980"/>
                    <a:pt x="45" y="10715"/>
                  </a:cubicBezTo>
                  <a:cubicBezTo>
                    <a:pt x="1" y="13250"/>
                    <a:pt x="134" y="15830"/>
                    <a:pt x="490" y="18366"/>
                  </a:cubicBezTo>
                  <a:cubicBezTo>
                    <a:pt x="623" y="19478"/>
                    <a:pt x="4760" y="31132"/>
                    <a:pt x="9030" y="32288"/>
                  </a:cubicBezTo>
                  <a:lnTo>
                    <a:pt x="9075" y="32288"/>
                  </a:lnTo>
                  <a:lnTo>
                    <a:pt x="9964" y="32466"/>
                  </a:lnTo>
                  <a:lnTo>
                    <a:pt x="10231" y="32511"/>
                  </a:lnTo>
                  <a:cubicBezTo>
                    <a:pt x="11787" y="32245"/>
                    <a:pt x="13020" y="30813"/>
                    <a:pt x="14674" y="30813"/>
                  </a:cubicBezTo>
                  <a:cubicBezTo>
                    <a:pt x="14959" y="30813"/>
                    <a:pt x="15256" y="30856"/>
                    <a:pt x="15569" y="30954"/>
                  </a:cubicBezTo>
                  <a:cubicBezTo>
                    <a:pt x="19217" y="32155"/>
                    <a:pt x="19394" y="33178"/>
                    <a:pt x="19706" y="35535"/>
                  </a:cubicBezTo>
                  <a:lnTo>
                    <a:pt x="19706" y="35669"/>
                  </a:lnTo>
                  <a:lnTo>
                    <a:pt x="19706" y="35802"/>
                  </a:lnTo>
                  <a:lnTo>
                    <a:pt x="19706" y="35891"/>
                  </a:lnTo>
                  <a:lnTo>
                    <a:pt x="19706" y="36025"/>
                  </a:lnTo>
                  <a:lnTo>
                    <a:pt x="19706" y="36158"/>
                  </a:lnTo>
                  <a:lnTo>
                    <a:pt x="19706" y="36247"/>
                  </a:lnTo>
                  <a:lnTo>
                    <a:pt x="19706" y="36380"/>
                  </a:lnTo>
                  <a:cubicBezTo>
                    <a:pt x="19706" y="36425"/>
                    <a:pt x="19706" y="36469"/>
                    <a:pt x="19750" y="36558"/>
                  </a:cubicBezTo>
                  <a:cubicBezTo>
                    <a:pt x="19884" y="37003"/>
                    <a:pt x="19750" y="37493"/>
                    <a:pt x="19928" y="37937"/>
                  </a:cubicBezTo>
                  <a:cubicBezTo>
                    <a:pt x="19973" y="38071"/>
                    <a:pt x="20195" y="38471"/>
                    <a:pt x="21352" y="39227"/>
                  </a:cubicBezTo>
                  <a:cubicBezTo>
                    <a:pt x="22063" y="39672"/>
                    <a:pt x="23487" y="40606"/>
                    <a:pt x="24955" y="43409"/>
                  </a:cubicBezTo>
                  <a:cubicBezTo>
                    <a:pt x="26111" y="45633"/>
                    <a:pt x="24243" y="48213"/>
                    <a:pt x="25755" y="50392"/>
                  </a:cubicBezTo>
                  <a:cubicBezTo>
                    <a:pt x="25800" y="50481"/>
                    <a:pt x="34162" y="58755"/>
                    <a:pt x="34830" y="58799"/>
                  </a:cubicBezTo>
                  <a:lnTo>
                    <a:pt x="36209" y="58799"/>
                  </a:lnTo>
                  <a:cubicBezTo>
                    <a:pt x="36534" y="58831"/>
                    <a:pt x="36839" y="58847"/>
                    <a:pt x="37124" y="58847"/>
                  </a:cubicBezTo>
                  <a:cubicBezTo>
                    <a:pt x="40393" y="58847"/>
                    <a:pt x="41184" y="56816"/>
                    <a:pt x="42125" y="54484"/>
                  </a:cubicBezTo>
                  <a:lnTo>
                    <a:pt x="42303" y="54084"/>
                  </a:lnTo>
                  <a:cubicBezTo>
                    <a:pt x="41368" y="53194"/>
                    <a:pt x="41190" y="52038"/>
                    <a:pt x="41413" y="51593"/>
                  </a:cubicBezTo>
                  <a:cubicBezTo>
                    <a:pt x="42125" y="50259"/>
                    <a:pt x="43904" y="50615"/>
                    <a:pt x="44749" y="49458"/>
                  </a:cubicBezTo>
                  <a:cubicBezTo>
                    <a:pt x="46439" y="47101"/>
                    <a:pt x="43148" y="45455"/>
                    <a:pt x="43859" y="43275"/>
                  </a:cubicBezTo>
                  <a:cubicBezTo>
                    <a:pt x="43859" y="43275"/>
                    <a:pt x="45683" y="39628"/>
                    <a:pt x="47284" y="38560"/>
                  </a:cubicBezTo>
                  <a:cubicBezTo>
                    <a:pt x="48130" y="37937"/>
                    <a:pt x="53289" y="32422"/>
                    <a:pt x="53512" y="30954"/>
                  </a:cubicBezTo>
                  <a:cubicBezTo>
                    <a:pt x="53682" y="29526"/>
                    <a:pt x="53722" y="29189"/>
                    <a:pt x="51369" y="29189"/>
                  </a:cubicBezTo>
                  <a:cubicBezTo>
                    <a:pt x="50643" y="29189"/>
                    <a:pt x="49689" y="29221"/>
                    <a:pt x="48441" y="29263"/>
                  </a:cubicBezTo>
                  <a:cubicBezTo>
                    <a:pt x="45728" y="28730"/>
                    <a:pt x="43504" y="26728"/>
                    <a:pt x="42703" y="24104"/>
                  </a:cubicBezTo>
                  <a:cubicBezTo>
                    <a:pt x="37676" y="8935"/>
                    <a:pt x="37676" y="8935"/>
                    <a:pt x="37410" y="8669"/>
                  </a:cubicBezTo>
                  <a:cubicBezTo>
                    <a:pt x="37187" y="8491"/>
                    <a:pt x="37187" y="8491"/>
                    <a:pt x="33362" y="7823"/>
                  </a:cubicBezTo>
                  <a:cubicBezTo>
                    <a:pt x="31760" y="7557"/>
                    <a:pt x="30915" y="6044"/>
                    <a:pt x="29492" y="5421"/>
                  </a:cubicBezTo>
                  <a:cubicBezTo>
                    <a:pt x="28693" y="5060"/>
                    <a:pt x="28235" y="4853"/>
                    <a:pt x="27911" y="4853"/>
                  </a:cubicBezTo>
                  <a:cubicBezTo>
                    <a:pt x="27477" y="4853"/>
                    <a:pt x="27281" y="5223"/>
                    <a:pt x="26823" y="6089"/>
                  </a:cubicBezTo>
                  <a:cubicBezTo>
                    <a:pt x="26643" y="6394"/>
                    <a:pt x="26492" y="6562"/>
                    <a:pt x="26165" y="6562"/>
                  </a:cubicBezTo>
                  <a:cubicBezTo>
                    <a:pt x="25682" y="6562"/>
                    <a:pt x="24816" y="6198"/>
                    <a:pt x="22909" y="5377"/>
                  </a:cubicBezTo>
                  <a:cubicBezTo>
                    <a:pt x="20418" y="4309"/>
                    <a:pt x="20418" y="4309"/>
                    <a:pt x="19706" y="3642"/>
                  </a:cubicBezTo>
                  <a:cubicBezTo>
                    <a:pt x="19083" y="2930"/>
                    <a:pt x="18861" y="1996"/>
                    <a:pt x="19039" y="1062"/>
                  </a:cubicBezTo>
                  <a:cubicBezTo>
                    <a:pt x="19261" y="395"/>
                    <a:pt x="19039" y="306"/>
                    <a:pt x="18416" y="84"/>
                  </a:cubicBezTo>
                  <a:lnTo>
                    <a:pt x="18371" y="84"/>
                  </a:lnTo>
                  <a:cubicBezTo>
                    <a:pt x="17925" y="24"/>
                    <a:pt x="17479" y="1"/>
                    <a:pt x="17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496635" y="3100135"/>
              <a:ext cx="168623" cy="104212"/>
            </a:xfrm>
            <a:custGeom>
              <a:avLst/>
              <a:gdLst/>
              <a:ahLst/>
              <a:cxnLst/>
              <a:rect l="l" t="t" r="r" b="b"/>
              <a:pathLst>
                <a:path w="6228" h="3849" extrusionOk="0">
                  <a:moveTo>
                    <a:pt x="1964" y="0"/>
                  </a:moveTo>
                  <a:cubicBezTo>
                    <a:pt x="1678" y="0"/>
                    <a:pt x="1500" y="145"/>
                    <a:pt x="1157" y="424"/>
                  </a:cubicBezTo>
                  <a:cubicBezTo>
                    <a:pt x="356" y="1135"/>
                    <a:pt x="1" y="2158"/>
                    <a:pt x="178" y="3226"/>
                  </a:cubicBezTo>
                  <a:cubicBezTo>
                    <a:pt x="178" y="3537"/>
                    <a:pt x="445" y="3804"/>
                    <a:pt x="801" y="3849"/>
                  </a:cubicBezTo>
                  <a:lnTo>
                    <a:pt x="1024" y="3849"/>
                  </a:lnTo>
                  <a:cubicBezTo>
                    <a:pt x="1202" y="3849"/>
                    <a:pt x="1335" y="3715"/>
                    <a:pt x="1468" y="3715"/>
                  </a:cubicBezTo>
                  <a:cubicBezTo>
                    <a:pt x="1494" y="3709"/>
                    <a:pt x="1522" y="3706"/>
                    <a:pt x="1552" y="3706"/>
                  </a:cubicBezTo>
                  <a:cubicBezTo>
                    <a:pt x="1694" y="3706"/>
                    <a:pt x="1871" y="3769"/>
                    <a:pt x="2035" y="3769"/>
                  </a:cubicBezTo>
                  <a:cubicBezTo>
                    <a:pt x="2070" y="3769"/>
                    <a:pt x="2103" y="3766"/>
                    <a:pt x="2136" y="3760"/>
                  </a:cubicBezTo>
                  <a:cubicBezTo>
                    <a:pt x="2269" y="3760"/>
                    <a:pt x="2403" y="3760"/>
                    <a:pt x="2536" y="3715"/>
                  </a:cubicBezTo>
                  <a:cubicBezTo>
                    <a:pt x="3915" y="3404"/>
                    <a:pt x="3915" y="3404"/>
                    <a:pt x="4004" y="3315"/>
                  </a:cubicBezTo>
                  <a:cubicBezTo>
                    <a:pt x="4538" y="3004"/>
                    <a:pt x="4938" y="2559"/>
                    <a:pt x="5294" y="2069"/>
                  </a:cubicBezTo>
                  <a:cubicBezTo>
                    <a:pt x="5516" y="1714"/>
                    <a:pt x="6228" y="646"/>
                    <a:pt x="5650" y="424"/>
                  </a:cubicBezTo>
                  <a:lnTo>
                    <a:pt x="5561" y="424"/>
                  </a:lnTo>
                  <a:cubicBezTo>
                    <a:pt x="5383" y="424"/>
                    <a:pt x="5205" y="468"/>
                    <a:pt x="5027" y="468"/>
                  </a:cubicBezTo>
                  <a:cubicBezTo>
                    <a:pt x="4894" y="468"/>
                    <a:pt x="4582" y="424"/>
                    <a:pt x="4315" y="424"/>
                  </a:cubicBezTo>
                  <a:cubicBezTo>
                    <a:pt x="4226" y="424"/>
                    <a:pt x="4137" y="468"/>
                    <a:pt x="4004" y="468"/>
                  </a:cubicBezTo>
                  <a:cubicBezTo>
                    <a:pt x="3926" y="520"/>
                    <a:pt x="3848" y="542"/>
                    <a:pt x="3769" y="542"/>
                  </a:cubicBezTo>
                  <a:cubicBezTo>
                    <a:pt x="3714" y="542"/>
                    <a:pt x="3659" y="531"/>
                    <a:pt x="3604" y="513"/>
                  </a:cubicBezTo>
                  <a:cubicBezTo>
                    <a:pt x="2705" y="167"/>
                    <a:pt x="2272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770012" y="2494980"/>
              <a:ext cx="15704" cy="7229"/>
            </a:xfrm>
            <a:custGeom>
              <a:avLst/>
              <a:gdLst/>
              <a:ahLst/>
              <a:cxnLst/>
              <a:rect l="l" t="t" r="r" b="b"/>
              <a:pathLst>
                <a:path w="580" h="267" extrusionOk="0">
                  <a:moveTo>
                    <a:pt x="579" y="0"/>
                  </a:moveTo>
                  <a:lnTo>
                    <a:pt x="1" y="267"/>
                  </a:lnTo>
                  <a:cubicBezTo>
                    <a:pt x="223" y="178"/>
                    <a:pt x="401" y="89"/>
                    <a:pt x="579" y="0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215225" y="2811705"/>
              <a:ext cx="4675257" cy="3156593"/>
            </a:xfrm>
            <a:custGeom>
              <a:avLst/>
              <a:gdLst/>
              <a:ahLst/>
              <a:cxnLst/>
              <a:rect l="l" t="t" r="r" b="b"/>
              <a:pathLst>
                <a:path w="172678" h="116587" extrusionOk="0">
                  <a:moveTo>
                    <a:pt x="160134" y="101463"/>
                  </a:moveTo>
                  <a:cubicBezTo>
                    <a:pt x="160356" y="101196"/>
                    <a:pt x="160579" y="100929"/>
                    <a:pt x="160801" y="100618"/>
                  </a:cubicBezTo>
                  <a:lnTo>
                    <a:pt x="161024" y="100306"/>
                  </a:lnTo>
                  <a:cubicBezTo>
                    <a:pt x="161335" y="99951"/>
                    <a:pt x="161602" y="99550"/>
                    <a:pt x="161869" y="99194"/>
                  </a:cubicBezTo>
                  <a:cubicBezTo>
                    <a:pt x="161913" y="99105"/>
                    <a:pt x="161958" y="99061"/>
                    <a:pt x="162002" y="98972"/>
                  </a:cubicBezTo>
                  <a:cubicBezTo>
                    <a:pt x="162225" y="98661"/>
                    <a:pt x="162491" y="98305"/>
                    <a:pt x="162669" y="97993"/>
                  </a:cubicBezTo>
                  <a:cubicBezTo>
                    <a:pt x="162758" y="97860"/>
                    <a:pt x="162847" y="97726"/>
                    <a:pt x="162936" y="97593"/>
                  </a:cubicBezTo>
                  <a:cubicBezTo>
                    <a:pt x="163114" y="97282"/>
                    <a:pt x="163292" y="97015"/>
                    <a:pt x="163426" y="96703"/>
                  </a:cubicBezTo>
                  <a:lnTo>
                    <a:pt x="163648" y="96348"/>
                  </a:lnTo>
                  <a:cubicBezTo>
                    <a:pt x="163870" y="95903"/>
                    <a:pt x="164093" y="95502"/>
                    <a:pt x="164315" y="95058"/>
                  </a:cubicBezTo>
                  <a:lnTo>
                    <a:pt x="172678" y="77888"/>
                  </a:lnTo>
                  <a:cubicBezTo>
                    <a:pt x="172500" y="78333"/>
                    <a:pt x="172277" y="78733"/>
                    <a:pt x="172055" y="79178"/>
                  </a:cubicBezTo>
                  <a:lnTo>
                    <a:pt x="171833" y="79534"/>
                  </a:lnTo>
                  <a:cubicBezTo>
                    <a:pt x="171655" y="79845"/>
                    <a:pt x="171477" y="80112"/>
                    <a:pt x="171299" y="80423"/>
                  </a:cubicBezTo>
                  <a:lnTo>
                    <a:pt x="171076" y="80823"/>
                  </a:lnTo>
                  <a:cubicBezTo>
                    <a:pt x="170854" y="81135"/>
                    <a:pt x="170632" y="81491"/>
                    <a:pt x="170409" y="81802"/>
                  </a:cubicBezTo>
                  <a:lnTo>
                    <a:pt x="170276" y="82024"/>
                  </a:lnTo>
                  <a:cubicBezTo>
                    <a:pt x="170009" y="82380"/>
                    <a:pt x="169698" y="82781"/>
                    <a:pt x="169431" y="83137"/>
                  </a:cubicBezTo>
                  <a:lnTo>
                    <a:pt x="169164" y="83448"/>
                  </a:lnTo>
                  <a:cubicBezTo>
                    <a:pt x="168941" y="83759"/>
                    <a:pt x="168719" y="84026"/>
                    <a:pt x="168496" y="84293"/>
                  </a:cubicBezTo>
                  <a:cubicBezTo>
                    <a:pt x="168408" y="84426"/>
                    <a:pt x="168274" y="84515"/>
                    <a:pt x="168185" y="84649"/>
                  </a:cubicBezTo>
                  <a:cubicBezTo>
                    <a:pt x="167918" y="84916"/>
                    <a:pt x="167696" y="85183"/>
                    <a:pt x="167429" y="85494"/>
                  </a:cubicBezTo>
                  <a:lnTo>
                    <a:pt x="167207" y="85716"/>
                  </a:lnTo>
                  <a:cubicBezTo>
                    <a:pt x="166851" y="86072"/>
                    <a:pt x="166495" y="86428"/>
                    <a:pt x="166183" y="86740"/>
                  </a:cubicBezTo>
                  <a:lnTo>
                    <a:pt x="165917" y="87006"/>
                  </a:lnTo>
                  <a:cubicBezTo>
                    <a:pt x="165605" y="87273"/>
                    <a:pt x="165338" y="87496"/>
                    <a:pt x="165071" y="87763"/>
                  </a:cubicBezTo>
                  <a:lnTo>
                    <a:pt x="164716" y="88074"/>
                  </a:lnTo>
                  <a:cubicBezTo>
                    <a:pt x="164404" y="88341"/>
                    <a:pt x="164093" y="88608"/>
                    <a:pt x="163737" y="88830"/>
                  </a:cubicBezTo>
                  <a:lnTo>
                    <a:pt x="163559" y="89008"/>
                  </a:lnTo>
                  <a:cubicBezTo>
                    <a:pt x="163159" y="89319"/>
                    <a:pt x="162758" y="89631"/>
                    <a:pt x="162314" y="89942"/>
                  </a:cubicBezTo>
                  <a:lnTo>
                    <a:pt x="162002" y="90165"/>
                  </a:lnTo>
                  <a:cubicBezTo>
                    <a:pt x="161691" y="90387"/>
                    <a:pt x="161379" y="90609"/>
                    <a:pt x="161024" y="90832"/>
                  </a:cubicBezTo>
                  <a:lnTo>
                    <a:pt x="160623" y="91099"/>
                  </a:lnTo>
                  <a:cubicBezTo>
                    <a:pt x="160267" y="91321"/>
                    <a:pt x="159867" y="91544"/>
                    <a:pt x="159511" y="91810"/>
                  </a:cubicBezTo>
                  <a:lnTo>
                    <a:pt x="159289" y="91899"/>
                  </a:lnTo>
                  <a:cubicBezTo>
                    <a:pt x="158844" y="92166"/>
                    <a:pt x="158399" y="92433"/>
                    <a:pt x="157910" y="92700"/>
                  </a:cubicBezTo>
                  <a:lnTo>
                    <a:pt x="157510" y="92878"/>
                  </a:lnTo>
                  <a:cubicBezTo>
                    <a:pt x="157154" y="93100"/>
                    <a:pt x="156798" y="93278"/>
                    <a:pt x="156442" y="93456"/>
                  </a:cubicBezTo>
                  <a:lnTo>
                    <a:pt x="155997" y="93679"/>
                  </a:lnTo>
                  <a:cubicBezTo>
                    <a:pt x="155552" y="93857"/>
                    <a:pt x="155152" y="94079"/>
                    <a:pt x="154707" y="94257"/>
                  </a:cubicBezTo>
                  <a:lnTo>
                    <a:pt x="154485" y="94390"/>
                  </a:lnTo>
                  <a:cubicBezTo>
                    <a:pt x="153951" y="94613"/>
                    <a:pt x="153462" y="94791"/>
                    <a:pt x="152928" y="95013"/>
                  </a:cubicBezTo>
                  <a:lnTo>
                    <a:pt x="152483" y="95191"/>
                  </a:lnTo>
                  <a:cubicBezTo>
                    <a:pt x="152083" y="95324"/>
                    <a:pt x="151682" y="95502"/>
                    <a:pt x="151282" y="95636"/>
                  </a:cubicBezTo>
                  <a:lnTo>
                    <a:pt x="150748" y="95814"/>
                  </a:lnTo>
                  <a:lnTo>
                    <a:pt x="149369" y="96259"/>
                  </a:lnTo>
                  <a:lnTo>
                    <a:pt x="149103" y="96392"/>
                  </a:lnTo>
                  <a:cubicBezTo>
                    <a:pt x="148480" y="96570"/>
                    <a:pt x="147857" y="96748"/>
                    <a:pt x="147234" y="96926"/>
                  </a:cubicBezTo>
                  <a:lnTo>
                    <a:pt x="147012" y="97015"/>
                  </a:lnTo>
                  <a:cubicBezTo>
                    <a:pt x="146478" y="97148"/>
                    <a:pt x="145944" y="97282"/>
                    <a:pt x="145366" y="97415"/>
                  </a:cubicBezTo>
                  <a:lnTo>
                    <a:pt x="144699" y="97593"/>
                  </a:lnTo>
                  <a:cubicBezTo>
                    <a:pt x="144298" y="97682"/>
                    <a:pt x="143898" y="97771"/>
                    <a:pt x="143453" y="97860"/>
                  </a:cubicBezTo>
                  <a:lnTo>
                    <a:pt x="142653" y="97993"/>
                  </a:lnTo>
                  <a:lnTo>
                    <a:pt x="141496" y="98260"/>
                  </a:lnTo>
                  <a:lnTo>
                    <a:pt x="140607" y="98394"/>
                  </a:lnTo>
                  <a:lnTo>
                    <a:pt x="139450" y="98572"/>
                  </a:lnTo>
                  <a:lnTo>
                    <a:pt x="138560" y="98705"/>
                  </a:lnTo>
                  <a:lnTo>
                    <a:pt x="137359" y="98838"/>
                  </a:lnTo>
                  <a:lnTo>
                    <a:pt x="136470" y="98972"/>
                  </a:lnTo>
                  <a:lnTo>
                    <a:pt x="135224" y="99105"/>
                  </a:lnTo>
                  <a:lnTo>
                    <a:pt x="134290" y="99150"/>
                  </a:lnTo>
                  <a:lnTo>
                    <a:pt x="132867" y="99283"/>
                  </a:lnTo>
                  <a:lnTo>
                    <a:pt x="132199" y="99328"/>
                  </a:lnTo>
                  <a:cubicBezTo>
                    <a:pt x="131488" y="99372"/>
                    <a:pt x="130732" y="99372"/>
                    <a:pt x="130020" y="99417"/>
                  </a:cubicBezTo>
                  <a:lnTo>
                    <a:pt x="129842" y="99417"/>
                  </a:lnTo>
                  <a:cubicBezTo>
                    <a:pt x="129175" y="99417"/>
                    <a:pt x="128463" y="99417"/>
                    <a:pt x="127796" y="99461"/>
                  </a:cubicBezTo>
                  <a:lnTo>
                    <a:pt x="127040" y="99461"/>
                  </a:lnTo>
                  <a:lnTo>
                    <a:pt x="125527" y="99461"/>
                  </a:lnTo>
                  <a:lnTo>
                    <a:pt x="124682" y="99461"/>
                  </a:lnTo>
                  <a:lnTo>
                    <a:pt x="123214" y="99417"/>
                  </a:lnTo>
                  <a:lnTo>
                    <a:pt x="122325" y="99372"/>
                  </a:lnTo>
                  <a:lnTo>
                    <a:pt x="120723" y="99283"/>
                  </a:lnTo>
                  <a:lnTo>
                    <a:pt x="119967" y="99239"/>
                  </a:lnTo>
                  <a:cubicBezTo>
                    <a:pt x="119166" y="99150"/>
                    <a:pt x="118366" y="99105"/>
                    <a:pt x="117565" y="99016"/>
                  </a:cubicBezTo>
                  <a:cubicBezTo>
                    <a:pt x="116764" y="98972"/>
                    <a:pt x="116053" y="98883"/>
                    <a:pt x="115341" y="98794"/>
                  </a:cubicBezTo>
                  <a:lnTo>
                    <a:pt x="114585" y="98705"/>
                  </a:lnTo>
                  <a:lnTo>
                    <a:pt x="113072" y="98527"/>
                  </a:lnTo>
                  <a:lnTo>
                    <a:pt x="112183" y="98394"/>
                  </a:lnTo>
                  <a:lnTo>
                    <a:pt x="110759" y="98171"/>
                  </a:lnTo>
                  <a:lnTo>
                    <a:pt x="109914" y="98038"/>
                  </a:lnTo>
                  <a:lnTo>
                    <a:pt x="108446" y="97815"/>
                  </a:lnTo>
                  <a:lnTo>
                    <a:pt x="107601" y="97682"/>
                  </a:lnTo>
                  <a:lnTo>
                    <a:pt x="105955" y="97371"/>
                  </a:lnTo>
                  <a:lnTo>
                    <a:pt x="105333" y="97237"/>
                  </a:lnTo>
                  <a:cubicBezTo>
                    <a:pt x="104576" y="97104"/>
                    <a:pt x="103820" y="96926"/>
                    <a:pt x="103064" y="96748"/>
                  </a:cubicBezTo>
                  <a:lnTo>
                    <a:pt x="102619" y="96659"/>
                  </a:lnTo>
                  <a:lnTo>
                    <a:pt x="100795" y="96259"/>
                  </a:lnTo>
                  <a:lnTo>
                    <a:pt x="100039" y="96081"/>
                  </a:lnTo>
                  <a:lnTo>
                    <a:pt x="98527" y="95680"/>
                  </a:lnTo>
                  <a:lnTo>
                    <a:pt x="97682" y="95458"/>
                  </a:lnTo>
                  <a:cubicBezTo>
                    <a:pt x="97192" y="95369"/>
                    <a:pt x="96703" y="95235"/>
                    <a:pt x="96258" y="95102"/>
                  </a:cubicBezTo>
                  <a:lnTo>
                    <a:pt x="95369" y="94835"/>
                  </a:lnTo>
                  <a:lnTo>
                    <a:pt x="93901" y="94435"/>
                  </a:lnTo>
                  <a:lnTo>
                    <a:pt x="93145" y="94212"/>
                  </a:lnTo>
                  <a:lnTo>
                    <a:pt x="91321" y="93634"/>
                  </a:lnTo>
                  <a:lnTo>
                    <a:pt x="90876" y="93501"/>
                  </a:lnTo>
                  <a:cubicBezTo>
                    <a:pt x="90164" y="93278"/>
                    <a:pt x="89408" y="93056"/>
                    <a:pt x="88652" y="92789"/>
                  </a:cubicBezTo>
                  <a:lnTo>
                    <a:pt x="88029" y="92567"/>
                  </a:lnTo>
                  <a:lnTo>
                    <a:pt x="86428" y="92033"/>
                  </a:lnTo>
                  <a:lnTo>
                    <a:pt x="85627" y="91721"/>
                  </a:lnTo>
                  <a:cubicBezTo>
                    <a:pt x="85138" y="91588"/>
                    <a:pt x="84693" y="91410"/>
                    <a:pt x="84204" y="91232"/>
                  </a:cubicBezTo>
                  <a:lnTo>
                    <a:pt x="83359" y="90921"/>
                  </a:lnTo>
                  <a:cubicBezTo>
                    <a:pt x="82869" y="90743"/>
                    <a:pt x="82425" y="90565"/>
                    <a:pt x="81980" y="90343"/>
                  </a:cubicBezTo>
                  <a:lnTo>
                    <a:pt x="81135" y="90031"/>
                  </a:lnTo>
                  <a:cubicBezTo>
                    <a:pt x="80645" y="89809"/>
                    <a:pt x="80156" y="89631"/>
                    <a:pt x="79622" y="89408"/>
                  </a:cubicBezTo>
                  <a:lnTo>
                    <a:pt x="78955" y="89142"/>
                  </a:lnTo>
                  <a:cubicBezTo>
                    <a:pt x="78199" y="88830"/>
                    <a:pt x="77487" y="88519"/>
                    <a:pt x="76775" y="88207"/>
                  </a:cubicBezTo>
                  <a:lnTo>
                    <a:pt x="76731" y="88207"/>
                  </a:lnTo>
                  <a:cubicBezTo>
                    <a:pt x="76019" y="87941"/>
                    <a:pt x="75307" y="87629"/>
                    <a:pt x="74596" y="87273"/>
                  </a:cubicBezTo>
                  <a:lnTo>
                    <a:pt x="73929" y="86962"/>
                  </a:lnTo>
                  <a:lnTo>
                    <a:pt x="72461" y="86295"/>
                  </a:lnTo>
                  <a:lnTo>
                    <a:pt x="71660" y="85894"/>
                  </a:lnTo>
                  <a:lnTo>
                    <a:pt x="70326" y="85227"/>
                  </a:lnTo>
                  <a:lnTo>
                    <a:pt x="69525" y="84827"/>
                  </a:lnTo>
                  <a:cubicBezTo>
                    <a:pt x="69036" y="84604"/>
                    <a:pt x="68591" y="84382"/>
                    <a:pt x="68146" y="84160"/>
                  </a:cubicBezTo>
                  <a:lnTo>
                    <a:pt x="67390" y="83759"/>
                  </a:lnTo>
                  <a:lnTo>
                    <a:pt x="65877" y="82959"/>
                  </a:lnTo>
                  <a:lnTo>
                    <a:pt x="65299" y="82692"/>
                  </a:lnTo>
                  <a:cubicBezTo>
                    <a:pt x="64632" y="82291"/>
                    <a:pt x="63920" y="81936"/>
                    <a:pt x="63253" y="81580"/>
                  </a:cubicBezTo>
                  <a:lnTo>
                    <a:pt x="62808" y="81313"/>
                  </a:lnTo>
                  <a:lnTo>
                    <a:pt x="61207" y="80423"/>
                  </a:lnTo>
                  <a:lnTo>
                    <a:pt x="60762" y="80156"/>
                  </a:lnTo>
                  <a:cubicBezTo>
                    <a:pt x="59694" y="79534"/>
                    <a:pt x="58627" y="78911"/>
                    <a:pt x="57559" y="78288"/>
                  </a:cubicBezTo>
                  <a:lnTo>
                    <a:pt x="57248" y="78066"/>
                  </a:lnTo>
                  <a:cubicBezTo>
                    <a:pt x="56180" y="77398"/>
                    <a:pt x="55113" y="76731"/>
                    <a:pt x="54090" y="76064"/>
                  </a:cubicBezTo>
                  <a:lnTo>
                    <a:pt x="53867" y="75931"/>
                  </a:lnTo>
                  <a:cubicBezTo>
                    <a:pt x="52800" y="75219"/>
                    <a:pt x="51732" y="74507"/>
                    <a:pt x="50665" y="73795"/>
                  </a:cubicBezTo>
                  <a:lnTo>
                    <a:pt x="50576" y="73706"/>
                  </a:lnTo>
                  <a:cubicBezTo>
                    <a:pt x="49508" y="72995"/>
                    <a:pt x="48441" y="72239"/>
                    <a:pt x="47373" y="71438"/>
                  </a:cubicBezTo>
                  <a:lnTo>
                    <a:pt x="47373" y="71438"/>
                  </a:lnTo>
                  <a:lnTo>
                    <a:pt x="47106" y="71260"/>
                  </a:lnTo>
                  <a:cubicBezTo>
                    <a:pt x="46661" y="70949"/>
                    <a:pt x="46216" y="70593"/>
                    <a:pt x="45772" y="70237"/>
                  </a:cubicBezTo>
                  <a:lnTo>
                    <a:pt x="45193" y="69837"/>
                  </a:lnTo>
                  <a:lnTo>
                    <a:pt x="44170" y="69036"/>
                  </a:lnTo>
                  <a:lnTo>
                    <a:pt x="43548" y="68547"/>
                  </a:lnTo>
                  <a:lnTo>
                    <a:pt x="42613" y="67790"/>
                  </a:lnTo>
                  <a:lnTo>
                    <a:pt x="41946" y="67257"/>
                  </a:lnTo>
                  <a:lnTo>
                    <a:pt x="41101" y="66545"/>
                  </a:lnTo>
                  <a:lnTo>
                    <a:pt x="40434" y="65967"/>
                  </a:lnTo>
                  <a:lnTo>
                    <a:pt x="39589" y="65255"/>
                  </a:lnTo>
                  <a:lnTo>
                    <a:pt x="38921" y="64721"/>
                  </a:lnTo>
                  <a:lnTo>
                    <a:pt x="38076" y="64010"/>
                  </a:lnTo>
                  <a:lnTo>
                    <a:pt x="37409" y="63431"/>
                  </a:lnTo>
                  <a:lnTo>
                    <a:pt x="36608" y="62675"/>
                  </a:lnTo>
                  <a:lnTo>
                    <a:pt x="35986" y="62097"/>
                  </a:lnTo>
                  <a:lnTo>
                    <a:pt x="35230" y="61430"/>
                  </a:lnTo>
                  <a:lnTo>
                    <a:pt x="34473" y="60673"/>
                  </a:lnTo>
                  <a:lnTo>
                    <a:pt x="33762" y="60006"/>
                  </a:lnTo>
                  <a:lnTo>
                    <a:pt x="32961" y="59250"/>
                  </a:lnTo>
                  <a:cubicBezTo>
                    <a:pt x="32739" y="59028"/>
                    <a:pt x="32516" y="58805"/>
                    <a:pt x="32294" y="58583"/>
                  </a:cubicBezTo>
                  <a:cubicBezTo>
                    <a:pt x="32116" y="58360"/>
                    <a:pt x="31804" y="58093"/>
                    <a:pt x="31582" y="57827"/>
                  </a:cubicBezTo>
                  <a:lnTo>
                    <a:pt x="30915" y="57159"/>
                  </a:lnTo>
                  <a:lnTo>
                    <a:pt x="30203" y="56403"/>
                  </a:lnTo>
                  <a:cubicBezTo>
                    <a:pt x="29981" y="56181"/>
                    <a:pt x="29758" y="55958"/>
                    <a:pt x="29536" y="55736"/>
                  </a:cubicBezTo>
                  <a:lnTo>
                    <a:pt x="28869" y="54980"/>
                  </a:lnTo>
                  <a:cubicBezTo>
                    <a:pt x="28646" y="54713"/>
                    <a:pt x="28424" y="54490"/>
                    <a:pt x="28246" y="54268"/>
                  </a:cubicBezTo>
                  <a:cubicBezTo>
                    <a:pt x="28023" y="54046"/>
                    <a:pt x="27757" y="53779"/>
                    <a:pt x="27534" y="53512"/>
                  </a:cubicBezTo>
                  <a:lnTo>
                    <a:pt x="26956" y="52800"/>
                  </a:lnTo>
                  <a:cubicBezTo>
                    <a:pt x="26734" y="52533"/>
                    <a:pt x="26511" y="52266"/>
                    <a:pt x="26244" y="52000"/>
                  </a:cubicBezTo>
                  <a:lnTo>
                    <a:pt x="25710" y="51332"/>
                  </a:lnTo>
                  <a:lnTo>
                    <a:pt x="25043" y="50532"/>
                  </a:lnTo>
                  <a:lnTo>
                    <a:pt x="24465" y="49820"/>
                  </a:lnTo>
                  <a:cubicBezTo>
                    <a:pt x="24376" y="49686"/>
                    <a:pt x="24287" y="49598"/>
                    <a:pt x="24198" y="49464"/>
                  </a:cubicBezTo>
                  <a:cubicBezTo>
                    <a:pt x="23931" y="49153"/>
                    <a:pt x="23664" y="48797"/>
                    <a:pt x="23442" y="48485"/>
                  </a:cubicBezTo>
                  <a:lnTo>
                    <a:pt x="23086" y="48041"/>
                  </a:lnTo>
                  <a:cubicBezTo>
                    <a:pt x="22819" y="47685"/>
                    <a:pt x="22552" y="47329"/>
                    <a:pt x="22285" y="46973"/>
                  </a:cubicBezTo>
                  <a:lnTo>
                    <a:pt x="22107" y="46706"/>
                  </a:lnTo>
                  <a:cubicBezTo>
                    <a:pt x="21752" y="46261"/>
                    <a:pt x="21440" y="45817"/>
                    <a:pt x="21129" y="45372"/>
                  </a:cubicBezTo>
                  <a:cubicBezTo>
                    <a:pt x="21040" y="45238"/>
                    <a:pt x="20995" y="45149"/>
                    <a:pt x="20906" y="45016"/>
                  </a:cubicBezTo>
                  <a:cubicBezTo>
                    <a:pt x="20640" y="44705"/>
                    <a:pt x="20417" y="44349"/>
                    <a:pt x="20195" y="43993"/>
                  </a:cubicBezTo>
                  <a:lnTo>
                    <a:pt x="19883" y="43548"/>
                  </a:lnTo>
                  <a:cubicBezTo>
                    <a:pt x="19661" y="43237"/>
                    <a:pt x="19439" y="42881"/>
                    <a:pt x="19216" y="42525"/>
                  </a:cubicBezTo>
                  <a:lnTo>
                    <a:pt x="18994" y="42169"/>
                  </a:lnTo>
                  <a:cubicBezTo>
                    <a:pt x="18727" y="41724"/>
                    <a:pt x="18460" y="41279"/>
                    <a:pt x="18149" y="40835"/>
                  </a:cubicBezTo>
                  <a:cubicBezTo>
                    <a:pt x="18104" y="40746"/>
                    <a:pt x="18060" y="40657"/>
                    <a:pt x="17971" y="40523"/>
                  </a:cubicBezTo>
                  <a:cubicBezTo>
                    <a:pt x="17793" y="40167"/>
                    <a:pt x="17570" y="39812"/>
                    <a:pt x="17348" y="39411"/>
                  </a:cubicBezTo>
                  <a:cubicBezTo>
                    <a:pt x="17259" y="39278"/>
                    <a:pt x="17170" y="39144"/>
                    <a:pt x="17081" y="39011"/>
                  </a:cubicBezTo>
                  <a:lnTo>
                    <a:pt x="16547" y="37988"/>
                  </a:lnTo>
                  <a:lnTo>
                    <a:pt x="16325" y="37588"/>
                  </a:lnTo>
                  <a:cubicBezTo>
                    <a:pt x="16058" y="37143"/>
                    <a:pt x="15836" y="36653"/>
                    <a:pt x="15613" y="36209"/>
                  </a:cubicBezTo>
                  <a:cubicBezTo>
                    <a:pt x="15569" y="36120"/>
                    <a:pt x="15524" y="36075"/>
                    <a:pt x="15480" y="36031"/>
                  </a:cubicBezTo>
                  <a:cubicBezTo>
                    <a:pt x="15302" y="35630"/>
                    <a:pt x="15079" y="35230"/>
                    <a:pt x="14901" y="34785"/>
                  </a:cubicBezTo>
                  <a:lnTo>
                    <a:pt x="14679" y="34385"/>
                  </a:lnTo>
                  <a:cubicBezTo>
                    <a:pt x="14546" y="34029"/>
                    <a:pt x="14368" y="33673"/>
                    <a:pt x="14234" y="33362"/>
                  </a:cubicBezTo>
                  <a:cubicBezTo>
                    <a:pt x="14145" y="33228"/>
                    <a:pt x="14101" y="33095"/>
                    <a:pt x="14056" y="32917"/>
                  </a:cubicBezTo>
                  <a:cubicBezTo>
                    <a:pt x="13834" y="32472"/>
                    <a:pt x="13611" y="31983"/>
                    <a:pt x="13434" y="31538"/>
                  </a:cubicBezTo>
                  <a:cubicBezTo>
                    <a:pt x="8363" y="19484"/>
                    <a:pt x="8452" y="8675"/>
                    <a:pt x="12677" y="1"/>
                  </a:cubicBezTo>
                  <a:lnTo>
                    <a:pt x="4315" y="17171"/>
                  </a:lnTo>
                  <a:cubicBezTo>
                    <a:pt x="45" y="25800"/>
                    <a:pt x="0" y="36653"/>
                    <a:pt x="4982" y="48708"/>
                  </a:cubicBezTo>
                  <a:cubicBezTo>
                    <a:pt x="5204" y="49197"/>
                    <a:pt x="5382" y="49642"/>
                    <a:pt x="5605" y="50131"/>
                  </a:cubicBezTo>
                  <a:cubicBezTo>
                    <a:pt x="5649" y="50265"/>
                    <a:pt x="5738" y="50398"/>
                    <a:pt x="5783" y="50532"/>
                  </a:cubicBezTo>
                  <a:cubicBezTo>
                    <a:pt x="5961" y="50887"/>
                    <a:pt x="6094" y="51199"/>
                    <a:pt x="6272" y="51555"/>
                  </a:cubicBezTo>
                  <a:cubicBezTo>
                    <a:pt x="6316" y="51688"/>
                    <a:pt x="6405" y="51822"/>
                    <a:pt x="6450" y="52000"/>
                  </a:cubicBezTo>
                  <a:cubicBezTo>
                    <a:pt x="6672" y="52400"/>
                    <a:pt x="6850" y="52800"/>
                    <a:pt x="7073" y="53201"/>
                  </a:cubicBezTo>
                  <a:cubicBezTo>
                    <a:pt x="7117" y="53245"/>
                    <a:pt x="7117" y="53334"/>
                    <a:pt x="7162" y="53378"/>
                  </a:cubicBezTo>
                  <a:cubicBezTo>
                    <a:pt x="7384" y="53823"/>
                    <a:pt x="7651" y="54313"/>
                    <a:pt x="7873" y="54757"/>
                  </a:cubicBezTo>
                  <a:lnTo>
                    <a:pt x="8096" y="55158"/>
                  </a:lnTo>
                  <a:cubicBezTo>
                    <a:pt x="8274" y="55514"/>
                    <a:pt x="8496" y="55825"/>
                    <a:pt x="8674" y="56181"/>
                  </a:cubicBezTo>
                  <a:lnTo>
                    <a:pt x="8896" y="56626"/>
                  </a:lnTo>
                  <a:lnTo>
                    <a:pt x="9564" y="57738"/>
                  </a:lnTo>
                  <a:lnTo>
                    <a:pt x="9742" y="58005"/>
                  </a:lnTo>
                  <a:cubicBezTo>
                    <a:pt x="10008" y="58449"/>
                    <a:pt x="10275" y="58894"/>
                    <a:pt x="10587" y="59383"/>
                  </a:cubicBezTo>
                  <a:cubicBezTo>
                    <a:pt x="10631" y="59472"/>
                    <a:pt x="10720" y="59606"/>
                    <a:pt x="10809" y="59695"/>
                  </a:cubicBezTo>
                  <a:cubicBezTo>
                    <a:pt x="11032" y="60051"/>
                    <a:pt x="11254" y="60407"/>
                    <a:pt x="11476" y="60762"/>
                  </a:cubicBezTo>
                  <a:lnTo>
                    <a:pt x="11743" y="61163"/>
                  </a:lnTo>
                  <a:lnTo>
                    <a:pt x="12455" y="62230"/>
                  </a:lnTo>
                  <a:lnTo>
                    <a:pt x="12722" y="62542"/>
                  </a:lnTo>
                  <a:cubicBezTo>
                    <a:pt x="13033" y="62986"/>
                    <a:pt x="13345" y="63431"/>
                    <a:pt x="13656" y="63876"/>
                  </a:cubicBezTo>
                  <a:lnTo>
                    <a:pt x="13878" y="64187"/>
                  </a:lnTo>
                  <a:cubicBezTo>
                    <a:pt x="14145" y="64543"/>
                    <a:pt x="14412" y="64899"/>
                    <a:pt x="14679" y="65255"/>
                  </a:cubicBezTo>
                  <a:cubicBezTo>
                    <a:pt x="14768" y="65388"/>
                    <a:pt x="14901" y="65522"/>
                    <a:pt x="14990" y="65655"/>
                  </a:cubicBezTo>
                  <a:cubicBezTo>
                    <a:pt x="15257" y="65967"/>
                    <a:pt x="15480" y="66323"/>
                    <a:pt x="15747" y="66634"/>
                  </a:cubicBezTo>
                  <a:lnTo>
                    <a:pt x="16058" y="66990"/>
                  </a:lnTo>
                  <a:lnTo>
                    <a:pt x="16191" y="67168"/>
                  </a:lnTo>
                  <a:lnTo>
                    <a:pt x="16636" y="67746"/>
                  </a:lnTo>
                  <a:lnTo>
                    <a:pt x="17303" y="68547"/>
                  </a:lnTo>
                  <a:cubicBezTo>
                    <a:pt x="17481" y="68769"/>
                    <a:pt x="17659" y="68991"/>
                    <a:pt x="17837" y="69214"/>
                  </a:cubicBezTo>
                  <a:lnTo>
                    <a:pt x="18504" y="70015"/>
                  </a:lnTo>
                  <a:lnTo>
                    <a:pt x="19127" y="70682"/>
                  </a:lnTo>
                  <a:lnTo>
                    <a:pt x="19794" y="71482"/>
                  </a:lnTo>
                  <a:lnTo>
                    <a:pt x="20417" y="72150"/>
                  </a:lnTo>
                  <a:lnTo>
                    <a:pt x="21129" y="72950"/>
                  </a:lnTo>
                  <a:lnTo>
                    <a:pt x="21752" y="73618"/>
                  </a:lnTo>
                  <a:cubicBezTo>
                    <a:pt x="22018" y="73884"/>
                    <a:pt x="22241" y="74107"/>
                    <a:pt x="22508" y="74374"/>
                  </a:cubicBezTo>
                  <a:cubicBezTo>
                    <a:pt x="22775" y="74641"/>
                    <a:pt x="22953" y="74819"/>
                    <a:pt x="23175" y="75041"/>
                  </a:cubicBezTo>
                  <a:lnTo>
                    <a:pt x="23887" y="75797"/>
                  </a:lnTo>
                  <a:lnTo>
                    <a:pt x="24554" y="76464"/>
                  </a:lnTo>
                  <a:lnTo>
                    <a:pt x="25355" y="77220"/>
                  </a:lnTo>
                  <a:lnTo>
                    <a:pt x="26066" y="77843"/>
                  </a:lnTo>
                  <a:lnTo>
                    <a:pt x="26867" y="78555"/>
                  </a:lnTo>
                  <a:lnTo>
                    <a:pt x="27223" y="78911"/>
                  </a:lnTo>
                  <a:lnTo>
                    <a:pt x="27579" y="79267"/>
                  </a:lnTo>
                  <a:cubicBezTo>
                    <a:pt x="27801" y="79445"/>
                    <a:pt x="28023" y="79622"/>
                    <a:pt x="28246" y="79845"/>
                  </a:cubicBezTo>
                  <a:cubicBezTo>
                    <a:pt x="28468" y="80023"/>
                    <a:pt x="28780" y="80334"/>
                    <a:pt x="29047" y="80557"/>
                  </a:cubicBezTo>
                  <a:lnTo>
                    <a:pt x="29714" y="81135"/>
                  </a:lnTo>
                  <a:lnTo>
                    <a:pt x="30514" y="81847"/>
                  </a:lnTo>
                  <a:lnTo>
                    <a:pt x="31182" y="82425"/>
                  </a:lnTo>
                  <a:lnTo>
                    <a:pt x="31982" y="83181"/>
                  </a:lnTo>
                  <a:lnTo>
                    <a:pt x="32694" y="83715"/>
                  </a:lnTo>
                  <a:lnTo>
                    <a:pt x="33539" y="84426"/>
                  </a:lnTo>
                  <a:lnTo>
                    <a:pt x="34206" y="85005"/>
                  </a:lnTo>
                  <a:cubicBezTo>
                    <a:pt x="34518" y="85227"/>
                    <a:pt x="34829" y="85494"/>
                    <a:pt x="35141" y="85716"/>
                  </a:cubicBezTo>
                  <a:lnTo>
                    <a:pt x="35763" y="86206"/>
                  </a:lnTo>
                  <a:cubicBezTo>
                    <a:pt x="36119" y="86473"/>
                    <a:pt x="36475" y="86784"/>
                    <a:pt x="36786" y="87006"/>
                  </a:cubicBezTo>
                  <a:lnTo>
                    <a:pt x="37365" y="87451"/>
                  </a:lnTo>
                  <a:lnTo>
                    <a:pt x="38744" y="88474"/>
                  </a:lnTo>
                  <a:lnTo>
                    <a:pt x="38966" y="88652"/>
                  </a:lnTo>
                  <a:lnTo>
                    <a:pt x="38966" y="88652"/>
                  </a:lnTo>
                  <a:lnTo>
                    <a:pt x="38966" y="88652"/>
                  </a:lnTo>
                  <a:cubicBezTo>
                    <a:pt x="40034" y="89408"/>
                    <a:pt x="41101" y="90165"/>
                    <a:pt x="42169" y="90921"/>
                  </a:cubicBezTo>
                  <a:lnTo>
                    <a:pt x="42258" y="90965"/>
                  </a:lnTo>
                  <a:cubicBezTo>
                    <a:pt x="43325" y="91721"/>
                    <a:pt x="44393" y="92433"/>
                    <a:pt x="45460" y="93100"/>
                  </a:cubicBezTo>
                  <a:lnTo>
                    <a:pt x="45683" y="93278"/>
                  </a:lnTo>
                  <a:cubicBezTo>
                    <a:pt x="46750" y="93946"/>
                    <a:pt x="47773" y="94613"/>
                    <a:pt x="48885" y="95280"/>
                  </a:cubicBezTo>
                  <a:lnTo>
                    <a:pt x="49197" y="95458"/>
                  </a:lnTo>
                  <a:cubicBezTo>
                    <a:pt x="50220" y="96081"/>
                    <a:pt x="51287" y="96748"/>
                    <a:pt x="52355" y="97371"/>
                  </a:cubicBezTo>
                  <a:lnTo>
                    <a:pt x="52622" y="97504"/>
                  </a:lnTo>
                  <a:cubicBezTo>
                    <a:pt x="52666" y="97549"/>
                    <a:pt x="52755" y="97549"/>
                    <a:pt x="52800" y="97593"/>
                  </a:cubicBezTo>
                  <a:lnTo>
                    <a:pt x="54401" y="98527"/>
                  </a:lnTo>
                  <a:lnTo>
                    <a:pt x="54846" y="98750"/>
                  </a:lnTo>
                  <a:cubicBezTo>
                    <a:pt x="55558" y="99150"/>
                    <a:pt x="56225" y="99506"/>
                    <a:pt x="56892" y="99862"/>
                  </a:cubicBezTo>
                  <a:lnTo>
                    <a:pt x="57470" y="100173"/>
                  </a:lnTo>
                  <a:cubicBezTo>
                    <a:pt x="57960" y="100440"/>
                    <a:pt x="58493" y="100707"/>
                    <a:pt x="58983" y="100974"/>
                  </a:cubicBezTo>
                  <a:lnTo>
                    <a:pt x="59739" y="101329"/>
                  </a:lnTo>
                  <a:cubicBezTo>
                    <a:pt x="60184" y="101596"/>
                    <a:pt x="60673" y="101819"/>
                    <a:pt x="61118" y="102041"/>
                  </a:cubicBezTo>
                  <a:lnTo>
                    <a:pt x="61919" y="102441"/>
                  </a:lnTo>
                  <a:lnTo>
                    <a:pt x="63253" y="103064"/>
                  </a:lnTo>
                  <a:lnTo>
                    <a:pt x="64054" y="103465"/>
                  </a:lnTo>
                  <a:cubicBezTo>
                    <a:pt x="64543" y="103687"/>
                    <a:pt x="65032" y="103909"/>
                    <a:pt x="65522" y="104132"/>
                  </a:cubicBezTo>
                  <a:lnTo>
                    <a:pt x="66233" y="104443"/>
                  </a:lnTo>
                  <a:cubicBezTo>
                    <a:pt x="66900" y="104755"/>
                    <a:pt x="67612" y="105066"/>
                    <a:pt x="68324" y="105377"/>
                  </a:cubicBezTo>
                  <a:lnTo>
                    <a:pt x="68368" y="105377"/>
                  </a:lnTo>
                  <a:cubicBezTo>
                    <a:pt x="69125" y="105689"/>
                    <a:pt x="69836" y="106000"/>
                    <a:pt x="70548" y="106311"/>
                  </a:cubicBezTo>
                  <a:lnTo>
                    <a:pt x="70726" y="106356"/>
                  </a:lnTo>
                  <a:lnTo>
                    <a:pt x="71260" y="106578"/>
                  </a:lnTo>
                  <a:cubicBezTo>
                    <a:pt x="71749" y="106801"/>
                    <a:pt x="72238" y="106979"/>
                    <a:pt x="72772" y="107201"/>
                  </a:cubicBezTo>
                  <a:lnTo>
                    <a:pt x="73573" y="107512"/>
                  </a:lnTo>
                  <a:cubicBezTo>
                    <a:pt x="74062" y="107690"/>
                    <a:pt x="74507" y="107868"/>
                    <a:pt x="74996" y="108046"/>
                  </a:cubicBezTo>
                  <a:lnTo>
                    <a:pt x="75841" y="108402"/>
                  </a:lnTo>
                  <a:lnTo>
                    <a:pt x="77265" y="108891"/>
                  </a:lnTo>
                  <a:lnTo>
                    <a:pt x="78065" y="109203"/>
                  </a:lnTo>
                  <a:lnTo>
                    <a:pt x="79667" y="109736"/>
                  </a:lnTo>
                  <a:lnTo>
                    <a:pt x="80289" y="109959"/>
                  </a:lnTo>
                  <a:cubicBezTo>
                    <a:pt x="81046" y="110181"/>
                    <a:pt x="81757" y="110448"/>
                    <a:pt x="82513" y="110671"/>
                  </a:cubicBezTo>
                  <a:lnTo>
                    <a:pt x="82958" y="110804"/>
                  </a:lnTo>
                  <a:lnTo>
                    <a:pt x="84738" y="111382"/>
                  </a:lnTo>
                  <a:lnTo>
                    <a:pt x="85538" y="111605"/>
                  </a:lnTo>
                  <a:lnTo>
                    <a:pt x="87006" y="112005"/>
                  </a:lnTo>
                  <a:lnTo>
                    <a:pt x="87896" y="112272"/>
                  </a:lnTo>
                  <a:lnTo>
                    <a:pt x="89275" y="112628"/>
                  </a:lnTo>
                  <a:lnTo>
                    <a:pt x="90164" y="112850"/>
                  </a:lnTo>
                  <a:lnTo>
                    <a:pt x="91677" y="113206"/>
                  </a:lnTo>
                  <a:lnTo>
                    <a:pt x="92477" y="113384"/>
                  </a:lnTo>
                  <a:cubicBezTo>
                    <a:pt x="93056" y="113517"/>
                    <a:pt x="93678" y="113651"/>
                    <a:pt x="94257" y="113784"/>
                  </a:cubicBezTo>
                  <a:lnTo>
                    <a:pt x="94746" y="113873"/>
                  </a:lnTo>
                  <a:cubicBezTo>
                    <a:pt x="95458" y="114051"/>
                    <a:pt x="96258" y="114185"/>
                    <a:pt x="96970" y="114363"/>
                  </a:cubicBezTo>
                  <a:lnTo>
                    <a:pt x="97593" y="114496"/>
                  </a:lnTo>
                  <a:lnTo>
                    <a:pt x="99283" y="114807"/>
                  </a:lnTo>
                  <a:lnTo>
                    <a:pt x="100084" y="114941"/>
                  </a:lnTo>
                  <a:lnTo>
                    <a:pt x="101552" y="115163"/>
                  </a:lnTo>
                  <a:lnTo>
                    <a:pt x="102441" y="115297"/>
                  </a:lnTo>
                  <a:lnTo>
                    <a:pt x="103865" y="115519"/>
                  </a:lnTo>
                  <a:lnTo>
                    <a:pt x="104710" y="115652"/>
                  </a:lnTo>
                  <a:lnTo>
                    <a:pt x="106267" y="115830"/>
                  </a:lnTo>
                  <a:lnTo>
                    <a:pt x="106978" y="115919"/>
                  </a:lnTo>
                  <a:cubicBezTo>
                    <a:pt x="107735" y="116008"/>
                    <a:pt x="108491" y="116097"/>
                    <a:pt x="109247" y="116142"/>
                  </a:cubicBezTo>
                  <a:cubicBezTo>
                    <a:pt x="109959" y="116231"/>
                    <a:pt x="110848" y="116275"/>
                    <a:pt x="111649" y="116364"/>
                  </a:cubicBezTo>
                  <a:lnTo>
                    <a:pt x="112405" y="116409"/>
                  </a:lnTo>
                  <a:lnTo>
                    <a:pt x="114006" y="116498"/>
                  </a:lnTo>
                  <a:lnTo>
                    <a:pt x="114852" y="116542"/>
                  </a:lnTo>
                  <a:lnTo>
                    <a:pt x="116364" y="116587"/>
                  </a:lnTo>
                  <a:lnTo>
                    <a:pt x="117209" y="116587"/>
                  </a:lnTo>
                  <a:lnTo>
                    <a:pt x="118722" y="116587"/>
                  </a:lnTo>
                  <a:lnTo>
                    <a:pt x="119478" y="116587"/>
                  </a:lnTo>
                  <a:cubicBezTo>
                    <a:pt x="120145" y="116587"/>
                    <a:pt x="120812" y="116587"/>
                    <a:pt x="121479" y="116542"/>
                  </a:cubicBezTo>
                  <a:lnTo>
                    <a:pt x="121702" y="116542"/>
                  </a:lnTo>
                  <a:cubicBezTo>
                    <a:pt x="122414" y="116542"/>
                    <a:pt x="123125" y="116498"/>
                    <a:pt x="123837" y="116453"/>
                  </a:cubicBezTo>
                  <a:lnTo>
                    <a:pt x="124504" y="116409"/>
                  </a:lnTo>
                  <a:lnTo>
                    <a:pt x="125572" y="116320"/>
                  </a:lnTo>
                  <a:lnTo>
                    <a:pt x="125972" y="116275"/>
                  </a:lnTo>
                  <a:lnTo>
                    <a:pt x="126862" y="116231"/>
                  </a:lnTo>
                  <a:lnTo>
                    <a:pt x="128107" y="116097"/>
                  </a:lnTo>
                  <a:lnTo>
                    <a:pt x="128997" y="115964"/>
                  </a:lnTo>
                  <a:lnTo>
                    <a:pt x="130242" y="115830"/>
                  </a:lnTo>
                  <a:lnTo>
                    <a:pt x="131087" y="115697"/>
                  </a:lnTo>
                  <a:lnTo>
                    <a:pt x="132288" y="115519"/>
                  </a:lnTo>
                  <a:lnTo>
                    <a:pt x="133134" y="115386"/>
                  </a:lnTo>
                  <a:lnTo>
                    <a:pt x="134335" y="115119"/>
                  </a:lnTo>
                  <a:lnTo>
                    <a:pt x="135135" y="114985"/>
                  </a:lnTo>
                  <a:cubicBezTo>
                    <a:pt x="135536" y="114896"/>
                    <a:pt x="135980" y="114807"/>
                    <a:pt x="136381" y="114718"/>
                  </a:cubicBezTo>
                  <a:lnTo>
                    <a:pt x="137048" y="114540"/>
                  </a:lnTo>
                  <a:cubicBezTo>
                    <a:pt x="137582" y="114407"/>
                    <a:pt x="138116" y="114274"/>
                    <a:pt x="138649" y="114140"/>
                  </a:cubicBezTo>
                  <a:lnTo>
                    <a:pt x="138916" y="114051"/>
                  </a:lnTo>
                  <a:cubicBezTo>
                    <a:pt x="139494" y="113873"/>
                    <a:pt x="140073" y="113740"/>
                    <a:pt x="140651" y="113562"/>
                  </a:cubicBezTo>
                  <a:lnTo>
                    <a:pt x="140740" y="113562"/>
                  </a:lnTo>
                  <a:lnTo>
                    <a:pt x="141051" y="113428"/>
                  </a:lnTo>
                  <a:cubicBezTo>
                    <a:pt x="141496" y="113295"/>
                    <a:pt x="141985" y="113162"/>
                    <a:pt x="142430" y="112984"/>
                  </a:cubicBezTo>
                  <a:lnTo>
                    <a:pt x="142920" y="112806"/>
                  </a:lnTo>
                  <a:cubicBezTo>
                    <a:pt x="143364" y="112672"/>
                    <a:pt x="143765" y="112494"/>
                    <a:pt x="144165" y="112361"/>
                  </a:cubicBezTo>
                  <a:lnTo>
                    <a:pt x="144565" y="112183"/>
                  </a:lnTo>
                  <a:cubicBezTo>
                    <a:pt x="145099" y="111961"/>
                    <a:pt x="145633" y="111783"/>
                    <a:pt x="146122" y="111560"/>
                  </a:cubicBezTo>
                  <a:lnTo>
                    <a:pt x="146389" y="111427"/>
                  </a:lnTo>
                  <a:cubicBezTo>
                    <a:pt x="146789" y="111249"/>
                    <a:pt x="147234" y="111026"/>
                    <a:pt x="147635" y="110848"/>
                  </a:cubicBezTo>
                  <a:lnTo>
                    <a:pt x="148079" y="110626"/>
                  </a:lnTo>
                  <a:cubicBezTo>
                    <a:pt x="148480" y="110448"/>
                    <a:pt x="148836" y="110270"/>
                    <a:pt x="149191" y="110048"/>
                  </a:cubicBezTo>
                  <a:lnTo>
                    <a:pt x="149592" y="109870"/>
                  </a:lnTo>
                  <a:cubicBezTo>
                    <a:pt x="150037" y="109603"/>
                    <a:pt x="150481" y="109381"/>
                    <a:pt x="150926" y="109114"/>
                  </a:cubicBezTo>
                  <a:lnTo>
                    <a:pt x="150971" y="109069"/>
                  </a:lnTo>
                  <a:lnTo>
                    <a:pt x="151193" y="108980"/>
                  </a:lnTo>
                  <a:cubicBezTo>
                    <a:pt x="151549" y="108713"/>
                    <a:pt x="151949" y="108491"/>
                    <a:pt x="152350" y="108269"/>
                  </a:cubicBezTo>
                  <a:lnTo>
                    <a:pt x="152706" y="108002"/>
                  </a:lnTo>
                  <a:cubicBezTo>
                    <a:pt x="153061" y="107779"/>
                    <a:pt x="153373" y="107557"/>
                    <a:pt x="153684" y="107334"/>
                  </a:cubicBezTo>
                  <a:lnTo>
                    <a:pt x="153995" y="107112"/>
                  </a:lnTo>
                  <a:cubicBezTo>
                    <a:pt x="154440" y="106801"/>
                    <a:pt x="154841" y="106489"/>
                    <a:pt x="155241" y="106178"/>
                  </a:cubicBezTo>
                  <a:lnTo>
                    <a:pt x="155463" y="106000"/>
                  </a:lnTo>
                  <a:cubicBezTo>
                    <a:pt x="155775" y="105778"/>
                    <a:pt x="156086" y="105511"/>
                    <a:pt x="156397" y="105244"/>
                  </a:cubicBezTo>
                  <a:lnTo>
                    <a:pt x="156753" y="104932"/>
                  </a:lnTo>
                  <a:cubicBezTo>
                    <a:pt x="157020" y="104666"/>
                    <a:pt x="157287" y="104443"/>
                    <a:pt x="157598" y="104176"/>
                  </a:cubicBezTo>
                  <a:lnTo>
                    <a:pt x="157865" y="103909"/>
                  </a:lnTo>
                  <a:cubicBezTo>
                    <a:pt x="158177" y="103598"/>
                    <a:pt x="158488" y="103287"/>
                    <a:pt x="158800" y="102975"/>
                  </a:cubicBezTo>
                  <a:lnTo>
                    <a:pt x="158888" y="102886"/>
                  </a:lnTo>
                  <a:lnTo>
                    <a:pt x="159111" y="102664"/>
                  </a:lnTo>
                  <a:cubicBezTo>
                    <a:pt x="159378" y="102353"/>
                    <a:pt x="159600" y="102086"/>
                    <a:pt x="159867" y="1018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303138" y="2273371"/>
              <a:ext cx="4888445" cy="3231049"/>
            </a:xfrm>
            <a:custGeom>
              <a:avLst/>
              <a:gdLst/>
              <a:ahLst/>
              <a:cxnLst/>
              <a:rect l="l" t="t" r="r" b="b"/>
              <a:pathLst>
                <a:path w="180552" h="119337" extrusionOk="0">
                  <a:moveTo>
                    <a:pt x="38299" y="1"/>
                  </a:moveTo>
                  <a:cubicBezTo>
                    <a:pt x="37053" y="267"/>
                    <a:pt x="35852" y="579"/>
                    <a:pt x="34651" y="935"/>
                  </a:cubicBezTo>
                  <a:cubicBezTo>
                    <a:pt x="10720" y="7651"/>
                    <a:pt x="0" y="26956"/>
                    <a:pt x="10142" y="51421"/>
                  </a:cubicBezTo>
                  <a:cubicBezTo>
                    <a:pt x="12099" y="56047"/>
                    <a:pt x="14546" y="60451"/>
                    <a:pt x="17393" y="64543"/>
                  </a:cubicBezTo>
                  <a:cubicBezTo>
                    <a:pt x="36386" y="92166"/>
                    <a:pt x="76509" y="115341"/>
                    <a:pt x="114363" y="118899"/>
                  </a:cubicBezTo>
                  <a:cubicBezTo>
                    <a:pt x="117468" y="119191"/>
                    <a:pt x="120574" y="119336"/>
                    <a:pt x="123672" y="119336"/>
                  </a:cubicBezTo>
                  <a:cubicBezTo>
                    <a:pt x="126254" y="119336"/>
                    <a:pt x="128831" y="119235"/>
                    <a:pt x="131399" y="119033"/>
                  </a:cubicBezTo>
                  <a:cubicBezTo>
                    <a:pt x="164093" y="116231"/>
                    <a:pt x="180551" y="94746"/>
                    <a:pt x="168719" y="66233"/>
                  </a:cubicBezTo>
                  <a:cubicBezTo>
                    <a:pt x="168274" y="65121"/>
                    <a:pt x="167785" y="64009"/>
                    <a:pt x="167251" y="62897"/>
                  </a:cubicBezTo>
                  <a:cubicBezTo>
                    <a:pt x="166717" y="61830"/>
                    <a:pt x="166095" y="60629"/>
                    <a:pt x="165472" y="59472"/>
                  </a:cubicBezTo>
                  <a:lnTo>
                    <a:pt x="165472" y="59472"/>
                  </a:lnTo>
                  <a:cubicBezTo>
                    <a:pt x="165650" y="60718"/>
                    <a:pt x="165739" y="61919"/>
                    <a:pt x="165783" y="63164"/>
                  </a:cubicBezTo>
                  <a:cubicBezTo>
                    <a:pt x="166228" y="64143"/>
                    <a:pt x="166673" y="65121"/>
                    <a:pt x="167073" y="66055"/>
                  </a:cubicBezTo>
                  <a:lnTo>
                    <a:pt x="167207" y="66456"/>
                  </a:lnTo>
                  <a:cubicBezTo>
                    <a:pt x="178194" y="93456"/>
                    <a:pt x="163203" y="113917"/>
                    <a:pt x="132956" y="117476"/>
                  </a:cubicBezTo>
                  <a:cubicBezTo>
                    <a:pt x="129563" y="117856"/>
                    <a:pt x="126158" y="118045"/>
                    <a:pt x="122747" y="118045"/>
                  </a:cubicBezTo>
                  <a:cubicBezTo>
                    <a:pt x="119763" y="118045"/>
                    <a:pt x="116773" y="117900"/>
                    <a:pt x="113784" y="117609"/>
                  </a:cubicBezTo>
                  <a:cubicBezTo>
                    <a:pt x="75841" y="114051"/>
                    <a:pt x="35541" y="90342"/>
                    <a:pt x="17526" y="62408"/>
                  </a:cubicBezTo>
                  <a:cubicBezTo>
                    <a:pt x="15302" y="58983"/>
                    <a:pt x="13389" y="55335"/>
                    <a:pt x="11788" y="51599"/>
                  </a:cubicBezTo>
                  <a:cubicBezTo>
                    <a:pt x="2402" y="28913"/>
                    <a:pt x="11254" y="10765"/>
                    <a:pt x="32116" y="3292"/>
                  </a:cubicBezTo>
                  <a:cubicBezTo>
                    <a:pt x="33184" y="2936"/>
                    <a:pt x="34296" y="2580"/>
                    <a:pt x="35452" y="2225"/>
                  </a:cubicBezTo>
                  <a:cubicBezTo>
                    <a:pt x="36342" y="1424"/>
                    <a:pt x="37320" y="712"/>
                    <a:pt x="38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759570" y="2535918"/>
              <a:ext cx="4000846" cy="2695316"/>
            </a:xfrm>
            <a:custGeom>
              <a:avLst/>
              <a:gdLst/>
              <a:ahLst/>
              <a:cxnLst/>
              <a:rect l="l" t="t" r="r" b="b"/>
              <a:pathLst>
                <a:path w="147769" h="99550" extrusionOk="0">
                  <a:moveTo>
                    <a:pt x="137004" y="86828"/>
                  </a:moveTo>
                  <a:cubicBezTo>
                    <a:pt x="137182" y="86606"/>
                    <a:pt x="137405" y="86383"/>
                    <a:pt x="137582" y="86117"/>
                  </a:cubicBezTo>
                  <a:lnTo>
                    <a:pt x="137805" y="85850"/>
                  </a:lnTo>
                  <a:cubicBezTo>
                    <a:pt x="138027" y="85538"/>
                    <a:pt x="138294" y="85227"/>
                    <a:pt x="138517" y="84871"/>
                  </a:cubicBezTo>
                  <a:lnTo>
                    <a:pt x="138650" y="84738"/>
                  </a:lnTo>
                  <a:cubicBezTo>
                    <a:pt x="138828" y="84426"/>
                    <a:pt x="139006" y="84159"/>
                    <a:pt x="139184" y="83848"/>
                  </a:cubicBezTo>
                  <a:lnTo>
                    <a:pt x="139406" y="83537"/>
                  </a:lnTo>
                  <a:cubicBezTo>
                    <a:pt x="139540" y="83270"/>
                    <a:pt x="139673" y="83047"/>
                    <a:pt x="139851" y="82780"/>
                  </a:cubicBezTo>
                  <a:lnTo>
                    <a:pt x="140029" y="82469"/>
                  </a:lnTo>
                  <a:cubicBezTo>
                    <a:pt x="140207" y="82113"/>
                    <a:pt x="140385" y="81713"/>
                    <a:pt x="140563" y="81357"/>
                  </a:cubicBezTo>
                  <a:lnTo>
                    <a:pt x="147769" y="66678"/>
                  </a:lnTo>
                  <a:cubicBezTo>
                    <a:pt x="147591" y="67034"/>
                    <a:pt x="147368" y="67390"/>
                    <a:pt x="147190" y="67746"/>
                  </a:cubicBezTo>
                  <a:lnTo>
                    <a:pt x="147013" y="68057"/>
                  </a:lnTo>
                  <a:cubicBezTo>
                    <a:pt x="146879" y="68324"/>
                    <a:pt x="146701" y="68591"/>
                    <a:pt x="146568" y="68813"/>
                  </a:cubicBezTo>
                  <a:lnTo>
                    <a:pt x="146345" y="69169"/>
                  </a:lnTo>
                  <a:cubicBezTo>
                    <a:pt x="146167" y="69436"/>
                    <a:pt x="145989" y="69703"/>
                    <a:pt x="145812" y="70014"/>
                  </a:cubicBezTo>
                  <a:cubicBezTo>
                    <a:pt x="145767" y="70059"/>
                    <a:pt x="145723" y="70103"/>
                    <a:pt x="145678" y="70148"/>
                  </a:cubicBezTo>
                  <a:cubicBezTo>
                    <a:pt x="145456" y="70504"/>
                    <a:pt x="145233" y="70815"/>
                    <a:pt x="144966" y="71171"/>
                  </a:cubicBezTo>
                  <a:lnTo>
                    <a:pt x="144744" y="71438"/>
                  </a:lnTo>
                  <a:cubicBezTo>
                    <a:pt x="144566" y="71660"/>
                    <a:pt x="144388" y="71882"/>
                    <a:pt x="144166" y="72149"/>
                  </a:cubicBezTo>
                  <a:lnTo>
                    <a:pt x="143899" y="72416"/>
                  </a:lnTo>
                  <a:cubicBezTo>
                    <a:pt x="143676" y="72683"/>
                    <a:pt x="143499" y="72906"/>
                    <a:pt x="143276" y="73128"/>
                  </a:cubicBezTo>
                  <a:lnTo>
                    <a:pt x="143054" y="73350"/>
                  </a:lnTo>
                  <a:cubicBezTo>
                    <a:pt x="142787" y="73662"/>
                    <a:pt x="142520" y="73929"/>
                    <a:pt x="142164" y="74240"/>
                  </a:cubicBezTo>
                  <a:lnTo>
                    <a:pt x="141942" y="74462"/>
                  </a:lnTo>
                  <a:cubicBezTo>
                    <a:pt x="141719" y="74685"/>
                    <a:pt x="141497" y="74907"/>
                    <a:pt x="141230" y="75085"/>
                  </a:cubicBezTo>
                  <a:cubicBezTo>
                    <a:pt x="141141" y="75174"/>
                    <a:pt x="141052" y="75263"/>
                    <a:pt x="140919" y="75352"/>
                  </a:cubicBezTo>
                  <a:cubicBezTo>
                    <a:pt x="140652" y="75574"/>
                    <a:pt x="140385" y="75797"/>
                    <a:pt x="140118" y="76019"/>
                  </a:cubicBezTo>
                  <a:lnTo>
                    <a:pt x="139940" y="76197"/>
                  </a:lnTo>
                  <a:cubicBezTo>
                    <a:pt x="139584" y="76420"/>
                    <a:pt x="139273" y="76686"/>
                    <a:pt x="138917" y="76953"/>
                  </a:cubicBezTo>
                  <a:lnTo>
                    <a:pt x="138606" y="77131"/>
                  </a:lnTo>
                  <a:cubicBezTo>
                    <a:pt x="138339" y="77354"/>
                    <a:pt x="138072" y="77532"/>
                    <a:pt x="137805" y="77710"/>
                  </a:cubicBezTo>
                  <a:lnTo>
                    <a:pt x="137449" y="77932"/>
                  </a:lnTo>
                  <a:cubicBezTo>
                    <a:pt x="137138" y="78110"/>
                    <a:pt x="136826" y="78332"/>
                    <a:pt x="136470" y="78555"/>
                  </a:cubicBezTo>
                  <a:lnTo>
                    <a:pt x="136292" y="78644"/>
                  </a:lnTo>
                  <a:cubicBezTo>
                    <a:pt x="135937" y="78866"/>
                    <a:pt x="135536" y="79088"/>
                    <a:pt x="135136" y="79311"/>
                  </a:cubicBezTo>
                  <a:lnTo>
                    <a:pt x="134780" y="79489"/>
                  </a:lnTo>
                  <a:cubicBezTo>
                    <a:pt x="134469" y="79622"/>
                    <a:pt x="134157" y="79800"/>
                    <a:pt x="133846" y="79934"/>
                  </a:cubicBezTo>
                  <a:lnTo>
                    <a:pt x="133490" y="80156"/>
                  </a:lnTo>
                  <a:lnTo>
                    <a:pt x="132378" y="80645"/>
                  </a:lnTo>
                  <a:lnTo>
                    <a:pt x="132156" y="80734"/>
                  </a:lnTo>
                  <a:cubicBezTo>
                    <a:pt x="131755" y="80957"/>
                    <a:pt x="131311" y="81135"/>
                    <a:pt x="130866" y="81313"/>
                  </a:cubicBezTo>
                  <a:lnTo>
                    <a:pt x="130465" y="81446"/>
                  </a:lnTo>
                  <a:cubicBezTo>
                    <a:pt x="130154" y="81579"/>
                    <a:pt x="129798" y="81713"/>
                    <a:pt x="129442" y="81846"/>
                  </a:cubicBezTo>
                  <a:lnTo>
                    <a:pt x="128998" y="81980"/>
                  </a:lnTo>
                  <a:cubicBezTo>
                    <a:pt x="128597" y="82113"/>
                    <a:pt x="128241" y="82247"/>
                    <a:pt x="127841" y="82380"/>
                  </a:cubicBezTo>
                  <a:lnTo>
                    <a:pt x="127574" y="82469"/>
                  </a:lnTo>
                  <a:cubicBezTo>
                    <a:pt x="127040" y="82603"/>
                    <a:pt x="126507" y="82780"/>
                    <a:pt x="126017" y="82914"/>
                  </a:cubicBezTo>
                  <a:lnTo>
                    <a:pt x="125795" y="82958"/>
                  </a:lnTo>
                  <a:lnTo>
                    <a:pt x="124416" y="83359"/>
                  </a:lnTo>
                  <a:lnTo>
                    <a:pt x="123838" y="83448"/>
                  </a:lnTo>
                  <a:lnTo>
                    <a:pt x="122770" y="83715"/>
                  </a:lnTo>
                  <a:lnTo>
                    <a:pt x="122103" y="83848"/>
                  </a:lnTo>
                  <a:lnTo>
                    <a:pt x="121080" y="84026"/>
                  </a:lnTo>
                  <a:lnTo>
                    <a:pt x="120368" y="84159"/>
                  </a:lnTo>
                  <a:lnTo>
                    <a:pt x="119345" y="84337"/>
                  </a:lnTo>
                  <a:lnTo>
                    <a:pt x="118589" y="84426"/>
                  </a:lnTo>
                  <a:lnTo>
                    <a:pt x="117566" y="84560"/>
                  </a:lnTo>
                  <a:lnTo>
                    <a:pt x="116765" y="84649"/>
                  </a:lnTo>
                  <a:lnTo>
                    <a:pt x="115697" y="84738"/>
                  </a:lnTo>
                  <a:lnTo>
                    <a:pt x="114941" y="84827"/>
                  </a:lnTo>
                  <a:lnTo>
                    <a:pt x="113696" y="84916"/>
                  </a:lnTo>
                  <a:cubicBezTo>
                    <a:pt x="113518" y="84916"/>
                    <a:pt x="113340" y="84960"/>
                    <a:pt x="113118" y="84960"/>
                  </a:cubicBezTo>
                  <a:cubicBezTo>
                    <a:pt x="112539" y="85005"/>
                    <a:pt x="111917" y="85005"/>
                    <a:pt x="111294" y="85049"/>
                  </a:cubicBezTo>
                  <a:lnTo>
                    <a:pt x="111116" y="85049"/>
                  </a:lnTo>
                  <a:cubicBezTo>
                    <a:pt x="110538" y="85049"/>
                    <a:pt x="109959" y="85049"/>
                    <a:pt x="109381" y="85049"/>
                  </a:cubicBezTo>
                  <a:lnTo>
                    <a:pt x="107424" y="85049"/>
                  </a:lnTo>
                  <a:lnTo>
                    <a:pt x="106712" y="85049"/>
                  </a:lnTo>
                  <a:lnTo>
                    <a:pt x="105422" y="85005"/>
                  </a:lnTo>
                  <a:lnTo>
                    <a:pt x="104711" y="85005"/>
                  </a:lnTo>
                  <a:cubicBezTo>
                    <a:pt x="104221" y="85005"/>
                    <a:pt x="103776" y="84960"/>
                    <a:pt x="103332" y="84916"/>
                  </a:cubicBezTo>
                  <a:lnTo>
                    <a:pt x="102664" y="84871"/>
                  </a:lnTo>
                  <a:lnTo>
                    <a:pt x="100618" y="84693"/>
                  </a:lnTo>
                  <a:lnTo>
                    <a:pt x="98706" y="84515"/>
                  </a:lnTo>
                  <a:lnTo>
                    <a:pt x="98083" y="84426"/>
                  </a:lnTo>
                  <a:cubicBezTo>
                    <a:pt x="97638" y="84382"/>
                    <a:pt x="97193" y="84337"/>
                    <a:pt x="96748" y="84248"/>
                  </a:cubicBezTo>
                  <a:cubicBezTo>
                    <a:pt x="96526" y="84248"/>
                    <a:pt x="96259" y="84204"/>
                    <a:pt x="96037" y="84159"/>
                  </a:cubicBezTo>
                  <a:lnTo>
                    <a:pt x="94791" y="83981"/>
                  </a:lnTo>
                  <a:lnTo>
                    <a:pt x="94035" y="83892"/>
                  </a:lnTo>
                  <a:lnTo>
                    <a:pt x="92789" y="83670"/>
                  </a:lnTo>
                  <a:lnTo>
                    <a:pt x="92078" y="83581"/>
                  </a:lnTo>
                  <a:cubicBezTo>
                    <a:pt x="91633" y="83492"/>
                    <a:pt x="91144" y="83403"/>
                    <a:pt x="90699" y="83314"/>
                  </a:cubicBezTo>
                  <a:lnTo>
                    <a:pt x="90121" y="83181"/>
                  </a:lnTo>
                  <a:cubicBezTo>
                    <a:pt x="89498" y="83092"/>
                    <a:pt x="88831" y="82958"/>
                    <a:pt x="88208" y="82780"/>
                  </a:cubicBezTo>
                  <a:lnTo>
                    <a:pt x="87808" y="82691"/>
                  </a:lnTo>
                  <a:cubicBezTo>
                    <a:pt x="87318" y="82603"/>
                    <a:pt x="86784" y="82469"/>
                    <a:pt x="86251" y="82336"/>
                  </a:cubicBezTo>
                  <a:lnTo>
                    <a:pt x="85583" y="82202"/>
                  </a:lnTo>
                  <a:lnTo>
                    <a:pt x="84338" y="81891"/>
                  </a:lnTo>
                  <a:lnTo>
                    <a:pt x="83582" y="81668"/>
                  </a:lnTo>
                  <a:lnTo>
                    <a:pt x="82381" y="81357"/>
                  </a:lnTo>
                  <a:lnTo>
                    <a:pt x="81625" y="81179"/>
                  </a:lnTo>
                  <a:lnTo>
                    <a:pt x="80379" y="80779"/>
                  </a:lnTo>
                  <a:lnTo>
                    <a:pt x="79712" y="80601"/>
                  </a:lnTo>
                  <a:cubicBezTo>
                    <a:pt x="79178" y="80467"/>
                    <a:pt x="78644" y="80289"/>
                    <a:pt x="78155" y="80112"/>
                  </a:cubicBezTo>
                  <a:lnTo>
                    <a:pt x="77799" y="80023"/>
                  </a:lnTo>
                  <a:lnTo>
                    <a:pt x="75886" y="79400"/>
                  </a:lnTo>
                  <a:lnTo>
                    <a:pt x="75308" y="79222"/>
                  </a:lnTo>
                  <a:lnTo>
                    <a:pt x="73929" y="78733"/>
                  </a:lnTo>
                  <a:lnTo>
                    <a:pt x="73262" y="78510"/>
                  </a:lnTo>
                  <a:lnTo>
                    <a:pt x="72017" y="78065"/>
                  </a:lnTo>
                  <a:lnTo>
                    <a:pt x="71305" y="77754"/>
                  </a:lnTo>
                  <a:lnTo>
                    <a:pt x="70104" y="77309"/>
                  </a:lnTo>
                  <a:lnTo>
                    <a:pt x="69392" y="77042"/>
                  </a:lnTo>
                  <a:lnTo>
                    <a:pt x="68102" y="76553"/>
                  </a:lnTo>
                  <a:lnTo>
                    <a:pt x="67524" y="76286"/>
                  </a:lnTo>
                  <a:cubicBezTo>
                    <a:pt x="66901" y="76019"/>
                    <a:pt x="66278" y="75752"/>
                    <a:pt x="65656" y="75485"/>
                  </a:cubicBezTo>
                  <a:lnTo>
                    <a:pt x="65611" y="75485"/>
                  </a:lnTo>
                  <a:lnTo>
                    <a:pt x="63832" y="74729"/>
                  </a:lnTo>
                  <a:lnTo>
                    <a:pt x="63209" y="74418"/>
                  </a:lnTo>
                  <a:lnTo>
                    <a:pt x="61964" y="73884"/>
                  </a:lnTo>
                  <a:lnTo>
                    <a:pt x="61296" y="73528"/>
                  </a:lnTo>
                  <a:lnTo>
                    <a:pt x="60140" y="72995"/>
                  </a:lnTo>
                  <a:lnTo>
                    <a:pt x="59428" y="72639"/>
                  </a:lnTo>
                  <a:lnTo>
                    <a:pt x="58272" y="72060"/>
                  </a:lnTo>
                  <a:lnTo>
                    <a:pt x="57649" y="71749"/>
                  </a:lnTo>
                  <a:lnTo>
                    <a:pt x="56315" y="71037"/>
                  </a:lnTo>
                  <a:lnTo>
                    <a:pt x="55870" y="70815"/>
                  </a:lnTo>
                  <a:cubicBezTo>
                    <a:pt x="55247" y="70504"/>
                    <a:pt x="54669" y="70192"/>
                    <a:pt x="54090" y="69836"/>
                  </a:cubicBezTo>
                  <a:lnTo>
                    <a:pt x="53690" y="69658"/>
                  </a:lnTo>
                  <a:lnTo>
                    <a:pt x="52356" y="68858"/>
                  </a:lnTo>
                  <a:lnTo>
                    <a:pt x="51955" y="68635"/>
                  </a:lnTo>
                  <a:cubicBezTo>
                    <a:pt x="51021" y="68102"/>
                    <a:pt x="50132" y="67568"/>
                    <a:pt x="49242" y="67034"/>
                  </a:cubicBezTo>
                  <a:lnTo>
                    <a:pt x="48975" y="66856"/>
                  </a:lnTo>
                  <a:cubicBezTo>
                    <a:pt x="48041" y="66322"/>
                    <a:pt x="47151" y="65744"/>
                    <a:pt x="46262" y="65121"/>
                  </a:cubicBezTo>
                  <a:lnTo>
                    <a:pt x="46039" y="65032"/>
                  </a:lnTo>
                  <a:cubicBezTo>
                    <a:pt x="45150" y="64410"/>
                    <a:pt x="44216" y="63831"/>
                    <a:pt x="43326" y="63209"/>
                  </a:cubicBezTo>
                  <a:lnTo>
                    <a:pt x="43237" y="63120"/>
                  </a:lnTo>
                  <a:cubicBezTo>
                    <a:pt x="42303" y="62497"/>
                    <a:pt x="41413" y="61830"/>
                    <a:pt x="40479" y="61207"/>
                  </a:cubicBezTo>
                  <a:lnTo>
                    <a:pt x="40479" y="61207"/>
                  </a:lnTo>
                  <a:lnTo>
                    <a:pt x="40257" y="61029"/>
                  </a:lnTo>
                  <a:lnTo>
                    <a:pt x="39100" y="60139"/>
                  </a:lnTo>
                  <a:lnTo>
                    <a:pt x="38611" y="59784"/>
                  </a:lnTo>
                  <a:cubicBezTo>
                    <a:pt x="38299" y="59561"/>
                    <a:pt x="38033" y="59339"/>
                    <a:pt x="37721" y="59116"/>
                  </a:cubicBezTo>
                  <a:lnTo>
                    <a:pt x="37187" y="58671"/>
                  </a:lnTo>
                  <a:lnTo>
                    <a:pt x="36387" y="58049"/>
                  </a:lnTo>
                  <a:cubicBezTo>
                    <a:pt x="36209" y="57915"/>
                    <a:pt x="36031" y="57737"/>
                    <a:pt x="35853" y="57604"/>
                  </a:cubicBezTo>
                  <a:lnTo>
                    <a:pt x="35097" y="56981"/>
                  </a:lnTo>
                  <a:lnTo>
                    <a:pt x="34519" y="56536"/>
                  </a:lnTo>
                  <a:lnTo>
                    <a:pt x="33807" y="55914"/>
                  </a:lnTo>
                  <a:lnTo>
                    <a:pt x="33273" y="55424"/>
                  </a:lnTo>
                  <a:lnTo>
                    <a:pt x="32561" y="54802"/>
                  </a:lnTo>
                  <a:lnTo>
                    <a:pt x="31983" y="54312"/>
                  </a:lnTo>
                  <a:lnTo>
                    <a:pt x="31316" y="53690"/>
                  </a:lnTo>
                  <a:lnTo>
                    <a:pt x="30782" y="53200"/>
                  </a:lnTo>
                  <a:lnTo>
                    <a:pt x="30115" y="52622"/>
                  </a:lnTo>
                  <a:lnTo>
                    <a:pt x="29448" y="51999"/>
                  </a:lnTo>
                  <a:lnTo>
                    <a:pt x="28869" y="51421"/>
                  </a:lnTo>
                  <a:lnTo>
                    <a:pt x="28202" y="50709"/>
                  </a:lnTo>
                  <a:lnTo>
                    <a:pt x="27668" y="50176"/>
                  </a:lnTo>
                  <a:cubicBezTo>
                    <a:pt x="27446" y="49953"/>
                    <a:pt x="27224" y="49731"/>
                    <a:pt x="27001" y="49508"/>
                  </a:cubicBezTo>
                  <a:lnTo>
                    <a:pt x="26467" y="48975"/>
                  </a:lnTo>
                  <a:lnTo>
                    <a:pt x="25800" y="48307"/>
                  </a:lnTo>
                  <a:lnTo>
                    <a:pt x="25266" y="47774"/>
                  </a:lnTo>
                  <a:lnTo>
                    <a:pt x="24644" y="47106"/>
                  </a:lnTo>
                  <a:lnTo>
                    <a:pt x="24110" y="46528"/>
                  </a:lnTo>
                  <a:cubicBezTo>
                    <a:pt x="23887" y="46306"/>
                    <a:pt x="23709" y="46083"/>
                    <a:pt x="23487" y="45861"/>
                  </a:cubicBezTo>
                  <a:cubicBezTo>
                    <a:pt x="23309" y="45638"/>
                    <a:pt x="23176" y="45460"/>
                    <a:pt x="22998" y="45283"/>
                  </a:cubicBezTo>
                  <a:cubicBezTo>
                    <a:pt x="22820" y="45149"/>
                    <a:pt x="22597" y="44838"/>
                    <a:pt x="22420" y="44615"/>
                  </a:cubicBezTo>
                  <a:lnTo>
                    <a:pt x="21930" y="44037"/>
                  </a:lnTo>
                  <a:cubicBezTo>
                    <a:pt x="21752" y="43815"/>
                    <a:pt x="21530" y="43592"/>
                    <a:pt x="21352" y="43370"/>
                  </a:cubicBezTo>
                  <a:cubicBezTo>
                    <a:pt x="21219" y="43147"/>
                    <a:pt x="21041" y="42970"/>
                    <a:pt x="20863" y="42747"/>
                  </a:cubicBezTo>
                  <a:lnTo>
                    <a:pt x="20640" y="42436"/>
                  </a:lnTo>
                  <a:cubicBezTo>
                    <a:pt x="20418" y="42169"/>
                    <a:pt x="20195" y="41902"/>
                    <a:pt x="19973" y="41591"/>
                  </a:cubicBezTo>
                  <a:cubicBezTo>
                    <a:pt x="19884" y="41502"/>
                    <a:pt x="19795" y="41368"/>
                    <a:pt x="19706" y="41235"/>
                  </a:cubicBezTo>
                  <a:cubicBezTo>
                    <a:pt x="19484" y="40923"/>
                    <a:pt x="19261" y="40657"/>
                    <a:pt x="19039" y="40345"/>
                  </a:cubicBezTo>
                  <a:lnTo>
                    <a:pt x="18861" y="39989"/>
                  </a:lnTo>
                  <a:cubicBezTo>
                    <a:pt x="18594" y="39589"/>
                    <a:pt x="18327" y="39189"/>
                    <a:pt x="18060" y="38833"/>
                  </a:cubicBezTo>
                  <a:lnTo>
                    <a:pt x="17838" y="38521"/>
                  </a:lnTo>
                  <a:cubicBezTo>
                    <a:pt x="17660" y="38255"/>
                    <a:pt x="17438" y="37988"/>
                    <a:pt x="17260" y="37632"/>
                  </a:cubicBezTo>
                  <a:lnTo>
                    <a:pt x="16993" y="37276"/>
                  </a:lnTo>
                  <a:cubicBezTo>
                    <a:pt x="16815" y="36965"/>
                    <a:pt x="16592" y="36698"/>
                    <a:pt x="16414" y="36386"/>
                  </a:cubicBezTo>
                  <a:lnTo>
                    <a:pt x="16237" y="36119"/>
                  </a:lnTo>
                  <a:cubicBezTo>
                    <a:pt x="16014" y="35719"/>
                    <a:pt x="15747" y="35319"/>
                    <a:pt x="15525" y="34918"/>
                  </a:cubicBezTo>
                  <a:lnTo>
                    <a:pt x="15391" y="34696"/>
                  </a:lnTo>
                  <a:cubicBezTo>
                    <a:pt x="15169" y="34385"/>
                    <a:pt x="14991" y="34073"/>
                    <a:pt x="14813" y="33762"/>
                  </a:cubicBezTo>
                  <a:lnTo>
                    <a:pt x="14591" y="33362"/>
                  </a:lnTo>
                  <a:cubicBezTo>
                    <a:pt x="14457" y="33095"/>
                    <a:pt x="14279" y="32828"/>
                    <a:pt x="14101" y="32516"/>
                  </a:cubicBezTo>
                  <a:lnTo>
                    <a:pt x="13924" y="32205"/>
                  </a:lnTo>
                  <a:lnTo>
                    <a:pt x="13301" y="31004"/>
                  </a:lnTo>
                  <a:cubicBezTo>
                    <a:pt x="13256" y="30960"/>
                    <a:pt x="13256" y="30915"/>
                    <a:pt x="13212" y="30826"/>
                  </a:cubicBezTo>
                  <a:cubicBezTo>
                    <a:pt x="13034" y="30515"/>
                    <a:pt x="12856" y="30159"/>
                    <a:pt x="12678" y="29803"/>
                  </a:cubicBezTo>
                  <a:cubicBezTo>
                    <a:pt x="12634" y="29670"/>
                    <a:pt x="12589" y="29536"/>
                    <a:pt x="12545" y="29447"/>
                  </a:cubicBezTo>
                  <a:cubicBezTo>
                    <a:pt x="12367" y="29136"/>
                    <a:pt x="12233" y="28869"/>
                    <a:pt x="12144" y="28558"/>
                  </a:cubicBezTo>
                  <a:cubicBezTo>
                    <a:pt x="12055" y="28469"/>
                    <a:pt x="12011" y="28335"/>
                    <a:pt x="11966" y="28202"/>
                  </a:cubicBezTo>
                  <a:cubicBezTo>
                    <a:pt x="11788" y="27801"/>
                    <a:pt x="11610" y="27401"/>
                    <a:pt x="11433" y="27001"/>
                  </a:cubicBezTo>
                  <a:cubicBezTo>
                    <a:pt x="7162" y="16681"/>
                    <a:pt x="7207" y="7429"/>
                    <a:pt x="10854" y="0"/>
                  </a:cubicBezTo>
                  <a:lnTo>
                    <a:pt x="3648" y="14679"/>
                  </a:lnTo>
                  <a:cubicBezTo>
                    <a:pt x="45" y="22108"/>
                    <a:pt x="1" y="31360"/>
                    <a:pt x="4271" y="41724"/>
                  </a:cubicBezTo>
                  <a:cubicBezTo>
                    <a:pt x="4449" y="42124"/>
                    <a:pt x="4627" y="42525"/>
                    <a:pt x="4805" y="42881"/>
                  </a:cubicBezTo>
                  <a:cubicBezTo>
                    <a:pt x="4849" y="43014"/>
                    <a:pt x="4894" y="43147"/>
                    <a:pt x="4938" y="43281"/>
                  </a:cubicBezTo>
                  <a:lnTo>
                    <a:pt x="5339" y="44126"/>
                  </a:lnTo>
                  <a:cubicBezTo>
                    <a:pt x="5428" y="44259"/>
                    <a:pt x="5472" y="44393"/>
                    <a:pt x="5516" y="44482"/>
                  </a:cubicBezTo>
                  <a:cubicBezTo>
                    <a:pt x="5694" y="44838"/>
                    <a:pt x="5872" y="45194"/>
                    <a:pt x="6050" y="45549"/>
                  </a:cubicBezTo>
                  <a:lnTo>
                    <a:pt x="6139" y="45683"/>
                  </a:lnTo>
                  <a:cubicBezTo>
                    <a:pt x="6317" y="46083"/>
                    <a:pt x="6540" y="46484"/>
                    <a:pt x="6762" y="46884"/>
                  </a:cubicBezTo>
                  <a:cubicBezTo>
                    <a:pt x="6806" y="46973"/>
                    <a:pt x="6851" y="47106"/>
                    <a:pt x="6940" y="47195"/>
                  </a:cubicBezTo>
                  <a:cubicBezTo>
                    <a:pt x="7073" y="47507"/>
                    <a:pt x="7251" y="47774"/>
                    <a:pt x="7429" y="48085"/>
                  </a:cubicBezTo>
                  <a:lnTo>
                    <a:pt x="7652" y="48441"/>
                  </a:lnTo>
                  <a:cubicBezTo>
                    <a:pt x="7785" y="48752"/>
                    <a:pt x="8007" y="49108"/>
                    <a:pt x="8185" y="49419"/>
                  </a:cubicBezTo>
                  <a:lnTo>
                    <a:pt x="8319" y="49642"/>
                  </a:lnTo>
                  <a:cubicBezTo>
                    <a:pt x="8586" y="50042"/>
                    <a:pt x="8808" y="50442"/>
                    <a:pt x="9075" y="50798"/>
                  </a:cubicBezTo>
                  <a:cubicBezTo>
                    <a:pt x="9120" y="50887"/>
                    <a:pt x="9164" y="51021"/>
                    <a:pt x="9253" y="51110"/>
                  </a:cubicBezTo>
                  <a:lnTo>
                    <a:pt x="9787" y="51999"/>
                  </a:lnTo>
                  <a:lnTo>
                    <a:pt x="10054" y="52355"/>
                  </a:lnTo>
                  <a:lnTo>
                    <a:pt x="10632" y="53245"/>
                  </a:lnTo>
                  <a:lnTo>
                    <a:pt x="10854" y="53512"/>
                  </a:lnTo>
                  <a:cubicBezTo>
                    <a:pt x="11121" y="53912"/>
                    <a:pt x="11388" y="54312"/>
                    <a:pt x="11655" y="54668"/>
                  </a:cubicBezTo>
                  <a:cubicBezTo>
                    <a:pt x="11744" y="54757"/>
                    <a:pt x="11788" y="54846"/>
                    <a:pt x="11833" y="54935"/>
                  </a:cubicBezTo>
                  <a:cubicBezTo>
                    <a:pt x="12055" y="55202"/>
                    <a:pt x="12322" y="55513"/>
                    <a:pt x="12545" y="55825"/>
                  </a:cubicBezTo>
                  <a:lnTo>
                    <a:pt x="12811" y="56181"/>
                  </a:lnTo>
                  <a:lnTo>
                    <a:pt x="13479" y="57026"/>
                  </a:lnTo>
                  <a:lnTo>
                    <a:pt x="13701" y="57337"/>
                  </a:lnTo>
                  <a:lnTo>
                    <a:pt x="13835" y="57470"/>
                  </a:lnTo>
                  <a:lnTo>
                    <a:pt x="14190" y="57960"/>
                  </a:lnTo>
                  <a:lnTo>
                    <a:pt x="14769" y="58627"/>
                  </a:lnTo>
                  <a:lnTo>
                    <a:pt x="15258" y="59205"/>
                  </a:lnTo>
                  <a:cubicBezTo>
                    <a:pt x="15436" y="59428"/>
                    <a:pt x="15614" y="59650"/>
                    <a:pt x="15792" y="59872"/>
                  </a:cubicBezTo>
                  <a:lnTo>
                    <a:pt x="16326" y="60451"/>
                  </a:lnTo>
                  <a:lnTo>
                    <a:pt x="16904" y="61118"/>
                  </a:lnTo>
                  <a:lnTo>
                    <a:pt x="17438" y="61652"/>
                  </a:lnTo>
                  <a:lnTo>
                    <a:pt x="18016" y="62319"/>
                  </a:lnTo>
                  <a:cubicBezTo>
                    <a:pt x="18238" y="62541"/>
                    <a:pt x="18416" y="62719"/>
                    <a:pt x="18594" y="62897"/>
                  </a:cubicBezTo>
                  <a:lnTo>
                    <a:pt x="19217" y="63520"/>
                  </a:lnTo>
                  <a:lnTo>
                    <a:pt x="19795" y="64098"/>
                  </a:lnTo>
                  <a:lnTo>
                    <a:pt x="20418" y="64721"/>
                  </a:lnTo>
                  <a:lnTo>
                    <a:pt x="20952" y="65299"/>
                  </a:lnTo>
                  <a:lnTo>
                    <a:pt x="21619" y="65922"/>
                  </a:lnTo>
                  <a:lnTo>
                    <a:pt x="22197" y="66500"/>
                  </a:lnTo>
                  <a:lnTo>
                    <a:pt x="22864" y="67123"/>
                  </a:lnTo>
                  <a:lnTo>
                    <a:pt x="23176" y="67390"/>
                  </a:lnTo>
                  <a:lnTo>
                    <a:pt x="23532" y="67701"/>
                  </a:lnTo>
                  <a:lnTo>
                    <a:pt x="24065" y="68191"/>
                  </a:lnTo>
                  <a:lnTo>
                    <a:pt x="24777" y="68813"/>
                  </a:lnTo>
                  <a:lnTo>
                    <a:pt x="25311" y="69303"/>
                  </a:lnTo>
                  <a:cubicBezTo>
                    <a:pt x="25533" y="69525"/>
                    <a:pt x="25756" y="69703"/>
                    <a:pt x="26023" y="69925"/>
                  </a:cubicBezTo>
                  <a:lnTo>
                    <a:pt x="26556" y="70415"/>
                  </a:lnTo>
                  <a:lnTo>
                    <a:pt x="27312" y="70993"/>
                  </a:lnTo>
                  <a:lnTo>
                    <a:pt x="27846" y="71482"/>
                  </a:lnTo>
                  <a:lnTo>
                    <a:pt x="28602" y="72105"/>
                  </a:lnTo>
                  <a:lnTo>
                    <a:pt x="29136" y="72550"/>
                  </a:lnTo>
                  <a:lnTo>
                    <a:pt x="29937" y="73172"/>
                  </a:lnTo>
                  <a:lnTo>
                    <a:pt x="30515" y="73617"/>
                  </a:lnTo>
                  <a:lnTo>
                    <a:pt x="31405" y="74284"/>
                  </a:lnTo>
                  <a:lnTo>
                    <a:pt x="31850" y="74640"/>
                  </a:lnTo>
                  <a:cubicBezTo>
                    <a:pt x="32250" y="74952"/>
                    <a:pt x="32650" y="75263"/>
                    <a:pt x="33051" y="75530"/>
                  </a:cubicBezTo>
                  <a:lnTo>
                    <a:pt x="33229" y="75663"/>
                  </a:lnTo>
                  <a:lnTo>
                    <a:pt x="33229" y="75663"/>
                  </a:lnTo>
                  <a:lnTo>
                    <a:pt x="33229" y="75663"/>
                  </a:lnTo>
                  <a:cubicBezTo>
                    <a:pt x="34118" y="76331"/>
                    <a:pt x="35052" y="76953"/>
                    <a:pt x="35986" y="77621"/>
                  </a:cubicBezTo>
                  <a:lnTo>
                    <a:pt x="36075" y="77665"/>
                  </a:lnTo>
                  <a:cubicBezTo>
                    <a:pt x="36965" y="78288"/>
                    <a:pt x="37855" y="78911"/>
                    <a:pt x="38789" y="79489"/>
                  </a:cubicBezTo>
                  <a:lnTo>
                    <a:pt x="38967" y="79622"/>
                  </a:lnTo>
                  <a:cubicBezTo>
                    <a:pt x="39901" y="80201"/>
                    <a:pt x="40790" y="80779"/>
                    <a:pt x="41725" y="81357"/>
                  </a:cubicBezTo>
                  <a:lnTo>
                    <a:pt x="41991" y="81490"/>
                  </a:lnTo>
                  <a:cubicBezTo>
                    <a:pt x="42881" y="82069"/>
                    <a:pt x="43771" y="82603"/>
                    <a:pt x="44705" y="83136"/>
                  </a:cubicBezTo>
                  <a:lnTo>
                    <a:pt x="44927" y="83270"/>
                  </a:lnTo>
                  <a:lnTo>
                    <a:pt x="45105" y="83359"/>
                  </a:lnTo>
                  <a:cubicBezTo>
                    <a:pt x="45550" y="83626"/>
                    <a:pt x="45995" y="83848"/>
                    <a:pt x="46440" y="84115"/>
                  </a:cubicBezTo>
                  <a:lnTo>
                    <a:pt x="46840" y="84337"/>
                  </a:lnTo>
                  <a:cubicBezTo>
                    <a:pt x="47418" y="84649"/>
                    <a:pt x="47996" y="84960"/>
                    <a:pt x="48575" y="85271"/>
                  </a:cubicBezTo>
                  <a:lnTo>
                    <a:pt x="49064" y="85538"/>
                  </a:lnTo>
                  <a:cubicBezTo>
                    <a:pt x="49509" y="85761"/>
                    <a:pt x="49954" y="85983"/>
                    <a:pt x="50354" y="86206"/>
                  </a:cubicBezTo>
                  <a:lnTo>
                    <a:pt x="51021" y="86561"/>
                  </a:lnTo>
                  <a:lnTo>
                    <a:pt x="52178" y="87095"/>
                  </a:lnTo>
                  <a:lnTo>
                    <a:pt x="52889" y="87451"/>
                  </a:lnTo>
                  <a:lnTo>
                    <a:pt x="54046" y="88029"/>
                  </a:lnTo>
                  <a:lnTo>
                    <a:pt x="54713" y="88341"/>
                  </a:lnTo>
                  <a:lnTo>
                    <a:pt x="55959" y="88919"/>
                  </a:lnTo>
                  <a:lnTo>
                    <a:pt x="56581" y="89186"/>
                  </a:lnTo>
                  <a:cubicBezTo>
                    <a:pt x="57160" y="89453"/>
                    <a:pt x="57782" y="89720"/>
                    <a:pt x="58361" y="89986"/>
                  </a:cubicBezTo>
                  <a:lnTo>
                    <a:pt x="58405" y="89986"/>
                  </a:lnTo>
                  <a:cubicBezTo>
                    <a:pt x="59028" y="90253"/>
                    <a:pt x="59651" y="90476"/>
                    <a:pt x="60273" y="90743"/>
                  </a:cubicBezTo>
                  <a:lnTo>
                    <a:pt x="60407" y="90832"/>
                  </a:lnTo>
                  <a:lnTo>
                    <a:pt x="60852" y="91009"/>
                  </a:lnTo>
                  <a:lnTo>
                    <a:pt x="62142" y="91499"/>
                  </a:lnTo>
                  <a:lnTo>
                    <a:pt x="62853" y="91810"/>
                  </a:lnTo>
                  <a:lnTo>
                    <a:pt x="64054" y="92255"/>
                  </a:lnTo>
                  <a:lnTo>
                    <a:pt x="64766" y="92522"/>
                  </a:lnTo>
                  <a:lnTo>
                    <a:pt x="65967" y="92967"/>
                  </a:lnTo>
                  <a:lnTo>
                    <a:pt x="66679" y="93189"/>
                  </a:lnTo>
                  <a:lnTo>
                    <a:pt x="68058" y="93678"/>
                  </a:lnTo>
                  <a:lnTo>
                    <a:pt x="68591" y="93856"/>
                  </a:lnTo>
                  <a:cubicBezTo>
                    <a:pt x="69259" y="94079"/>
                    <a:pt x="69881" y="94301"/>
                    <a:pt x="70504" y="94479"/>
                  </a:cubicBezTo>
                  <a:lnTo>
                    <a:pt x="70904" y="94612"/>
                  </a:lnTo>
                  <a:lnTo>
                    <a:pt x="72417" y="95057"/>
                  </a:lnTo>
                  <a:lnTo>
                    <a:pt x="73129" y="95280"/>
                  </a:lnTo>
                  <a:lnTo>
                    <a:pt x="74374" y="95636"/>
                  </a:lnTo>
                  <a:lnTo>
                    <a:pt x="75086" y="95813"/>
                  </a:lnTo>
                  <a:lnTo>
                    <a:pt x="76331" y="96169"/>
                  </a:lnTo>
                  <a:lnTo>
                    <a:pt x="77043" y="96347"/>
                  </a:lnTo>
                  <a:lnTo>
                    <a:pt x="78333" y="96659"/>
                  </a:lnTo>
                  <a:lnTo>
                    <a:pt x="79000" y="96837"/>
                  </a:lnTo>
                  <a:cubicBezTo>
                    <a:pt x="79534" y="96926"/>
                    <a:pt x="80023" y="97059"/>
                    <a:pt x="80557" y="97192"/>
                  </a:cubicBezTo>
                  <a:lnTo>
                    <a:pt x="80957" y="97281"/>
                  </a:lnTo>
                  <a:lnTo>
                    <a:pt x="82870" y="97682"/>
                  </a:lnTo>
                  <a:lnTo>
                    <a:pt x="83448" y="97771"/>
                  </a:lnTo>
                  <a:lnTo>
                    <a:pt x="84827" y="98038"/>
                  </a:lnTo>
                  <a:lnTo>
                    <a:pt x="85539" y="98171"/>
                  </a:lnTo>
                  <a:lnTo>
                    <a:pt x="86784" y="98349"/>
                  </a:lnTo>
                  <a:cubicBezTo>
                    <a:pt x="87007" y="98393"/>
                    <a:pt x="87274" y="98438"/>
                    <a:pt x="87541" y="98482"/>
                  </a:cubicBezTo>
                  <a:cubicBezTo>
                    <a:pt x="87941" y="98527"/>
                    <a:pt x="88341" y="98616"/>
                    <a:pt x="88742" y="98660"/>
                  </a:cubicBezTo>
                  <a:lnTo>
                    <a:pt x="89498" y="98749"/>
                  </a:lnTo>
                  <a:lnTo>
                    <a:pt x="90788" y="98927"/>
                  </a:lnTo>
                  <a:lnTo>
                    <a:pt x="91411" y="99016"/>
                  </a:lnTo>
                  <a:cubicBezTo>
                    <a:pt x="92078" y="99061"/>
                    <a:pt x="92700" y="99150"/>
                    <a:pt x="93323" y="99194"/>
                  </a:cubicBezTo>
                  <a:cubicBezTo>
                    <a:pt x="93990" y="99283"/>
                    <a:pt x="94702" y="99328"/>
                    <a:pt x="95414" y="99372"/>
                  </a:cubicBezTo>
                  <a:lnTo>
                    <a:pt x="96037" y="99416"/>
                  </a:lnTo>
                  <a:lnTo>
                    <a:pt x="97416" y="99505"/>
                  </a:lnTo>
                  <a:lnTo>
                    <a:pt x="98172" y="99505"/>
                  </a:lnTo>
                  <a:lnTo>
                    <a:pt x="99417" y="99550"/>
                  </a:lnTo>
                  <a:lnTo>
                    <a:pt x="100173" y="99550"/>
                  </a:lnTo>
                  <a:lnTo>
                    <a:pt x="101463" y="99550"/>
                  </a:lnTo>
                  <a:lnTo>
                    <a:pt x="102086" y="99550"/>
                  </a:lnTo>
                  <a:cubicBezTo>
                    <a:pt x="102664" y="99550"/>
                    <a:pt x="103287" y="99550"/>
                    <a:pt x="103821" y="99505"/>
                  </a:cubicBezTo>
                  <a:lnTo>
                    <a:pt x="103999" y="99505"/>
                  </a:lnTo>
                  <a:cubicBezTo>
                    <a:pt x="104622" y="99505"/>
                    <a:pt x="105244" y="99461"/>
                    <a:pt x="105867" y="99461"/>
                  </a:cubicBezTo>
                  <a:lnTo>
                    <a:pt x="106401" y="99416"/>
                  </a:lnTo>
                  <a:cubicBezTo>
                    <a:pt x="106712" y="99416"/>
                    <a:pt x="107024" y="99372"/>
                    <a:pt x="107335" y="99328"/>
                  </a:cubicBezTo>
                  <a:lnTo>
                    <a:pt x="107646" y="99328"/>
                  </a:lnTo>
                  <a:lnTo>
                    <a:pt x="108447" y="99239"/>
                  </a:lnTo>
                  <a:lnTo>
                    <a:pt x="109515" y="99150"/>
                  </a:lnTo>
                  <a:lnTo>
                    <a:pt x="110271" y="99061"/>
                  </a:lnTo>
                  <a:cubicBezTo>
                    <a:pt x="110627" y="99016"/>
                    <a:pt x="110938" y="98972"/>
                    <a:pt x="111294" y="98927"/>
                  </a:cubicBezTo>
                  <a:lnTo>
                    <a:pt x="112050" y="98794"/>
                  </a:lnTo>
                  <a:lnTo>
                    <a:pt x="113073" y="98660"/>
                  </a:lnTo>
                  <a:lnTo>
                    <a:pt x="113785" y="98527"/>
                  </a:lnTo>
                  <a:lnTo>
                    <a:pt x="114808" y="98304"/>
                  </a:lnTo>
                  <a:cubicBezTo>
                    <a:pt x="115030" y="98260"/>
                    <a:pt x="115253" y="98260"/>
                    <a:pt x="115475" y="98171"/>
                  </a:cubicBezTo>
                  <a:lnTo>
                    <a:pt x="116543" y="97949"/>
                  </a:lnTo>
                  <a:lnTo>
                    <a:pt x="117121" y="97815"/>
                  </a:lnTo>
                  <a:cubicBezTo>
                    <a:pt x="117566" y="97682"/>
                    <a:pt x="118055" y="97593"/>
                    <a:pt x="118500" y="97459"/>
                  </a:cubicBezTo>
                  <a:lnTo>
                    <a:pt x="118722" y="97415"/>
                  </a:lnTo>
                  <a:cubicBezTo>
                    <a:pt x="119212" y="97281"/>
                    <a:pt x="119745" y="97103"/>
                    <a:pt x="120235" y="96970"/>
                  </a:cubicBezTo>
                  <a:lnTo>
                    <a:pt x="120279" y="96970"/>
                  </a:lnTo>
                  <a:lnTo>
                    <a:pt x="120546" y="96881"/>
                  </a:lnTo>
                  <a:cubicBezTo>
                    <a:pt x="120946" y="96748"/>
                    <a:pt x="121347" y="96614"/>
                    <a:pt x="121703" y="96481"/>
                  </a:cubicBezTo>
                  <a:cubicBezTo>
                    <a:pt x="121880" y="96436"/>
                    <a:pt x="122014" y="96392"/>
                    <a:pt x="122147" y="96347"/>
                  </a:cubicBezTo>
                  <a:cubicBezTo>
                    <a:pt x="122503" y="96214"/>
                    <a:pt x="122859" y="96080"/>
                    <a:pt x="123170" y="95947"/>
                  </a:cubicBezTo>
                  <a:lnTo>
                    <a:pt x="123571" y="95813"/>
                  </a:lnTo>
                  <a:cubicBezTo>
                    <a:pt x="124016" y="95636"/>
                    <a:pt x="124460" y="95458"/>
                    <a:pt x="124905" y="95235"/>
                  </a:cubicBezTo>
                  <a:lnTo>
                    <a:pt x="125083" y="95146"/>
                  </a:lnTo>
                  <a:cubicBezTo>
                    <a:pt x="125483" y="94968"/>
                    <a:pt x="125839" y="94835"/>
                    <a:pt x="126195" y="94657"/>
                  </a:cubicBezTo>
                  <a:lnTo>
                    <a:pt x="126551" y="94435"/>
                  </a:lnTo>
                  <a:cubicBezTo>
                    <a:pt x="126907" y="94301"/>
                    <a:pt x="127174" y="94123"/>
                    <a:pt x="127485" y="93990"/>
                  </a:cubicBezTo>
                  <a:lnTo>
                    <a:pt x="127841" y="93812"/>
                  </a:lnTo>
                  <a:cubicBezTo>
                    <a:pt x="128241" y="93589"/>
                    <a:pt x="128597" y="93367"/>
                    <a:pt x="128998" y="93145"/>
                  </a:cubicBezTo>
                  <a:lnTo>
                    <a:pt x="129042" y="93145"/>
                  </a:lnTo>
                  <a:lnTo>
                    <a:pt x="129175" y="93056"/>
                  </a:lnTo>
                  <a:cubicBezTo>
                    <a:pt x="129531" y="92878"/>
                    <a:pt x="129843" y="92655"/>
                    <a:pt x="130154" y="92433"/>
                  </a:cubicBezTo>
                  <a:lnTo>
                    <a:pt x="130510" y="92210"/>
                  </a:lnTo>
                  <a:lnTo>
                    <a:pt x="131355" y="91677"/>
                  </a:lnTo>
                  <a:lnTo>
                    <a:pt x="131622" y="91499"/>
                  </a:lnTo>
                  <a:cubicBezTo>
                    <a:pt x="131978" y="91232"/>
                    <a:pt x="132334" y="90965"/>
                    <a:pt x="132645" y="90698"/>
                  </a:cubicBezTo>
                  <a:lnTo>
                    <a:pt x="132867" y="90565"/>
                  </a:lnTo>
                  <a:cubicBezTo>
                    <a:pt x="133134" y="90342"/>
                    <a:pt x="133401" y="90120"/>
                    <a:pt x="133668" y="89897"/>
                  </a:cubicBezTo>
                  <a:lnTo>
                    <a:pt x="133935" y="89631"/>
                  </a:lnTo>
                  <a:lnTo>
                    <a:pt x="134691" y="88963"/>
                  </a:lnTo>
                  <a:lnTo>
                    <a:pt x="134914" y="88741"/>
                  </a:lnTo>
                  <a:cubicBezTo>
                    <a:pt x="135180" y="88474"/>
                    <a:pt x="135447" y="88207"/>
                    <a:pt x="135714" y="87940"/>
                  </a:cubicBezTo>
                  <a:lnTo>
                    <a:pt x="135759" y="87896"/>
                  </a:lnTo>
                  <a:cubicBezTo>
                    <a:pt x="135848" y="87807"/>
                    <a:pt x="135892" y="87762"/>
                    <a:pt x="135981" y="87673"/>
                  </a:cubicBezTo>
                  <a:cubicBezTo>
                    <a:pt x="136204" y="87451"/>
                    <a:pt x="136426" y="87184"/>
                    <a:pt x="136648" y="8696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751149" y="1951800"/>
              <a:ext cx="4310367" cy="2972348"/>
            </a:xfrm>
            <a:custGeom>
              <a:avLst/>
              <a:gdLst/>
              <a:ahLst/>
              <a:cxnLst/>
              <a:rect l="l" t="t" r="r" b="b"/>
              <a:pathLst>
                <a:path w="159201" h="109782" extrusionOk="0">
                  <a:moveTo>
                    <a:pt x="147501" y="61252"/>
                  </a:moveTo>
                  <a:cubicBezTo>
                    <a:pt x="135714" y="32917"/>
                    <a:pt x="95725" y="7074"/>
                    <a:pt x="58316" y="3515"/>
                  </a:cubicBezTo>
                  <a:cubicBezTo>
                    <a:pt x="20907" y="1"/>
                    <a:pt x="0" y="20240"/>
                    <a:pt x="11744" y="48575"/>
                  </a:cubicBezTo>
                  <a:cubicBezTo>
                    <a:pt x="23487" y="76909"/>
                    <a:pt x="63520" y="102798"/>
                    <a:pt x="100929" y="106267"/>
                  </a:cubicBezTo>
                  <a:cubicBezTo>
                    <a:pt x="138338" y="109781"/>
                    <a:pt x="159200" y="89587"/>
                    <a:pt x="147501" y="61252"/>
                  </a:cubicBezTo>
                  <a:close/>
                  <a:moveTo>
                    <a:pt x="100484" y="105200"/>
                  </a:moveTo>
                  <a:cubicBezTo>
                    <a:pt x="63832" y="101819"/>
                    <a:pt x="24688" y="76465"/>
                    <a:pt x="13167" y="48708"/>
                  </a:cubicBezTo>
                  <a:cubicBezTo>
                    <a:pt x="1646" y="20952"/>
                    <a:pt x="22108" y="1202"/>
                    <a:pt x="58761" y="4627"/>
                  </a:cubicBezTo>
                  <a:cubicBezTo>
                    <a:pt x="95414" y="8008"/>
                    <a:pt x="134557" y="33362"/>
                    <a:pt x="146034" y="61118"/>
                  </a:cubicBezTo>
                  <a:cubicBezTo>
                    <a:pt x="157554" y="88830"/>
                    <a:pt x="137093" y="108625"/>
                    <a:pt x="100484" y="105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6" name="Google Shape;1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90725" y="591925"/>
            <a:ext cx="9438576" cy="9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"/>
          <p:cNvSpPr txBox="1">
            <a:spLocks noGrp="1"/>
          </p:cNvSpPr>
          <p:nvPr>
            <p:ph type="subTitle" idx="1"/>
          </p:nvPr>
        </p:nvSpPr>
        <p:spPr>
          <a:xfrm>
            <a:off x="715100" y="3437204"/>
            <a:ext cx="4943100" cy="506100"/>
          </a:xfrm>
          <a:prstGeom prst="rect">
            <a:avLst/>
          </a:prstGeom>
          <a:solidFill>
            <a:schemeClr val="accent6"/>
          </a:solidFill>
          <a:effectLst>
            <a:outerShdw blurRad="71438" dist="76200" dir="27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714975" y="1192700"/>
            <a:ext cx="6418500" cy="140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700" scaled="0"/>
          </a:gradFill>
          <a:effectLst>
            <a:outerShdw blurRad="57150" dist="57150" dir="29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3" name="Google Shape;2553;p30"/>
          <p:cNvGrpSpPr/>
          <p:nvPr/>
        </p:nvGrpSpPr>
        <p:grpSpPr>
          <a:xfrm>
            <a:off x="-89650" y="-30750"/>
            <a:ext cx="9315675" cy="5174400"/>
            <a:chOff x="-89650" y="-30750"/>
            <a:chExt cx="9315675" cy="5174400"/>
          </a:xfrm>
        </p:grpSpPr>
        <p:grpSp>
          <p:nvGrpSpPr>
            <p:cNvPr id="2554" name="Google Shape;2554;p30"/>
            <p:cNvGrpSpPr/>
            <p:nvPr/>
          </p:nvGrpSpPr>
          <p:grpSpPr>
            <a:xfrm>
              <a:off x="160725" y="-30750"/>
              <a:ext cx="9065300" cy="5174400"/>
              <a:chOff x="160725" y="-30750"/>
              <a:chExt cx="9065300" cy="5174400"/>
            </a:xfrm>
          </p:grpSpPr>
          <p:sp>
            <p:nvSpPr>
              <p:cNvPr id="2555" name="Google Shape;2555;p30"/>
              <p:cNvSpPr/>
              <p:nvPr/>
            </p:nvSpPr>
            <p:spPr>
              <a:xfrm>
                <a:off x="16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0"/>
              <p:cNvSpPr/>
              <p:nvPr/>
            </p:nvSpPr>
            <p:spPr>
              <a:xfrm>
                <a:off x="33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0"/>
              <p:cNvSpPr/>
              <p:nvPr/>
            </p:nvSpPr>
            <p:spPr>
              <a:xfrm>
                <a:off x="50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0"/>
              <p:cNvSpPr/>
              <p:nvPr/>
            </p:nvSpPr>
            <p:spPr>
              <a:xfrm>
                <a:off x="683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0"/>
              <p:cNvSpPr/>
              <p:nvPr/>
            </p:nvSpPr>
            <p:spPr>
              <a:xfrm>
                <a:off x="857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0"/>
              <p:cNvSpPr/>
              <p:nvPr/>
            </p:nvSpPr>
            <p:spPr>
              <a:xfrm>
                <a:off x="1031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0"/>
              <p:cNvSpPr/>
              <p:nvPr/>
            </p:nvSpPr>
            <p:spPr>
              <a:xfrm>
                <a:off x="1205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0"/>
              <p:cNvSpPr/>
              <p:nvPr/>
            </p:nvSpPr>
            <p:spPr>
              <a:xfrm>
                <a:off x="1380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0"/>
              <p:cNvSpPr/>
              <p:nvPr/>
            </p:nvSpPr>
            <p:spPr>
              <a:xfrm>
                <a:off x="1554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0"/>
              <p:cNvSpPr/>
              <p:nvPr/>
            </p:nvSpPr>
            <p:spPr>
              <a:xfrm>
                <a:off x="1728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0"/>
              <p:cNvSpPr/>
              <p:nvPr/>
            </p:nvSpPr>
            <p:spPr>
              <a:xfrm>
                <a:off x="1902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0"/>
              <p:cNvSpPr/>
              <p:nvPr/>
            </p:nvSpPr>
            <p:spPr>
              <a:xfrm>
                <a:off x="2076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0"/>
              <p:cNvSpPr/>
              <p:nvPr/>
            </p:nvSpPr>
            <p:spPr>
              <a:xfrm>
                <a:off x="2251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0"/>
              <p:cNvSpPr/>
              <p:nvPr/>
            </p:nvSpPr>
            <p:spPr>
              <a:xfrm>
                <a:off x="2425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0"/>
              <p:cNvSpPr/>
              <p:nvPr/>
            </p:nvSpPr>
            <p:spPr>
              <a:xfrm>
                <a:off x="2599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0"/>
              <p:cNvSpPr/>
              <p:nvPr/>
            </p:nvSpPr>
            <p:spPr>
              <a:xfrm>
                <a:off x="2773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0"/>
              <p:cNvSpPr/>
              <p:nvPr/>
            </p:nvSpPr>
            <p:spPr>
              <a:xfrm>
                <a:off x="2947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0"/>
              <p:cNvSpPr/>
              <p:nvPr/>
            </p:nvSpPr>
            <p:spPr>
              <a:xfrm>
                <a:off x="3122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0"/>
              <p:cNvSpPr/>
              <p:nvPr/>
            </p:nvSpPr>
            <p:spPr>
              <a:xfrm>
                <a:off x="3296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0"/>
              <p:cNvSpPr/>
              <p:nvPr/>
            </p:nvSpPr>
            <p:spPr>
              <a:xfrm>
                <a:off x="3470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0"/>
              <p:cNvSpPr/>
              <p:nvPr/>
            </p:nvSpPr>
            <p:spPr>
              <a:xfrm>
                <a:off x="3644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0"/>
              <p:cNvSpPr/>
              <p:nvPr/>
            </p:nvSpPr>
            <p:spPr>
              <a:xfrm>
                <a:off x="3818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0"/>
              <p:cNvSpPr/>
              <p:nvPr/>
            </p:nvSpPr>
            <p:spPr>
              <a:xfrm>
                <a:off x="3993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0"/>
              <p:cNvSpPr/>
              <p:nvPr/>
            </p:nvSpPr>
            <p:spPr>
              <a:xfrm>
                <a:off x="4167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0"/>
              <p:cNvSpPr/>
              <p:nvPr/>
            </p:nvSpPr>
            <p:spPr>
              <a:xfrm>
                <a:off x="4341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0"/>
              <p:cNvSpPr/>
              <p:nvPr/>
            </p:nvSpPr>
            <p:spPr>
              <a:xfrm>
                <a:off x="4515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0"/>
              <p:cNvSpPr/>
              <p:nvPr/>
            </p:nvSpPr>
            <p:spPr>
              <a:xfrm>
                <a:off x="4689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0"/>
              <p:cNvSpPr/>
              <p:nvPr/>
            </p:nvSpPr>
            <p:spPr>
              <a:xfrm>
                <a:off x="4864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0"/>
              <p:cNvSpPr/>
              <p:nvPr/>
            </p:nvSpPr>
            <p:spPr>
              <a:xfrm>
                <a:off x="5038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0"/>
              <p:cNvSpPr/>
              <p:nvPr/>
            </p:nvSpPr>
            <p:spPr>
              <a:xfrm>
                <a:off x="5212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0"/>
              <p:cNvSpPr/>
              <p:nvPr/>
            </p:nvSpPr>
            <p:spPr>
              <a:xfrm>
                <a:off x="5386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0"/>
              <p:cNvSpPr/>
              <p:nvPr/>
            </p:nvSpPr>
            <p:spPr>
              <a:xfrm>
                <a:off x="5560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0"/>
              <p:cNvSpPr/>
              <p:nvPr/>
            </p:nvSpPr>
            <p:spPr>
              <a:xfrm>
                <a:off x="5735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0"/>
              <p:cNvSpPr/>
              <p:nvPr/>
            </p:nvSpPr>
            <p:spPr>
              <a:xfrm>
                <a:off x="5909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0"/>
              <p:cNvSpPr/>
              <p:nvPr/>
            </p:nvSpPr>
            <p:spPr>
              <a:xfrm>
                <a:off x="6083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0"/>
              <p:cNvSpPr/>
              <p:nvPr/>
            </p:nvSpPr>
            <p:spPr>
              <a:xfrm>
                <a:off x="6257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0"/>
              <p:cNvSpPr/>
              <p:nvPr/>
            </p:nvSpPr>
            <p:spPr>
              <a:xfrm>
                <a:off x="6431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0"/>
              <p:cNvSpPr/>
              <p:nvPr/>
            </p:nvSpPr>
            <p:spPr>
              <a:xfrm>
                <a:off x="6606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0"/>
              <p:cNvSpPr/>
              <p:nvPr/>
            </p:nvSpPr>
            <p:spPr>
              <a:xfrm>
                <a:off x="6780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0"/>
              <p:cNvSpPr/>
              <p:nvPr/>
            </p:nvSpPr>
            <p:spPr>
              <a:xfrm>
                <a:off x="6954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0"/>
              <p:cNvSpPr/>
              <p:nvPr/>
            </p:nvSpPr>
            <p:spPr>
              <a:xfrm>
                <a:off x="7128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0"/>
              <p:cNvSpPr/>
              <p:nvPr/>
            </p:nvSpPr>
            <p:spPr>
              <a:xfrm>
                <a:off x="7302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0"/>
              <p:cNvSpPr/>
              <p:nvPr/>
            </p:nvSpPr>
            <p:spPr>
              <a:xfrm>
                <a:off x="7477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0"/>
              <p:cNvSpPr/>
              <p:nvPr/>
            </p:nvSpPr>
            <p:spPr>
              <a:xfrm>
                <a:off x="7651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0"/>
              <p:cNvSpPr/>
              <p:nvPr/>
            </p:nvSpPr>
            <p:spPr>
              <a:xfrm>
                <a:off x="7825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0"/>
              <p:cNvSpPr/>
              <p:nvPr/>
            </p:nvSpPr>
            <p:spPr>
              <a:xfrm>
                <a:off x="7999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0"/>
              <p:cNvSpPr/>
              <p:nvPr/>
            </p:nvSpPr>
            <p:spPr>
              <a:xfrm>
                <a:off x="8173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30"/>
              <p:cNvSpPr/>
              <p:nvPr/>
            </p:nvSpPr>
            <p:spPr>
              <a:xfrm>
                <a:off x="8348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30"/>
              <p:cNvSpPr/>
              <p:nvPr/>
            </p:nvSpPr>
            <p:spPr>
              <a:xfrm>
                <a:off x="8522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30"/>
              <p:cNvSpPr/>
              <p:nvPr/>
            </p:nvSpPr>
            <p:spPr>
              <a:xfrm>
                <a:off x="8696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30"/>
              <p:cNvSpPr/>
              <p:nvPr/>
            </p:nvSpPr>
            <p:spPr>
              <a:xfrm>
                <a:off x="887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30"/>
              <p:cNvSpPr/>
              <p:nvPr/>
            </p:nvSpPr>
            <p:spPr>
              <a:xfrm>
                <a:off x="904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30"/>
              <p:cNvSpPr/>
              <p:nvPr/>
            </p:nvSpPr>
            <p:spPr>
              <a:xfrm>
                <a:off x="921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8" name="Google Shape;2608;p30"/>
            <p:cNvGrpSpPr/>
            <p:nvPr/>
          </p:nvGrpSpPr>
          <p:grpSpPr>
            <a:xfrm>
              <a:off x="-89650" y="151650"/>
              <a:ext cx="9308700" cy="4986675"/>
              <a:chOff x="-89650" y="151650"/>
              <a:chExt cx="9308700" cy="4986675"/>
            </a:xfrm>
          </p:grpSpPr>
          <p:sp>
            <p:nvSpPr>
              <p:cNvPr id="2609" name="Google Shape;2609;p30"/>
              <p:cNvSpPr/>
              <p:nvPr/>
            </p:nvSpPr>
            <p:spPr>
              <a:xfrm>
                <a:off x="-89650" y="1516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30"/>
              <p:cNvSpPr/>
              <p:nvPr/>
            </p:nvSpPr>
            <p:spPr>
              <a:xfrm>
                <a:off x="-89650" y="3360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30"/>
              <p:cNvSpPr/>
              <p:nvPr/>
            </p:nvSpPr>
            <p:spPr>
              <a:xfrm>
                <a:off x="-89650" y="5205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30"/>
              <p:cNvSpPr/>
              <p:nvPr/>
            </p:nvSpPr>
            <p:spPr>
              <a:xfrm>
                <a:off x="-89650" y="7049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30"/>
              <p:cNvSpPr/>
              <p:nvPr/>
            </p:nvSpPr>
            <p:spPr>
              <a:xfrm>
                <a:off x="-89650" y="8893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30"/>
              <p:cNvSpPr/>
              <p:nvPr/>
            </p:nvSpPr>
            <p:spPr>
              <a:xfrm>
                <a:off x="-89650" y="10737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30"/>
              <p:cNvSpPr/>
              <p:nvPr/>
            </p:nvSpPr>
            <p:spPr>
              <a:xfrm>
                <a:off x="-89650" y="12582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30"/>
              <p:cNvSpPr/>
              <p:nvPr/>
            </p:nvSpPr>
            <p:spPr>
              <a:xfrm>
                <a:off x="-89650" y="14426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30"/>
              <p:cNvSpPr/>
              <p:nvPr/>
            </p:nvSpPr>
            <p:spPr>
              <a:xfrm>
                <a:off x="-89650" y="16270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30"/>
              <p:cNvSpPr/>
              <p:nvPr/>
            </p:nvSpPr>
            <p:spPr>
              <a:xfrm>
                <a:off x="-89650" y="18114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30"/>
              <p:cNvSpPr/>
              <p:nvPr/>
            </p:nvSpPr>
            <p:spPr>
              <a:xfrm>
                <a:off x="-89650" y="19959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30"/>
              <p:cNvSpPr/>
              <p:nvPr/>
            </p:nvSpPr>
            <p:spPr>
              <a:xfrm>
                <a:off x="-89650" y="21803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30"/>
              <p:cNvSpPr/>
              <p:nvPr/>
            </p:nvSpPr>
            <p:spPr>
              <a:xfrm>
                <a:off x="-89650" y="23647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30"/>
              <p:cNvSpPr/>
              <p:nvPr/>
            </p:nvSpPr>
            <p:spPr>
              <a:xfrm>
                <a:off x="-89650" y="25491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30"/>
              <p:cNvSpPr/>
              <p:nvPr/>
            </p:nvSpPr>
            <p:spPr>
              <a:xfrm>
                <a:off x="-89650" y="27336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30"/>
              <p:cNvSpPr/>
              <p:nvPr/>
            </p:nvSpPr>
            <p:spPr>
              <a:xfrm>
                <a:off x="-89650" y="29180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30"/>
              <p:cNvSpPr/>
              <p:nvPr/>
            </p:nvSpPr>
            <p:spPr>
              <a:xfrm>
                <a:off x="-89650" y="31024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30"/>
              <p:cNvSpPr/>
              <p:nvPr/>
            </p:nvSpPr>
            <p:spPr>
              <a:xfrm>
                <a:off x="-89650" y="32868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30"/>
              <p:cNvSpPr/>
              <p:nvPr/>
            </p:nvSpPr>
            <p:spPr>
              <a:xfrm>
                <a:off x="-89650" y="34713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30"/>
              <p:cNvSpPr/>
              <p:nvPr/>
            </p:nvSpPr>
            <p:spPr>
              <a:xfrm>
                <a:off x="-89650" y="36557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30"/>
              <p:cNvSpPr/>
              <p:nvPr/>
            </p:nvSpPr>
            <p:spPr>
              <a:xfrm>
                <a:off x="-89650" y="38401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0"/>
              <p:cNvSpPr/>
              <p:nvPr/>
            </p:nvSpPr>
            <p:spPr>
              <a:xfrm>
                <a:off x="-89650" y="40245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0"/>
              <p:cNvSpPr/>
              <p:nvPr/>
            </p:nvSpPr>
            <p:spPr>
              <a:xfrm>
                <a:off x="-89650" y="42090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0"/>
              <p:cNvSpPr/>
              <p:nvPr/>
            </p:nvSpPr>
            <p:spPr>
              <a:xfrm>
                <a:off x="-89650" y="43934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0"/>
              <p:cNvSpPr/>
              <p:nvPr/>
            </p:nvSpPr>
            <p:spPr>
              <a:xfrm>
                <a:off x="-89650" y="45778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0"/>
              <p:cNvSpPr/>
              <p:nvPr/>
            </p:nvSpPr>
            <p:spPr>
              <a:xfrm>
                <a:off x="-89650" y="47622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0"/>
              <p:cNvSpPr/>
              <p:nvPr/>
            </p:nvSpPr>
            <p:spPr>
              <a:xfrm>
                <a:off x="-89650" y="49467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0"/>
              <p:cNvSpPr/>
              <p:nvPr/>
            </p:nvSpPr>
            <p:spPr>
              <a:xfrm>
                <a:off x="-89650" y="51311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7" name="Google Shape;2637;p30"/>
          <p:cNvGrpSpPr/>
          <p:nvPr/>
        </p:nvGrpSpPr>
        <p:grpSpPr>
          <a:xfrm>
            <a:off x="4597591" y="792711"/>
            <a:ext cx="6189097" cy="5016295"/>
            <a:chOff x="5215225" y="1951800"/>
            <a:chExt cx="4976358" cy="4033364"/>
          </a:xfrm>
        </p:grpSpPr>
        <p:sp>
          <p:nvSpPr>
            <p:cNvPr id="2638" name="Google Shape;2638;p30"/>
            <p:cNvSpPr/>
            <p:nvPr/>
          </p:nvSpPr>
          <p:spPr>
            <a:xfrm>
              <a:off x="5376593" y="2263732"/>
              <a:ext cx="4582552" cy="3098788"/>
            </a:xfrm>
            <a:custGeom>
              <a:avLst/>
              <a:gdLst/>
              <a:ahLst/>
              <a:cxnLst/>
              <a:rect l="l" t="t" r="r" b="b"/>
              <a:pathLst>
                <a:path w="169254" h="114452" extrusionOk="0">
                  <a:moveTo>
                    <a:pt x="164360" y="66411"/>
                  </a:moveTo>
                  <a:cubicBezTo>
                    <a:pt x="164182" y="65967"/>
                    <a:pt x="163960" y="65522"/>
                    <a:pt x="163782" y="65077"/>
                  </a:cubicBezTo>
                  <a:lnTo>
                    <a:pt x="163560" y="64632"/>
                  </a:lnTo>
                  <a:cubicBezTo>
                    <a:pt x="163426" y="64321"/>
                    <a:pt x="163293" y="63965"/>
                    <a:pt x="163115" y="63654"/>
                  </a:cubicBezTo>
                  <a:cubicBezTo>
                    <a:pt x="163070" y="63520"/>
                    <a:pt x="162981" y="63387"/>
                    <a:pt x="162937" y="63209"/>
                  </a:cubicBezTo>
                  <a:cubicBezTo>
                    <a:pt x="162714" y="62808"/>
                    <a:pt x="162536" y="62453"/>
                    <a:pt x="162359" y="62052"/>
                  </a:cubicBezTo>
                  <a:lnTo>
                    <a:pt x="162270" y="61830"/>
                  </a:lnTo>
                  <a:cubicBezTo>
                    <a:pt x="162047" y="61385"/>
                    <a:pt x="161780" y="60940"/>
                    <a:pt x="161558" y="60495"/>
                  </a:cubicBezTo>
                  <a:lnTo>
                    <a:pt x="161335" y="60140"/>
                  </a:lnTo>
                  <a:cubicBezTo>
                    <a:pt x="161158" y="59784"/>
                    <a:pt x="160980" y="59472"/>
                    <a:pt x="160802" y="59116"/>
                  </a:cubicBezTo>
                  <a:cubicBezTo>
                    <a:pt x="160713" y="58983"/>
                    <a:pt x="160624" y="58850"/>
                    <a:pt x="160535" y="58672"/>
                  </a:cubicBezTo>
                  <a:cubicBezTo>
                    <a:pt x="160357" y="58316"/>
                    <a:pt x="160134" y="57960"/>
                    <a:pt x="159912" y="57604"/>
                  </a:cubicBezTo>
                  <a:cubicBezTo>
                    <a:pt x="159868" y="57515"/>
                    <a:pt x="159823" y="57426"/>
                    <a:pt x="159734" y="57337"/>
                  </a:cubicBezTo>
                  <a:cubicBezTo>
                    <a:pt x="159467" y="56892"/>
                    <a:pt x="159200" y="56448"/>
                    <a:pt x="158933" y="56003"/>
                  </a:cubicBezTo>
                  <a:cubicBezTo>
                    <a:pt x="158845" y="55869"/>
                    <a:pt x="158756" y="55780"/>
                    <a:pt x="158711" y="55647"/>
                  </a:cubicBezTo>
                  <a:cubicBezTo>
                    <a:pt x="158489" y="55336"/>
                    <a:pt x="158266" y="54980"/>
                    <a:pt x="158044" y="54668"/>
                  </a:cubicBezTo>
                  <a:cubicBezTo>
                    <a:pt x="157955" y="54490"/>
                    <a:pt x="157866" y="54357"/>
                    <a:pt x="157777" y="54224"/>
                  </a:cubicBezTo>
                  <a:cubicBezTo>
                    <a:pt x="157555" y="53912"/>
                    <a:pt x="157288" y="53556"/>
                    <a:pt x="157065" y="53200"/>
                  </a:cubicBezTo>
                  <a:lnTo>
                    <a:pt x="156843" y="52889"/>
                  </a:lnTo>
                  <a:cubicBezTo>
                    <a:pt x="156531" y="52444"/>
                    <a:pt x="156220" y="51999"/>
                    <a:pt x="155909" y="51599"/>
                  </a:cubicBezTo>
                  <a:lnTo>
                    <a:pt x="155686" y="51288"/>
                  </a:lnTo>
                  <a:cubicBezTo>
                    <a:pt x="155419" y="50932"/>
                    <a:pt x="155197" y="50621"/>
                    <a:pt x="154930" y="50265"/>
                  </a:cubicBezTo>
                  <a:lnTo>
                    <a:pt x="154619" y="49864"/>
                  </a:lnTo>
                  <a:cubicBezTo>
                    <a:pt x="154352" y="49509"/>
                    <a:pt x="154085" y="49197"/>
                    <a:pt x="153863" y="48886"/>
                  </a:cubicBezTo>
                  <a:lnTo>
                    <a:pt x="153551" y="48530"/>
                  </a:lnTo>
                  <a:lnTo>
                    <a:pt x="153418" y="48352"/>
                  </a:lnTo>
                  <a:lnTo>
                    <a:pt x="153017" y="47863"/>
                  </a:lnTo>
                  <a:lnTo>
                    <a:pt x="152350" y="47018"/>
                  </a:lnTo>
                  <a:lnTo>
                    <a:pt x="151816" y="46395"/>
                  </a:lnTo>
                  <a:lnTo>
                    <a:pt x="151105" y="45594"/>
                  </a:lnTo>
                  <a:lnTo>
                    <a:pt x="150526" y="44927"/>
                  </a:lnTo>
                  <a:lnTo>
                    <a:pt x="149859" y="44126"/>
                  </a:lnTo>
                  <a:lnTo>
                    <a:pt x="149236" y="43504"/>
                  </a:lnTo>
                  <a:lnTo>
                    <a:pt x="148569" y="42747"/>
                  </a:lnTo>
                  <a:lnTo>
                    <a:pt x="147947" y="42080"/>
                  </a:lnTo>
                  <a:lnTo>
                    <a:pt x="147190" y="41324"/>
                  </a:lnTo>
                  <a:cubicBezTo>
                    <a:pt x="147012" y="41102"/>
                    <a:pt x="146790" y="40924"/>
                    <a:pt x="146568" y="40701"/>
                  </a:cubicBezTo>
                  <a:lnTo>
                    <a:pt x="145856" y="39945"/>
                  </a:lnTo>
                  <a:lnTo>
                    <a:pt x="145189" y="39278"/>
                  </a:lnTo>
                  <a:lnTo>
                    <a:pt x="144432" y="38566"/>
                  </a:lnTo>
                  <a:lnTo>
                    <a:pt x="143765" y="37943"/>
                  </a:lnTo>
                  <a:lnTo>
                    <a:pt x="143009" y="37187"/>
                  </a:lnTo>
                  <a:lnTo>
                    <a:pt x="142653" y="36876"/>
                  </a:lnTo>
                  <a:lnTo>
                    <a:pt x="142253" y="36520"/>
                  </a:lnTo>
                  <a:lnTo>
                    <a:pt x="141630" y="35986"/>
                  </a:lnTo>
                  <a:cubicBezTo>
                    <a:pt x="141363" y="35719"/>
                    <a:pt x="141096" y="35497"/>
                    <a:pt x="140829" y="35274"/>
                  </a:cubicBezTo>
                  <a:lnTo>
                    <a:pt x="140207" y="34696"/>
                  </a:lnTo>
                  <a:lnTo>
                    <a:pt x="139406" y="34029"/>
                  </a:lnTo>
                  <a:lnTo>
                    <a:pt x="138739" y="33451"/>
                  </a:lnTo>
                  <a:lnTo>
                    <a:pt x="137938" y="32783"/>
                  </a:lnTo>
                  <a:lnTo>
                    <a:pt x="137271" y="32205"/>
                  </a:lnTo>
                  <a:cubicBezTo>
                    <a:pt x="137004" y="31983"/>
                    <a:pt x="136693" y="31760"/>
                    <a:pt x="136426" y="31538"/>
                  </a:cubicBezTo>
                  <a:lnTo>
                    <a:pt x="135759" y="30960"/>
                  </a:lnTo>
                  <a:lnTo>
                    <a:pt x="134869" y="30248"/>
                  </a:lnTo>
                  <a:lnTo>
                    <a:pt x="134246" y="29759"/>
                  </a:lnTo>
                  <a:cubicBezTo>
                    <a:pt x="133890" y="29492"/>
                    <a:pt x="133579" y="29269"/>
                    <a:pt x="133223" y="29003"/>
                  </a:cubicBezTo>
                  <a:lnTo>
                    <a:pt x="132689" y="28558"/>
                  </a:lnTo>
                  <a:cubicBezTo>
                    <a:pt x="132245" y="28246"/>
                    <a:pt x="131800" y="27891"/>
                    <a:pt x="131355" y="27579"/>
                  </a:cubicBezTo>
                  <a:lnTo>
                    <a:pt x="131088" y="27401"/>
                  </a:lnTo>
                  <a:lnTo>
                    <a:pt x="131088" y="27401"/>
                  </a:lnTo>
                  <a:lnTo>
                    <a:pt x="131088" y="27401"/>
                  </a:lnTo>
                  <a:cubicBezTo>
                    <a:pt x="130065" y="26645"/>
                    <a:pt x="129042" y="25933"/>
                    <a:pt x="127974" y="25177"/>
                  </a:cubicBezTo>
                  <a:lnTo>
                    <a:pt x="127885" y="25088"/>
                  </a:lnTo>
                  <a:cubicBezTo>
                    <a:pt x="126862" y="24376"/>
                    <a:pt x="125795" y="23709"/>
                    <a:pt x="124772" y="22998"/>
                  </a:cubicBezTo>
                  <a:lnTo>
                    <a:pt x="124549" y="22864"/>
                  </a:lnTo>
                  <a:cubicBezTo>
                    <a:pt x="123526" y="22197"/>
                    <a:pt x="122459" y="21530"/>
                    <a:pt x="121435" y="20907"/>
                  </a:cubicBezTo>
                  <a:lnTo>
                    <a:pt x="121124" y="20729"/>
                  </a:lnTo>
                  <a:cubicBezTo>
                    <a:pt x="120101" y="20062"/>
                    <a:pt x="119033" y="19484"/>
                    <a:pt x="118010" y="18861"/>
                  </a:cubicBezTo>
                  <a:lnTo>
                    <a:pt x="117743" y="18727"/>
                  </a:lnTo>
                  <a:lnTo>
                    <a:pt x="117566" y="18594"/>
                  </a:lnTo>
                  <a:lnTo>
                    <a:pt x="116009" y="17749"/>
                  </a:lnTo>
                  <a:cubicBezTo>
                    <a:pt x="115831" y="17660"/>
                    <a:pt x="115697" y="17571"/>
                    <a:pt x="115564" y="17482"/>
                  </a:cubicBezTo>
                  <a:cubicBezTo>
                    <a:pt x="114897" y="17126"/>
                    <a:pt x="114229" y="16726"/>
                    <a:pt x="113562" y="16370"/>
                  </a:cubicBezTo>
                  <a:lnTo>
                    <a:pt x="112984" y="16103"/>
                  </a:lnTo>
                  <a:lnTo>
                    <a:pt x="111472" y="15302"/>
                  </a:lnTo>
                  <a:lnTo>
                    <a:pt x="110760" y="14946"/>
                  </a:lnTo>
                  <a:lnTo>
                    <a:pt x="109425" y="14279"/>
                  </a:lnTo>
                  <a:lnTo>
                    <a:pt x="108625" y="13879"/>
                  </a:lnTo>
                  <a:cubicBezTo>
                    <a:pt x="108180" y="13656"/>
                    <a:pt x="107735" y="13434"/>
                    <a:pt x="107290" y="13256"/>
                  </a:cubicBezTo>
                  <a:lnTo>
                    <a:pt x="106490" y="12856"/>
                  </a:lnTo>
                  <a:lnTo>
                    <a:pt x="105066" y="12233"/>
                  </a:lnTo>
                  <a:lnTo>
                    <a:pt x="104399" y="11922"/>
                  </a:lnTo>
                  <a:lnTo>
                    <a:pt x="102353" y="10988"/>
                  </a:lnTo>
                  <a:lnTo>
                    <a:pt x="102264" y="10988"/>
                  </a:lnTo>
                  <a:cubicBezTo>
                    <a:pt x="101597" y="10676"/>
                    <a:pt x="100885" y="10365"/>
                    <a:pt x="100173" y="10053"/>
                  </a:cubicBezTo>
                  <a:lnTo>
                    <a:pt x="99995" y="10009"/>
                  </a:lnTo>
                  <a:lnTo>
                    <a:pt x="99462" y="9787"/>
                  </a:lnTo>
                  <a:cubicBezTo>
                    <a:pt x="98972" y="9609"/>
                    <a:pt x="98483" y="9386"/>
                    <a:pt x="97994" y="9208"/>
                  </a:cubicBezTo>
                  <a:lnTo>
                    <a:pt x="97193" y="8897"/>
                  </a:lnTo>
                  <a:lnTo>
                    <a:pt x="95814" y="8363"/>
                  </a:lnTo>
                  <a:lnTo>
                    <a:pt x="95013" y="8052"/>
                  </a:lnTo>
                  <a:lnTo>
                    <a:pt x="93590" y="7518"/>
                  </a:lnTo>
                  <a:lnTo>
                    <a:pt x="92834" y="7251"/>
                  </a:lnTo>
                  <a:lnTo>
                    <a:pt x="91232" y="6717"/>
                  </a:lnTo>
                  <a:lnTo>
                    <a:pt x="90610" y="6495"/>
                  </a:lnTo>
                  <a:cubicBezTo>
                    <a:pt x="89898" y="6228"/>
                    <a:pt x="89186" y="6006"/>
                    <a:pt x="88430" y="5783"/>
                  </a:cubicBezTo>
                  <a:lnTo>
                    <a:pt x="88030" y="5650"/>
                  </a:lnTo>
                  <a:cubicBezTo>
                    <a:pt x="87451" y="5472"/>
                    <a:pt x="86829" y="5294"/>
                    <a:pt x="86250" y="5116"/>
                  </a:cubicBezTo>
                  <a:lnTo>
                    <a:pt x="85494" y="4894"/>
                  </a:lnTo>
                  <a:cubicBezTo>
                    <a:pt x="85005" y="4716"/>
                    <a:pt x="84516" y="4582"/>
                    <a:pt x="84026" y="4449"/>
                  </a:cubicBezTo>
                  <a:lnTo>
                    <a:pt x="83181" y="4226"/>
                  </a:lnTo>
                  <a:cubicBezTo>
                    <a:pt x="82736" y="4093"/>
                    <a:pt x="82292" y="3960"/>
                    <a:pt x="81802" y="3871"/>
                  </a:cubicBezTo>
                  <a:lnTo>
                    <a:pt x="80957" y="3648"/>
                  </a:lnTo>
                  <a:lnTo>
                    <a:pt x="79489" y="3292"/>
                  </a:lnTo>
                  <a:lnTo>
                    <a:pt x="78733" y="3070"/>
                  </a:lnTo>
                  <a:lnTo>
                    <a:pt x="76954" y="2670"/>
                  </a:lnTo>
                  <a:lnTo>
                    <a:pt x="76509" y="2581"/>
                  </a:lnTo>
                  <a:cubicBezTo>
                    <a:pt x="75797" y="2447"/>
                    <a:pt x="75041" y="2269"/>
                    <a:pt x="74285" y="2136"/>
                  </a:cubicBezTo>
                  <a:lnTo>
                    <a:pt x="73707" y="2002"/>
                  </a:lnTo>
                  <a:cubicBezTo>
                    <a:pt x="73128" y="1913"/>
                    <a:pt x="72639" y="1824"/>
                    <a:pt x="72105" y="1691"/>
                  </a:cubicBezTo>
                  <a:lnTo>
                    <a:pt x="71260" y="1558"/>
                  </a:lnTo>
                  <a:lnTo>
                    <a:pt x="69837" y="1335"/>
                  </a:lnTo>
                  <a:cubicBezTo>
                    <a:pt x="69570" y="1291"/>
                    <a:pt x="69303" y="1246"/>
                    <a:pt x="68992" y="1202"/>
                  </a:cubicBezTo>
                  <a:lnTo>
                    <a:pt x="67613" y="979"/>
                  </a:lnTo>
                  <a:lnTo>
                    <a:pt x="66768" y="890"/>
                  </a:lnTo>
                  <a:lnTo>
                    <a:pt x="65255" y="668"/>
                  </a:lnTo>
                  <a:lnTo>
                    <a:pt x="64543" y="579"/>
                  </a:lnTo>
                  <a:cubicBezTo>
                    <a:pt x="63832" y="534"/>
                    <a:pt x="63076" y="445"/>
                    <a:pt x="62319" y="357"/>
                  </a:cubicBezTo>
                  <a:cubicBezTo>
                    <a:pt x="61563" y="312"/>
                    <a:pt x="60763" y="223"/>
                    <a:pt x="59962" y="179"/>
                  </a:cubicBezTo>
                  <a:lnTo>
                    <a:pt x="59250" y="134"/>
                  </a:lnTo>
                  <a:lnTo>
                    <a:pt x="57649" y="45"/>
                  </a:lnTo>
                  <a:lnTo>
                    <a:pt x="56804" y="1"/>
                  </a:lnTo>
                  <a:lnTo>
                    <a:pt x="55380" y="1"/>
                  </a:lnTo>
                  <a:lnTo>
                    <a:pt x="54580" y="1"/>
                  </a:lnTo>
                  <a:lnTo>
                    <a:pt x="53067" y="1"/>
                  </a:lnTo>
                  <a:lnTo>
                    <a:pt x="52355" y="1"/>
                  </a:lnTo>
                  <a:cubicBezTo>
                    <a:pt x="51688" y="1"/>
                    <a:pt x="51021" y="1"/>
                    <a:pt x="50398" y="1"/>
                  </a:cubicBezTo>
                  <a:lnTo>
                    <a:pt x="50176" y="1"/>
                  </a:lnTo>
                  <a:cubicBezTo>
                    <a:pt x="49464" y="1"/>
                    <a:pt x="48752" y="90"/>
                    <a:pt x="48085" y="134"/>
                  </a:cubicBezTo>
                  <a:lnTo>
                    <a:pt x="47418" y="179"/>
                  </a:lnTo>
                  <a:lnTo>
                    <a:pt x="46350" y="223"/>
                  </a:lnTo>
                  <a:cubicBezTo>
                    <a:pt x="46262" y="223"/>
                    <a:pt x="46128" y="223"/>
                    <a:pt x="45995" y="268"/>
                  </a:cubicBezTo>
                  <a:lnTo>
                    <a:pt x="45105" y="357"/>
                  </a:lnTo>
                  <a:lnTo>
                    <a:pt x="43904" y="445"/>
                  </a:lnTo>
                  <a:lnTo>
                    <a:pt x="43014" y="579"/>
                  </a:lnTo>
                  <a:lnTo>
                    <a:pt x="41813" y="712"/>
                  </a:lnTo>
                  <a:lnTo>
                    <a:pt x="40968" y="846"/>
                  </a:lnTo>
                  <a:cubicBezTo>
                    <a:pt x="40568" y="890"/>
                    <a:pt x="40168" y="979"/>
                    <a:pt x="39812" y="1024"/>
                  </a:cubicBezTo>
                  <a:lnTo>
                    <a:pt x="38967" y="1157"/>
                  </a:lnTo>
                  <a:cubicBezTo>
                    <a:pt x="38566" y="1246"/>
                    <a:pt x="38210" y="1335"/>
                    <a:pt x="37810" y="1380"/>
                  </a:cubicBezTo>
                  <a:lnTo>
                    <a:pt x="37054" y="1558"/>
                  </a:lnTo>
                  <a:cubicBezTo>
                    <a:pt x="36609" y="1646"/>
                    <a:pt x="36209" y="1735"/>
                    <a:pt x="35808" y="1824"/>
                  </a:cubicBezTo>
                  <a:cubicBezTo>
                    <a:pt x="35586" y="1869"/>
                    <a:pt x="35364" y="1913"/>
                    <a:pt x="35141" y="1958"/>
                  </a:cubicBezTo>
                  <a:cubicBezTo>
                    <a:pt x="34607" y="2091"/>
                    <a:pt x="34074" y="2225"/>
                    <a:pt x="33540" y="2403"/>
                  </a:cubicBezTo>
                  <a:lnTo>
                    <a:pt x="33317" y="2447"/>
                  </a:lnTo>
                  <a:cubicBezTo>
                    <a:pt x="32784" y="2625"/>
                    <a:pt x="32161" y="2759"/>
                    <a:pt x="31627" y="2936"/>
                  </a:cubicBezTo>
                  <a:lnTo>
                    <a:pt x="31538" y="2981"/>
                  </a:lnTo>
                  <a:lnTo>
                    <a:pt x="31227" y="3070"/>
                  </a:lnTo>
                  <a:cubicBezTo>
                    <a:pt x="30782" y="3203"/>
                    <a:pt x="30337" y="3381"/>
                    <a:pt x="29892" y="3515"/>
                  </a:cubicBezTo>
                  <a:lnTo>
                    <a:pt x="29403" y="3693"/>
                  </a:lnTo>
                  <a:cubicBezTo>
                    <a:pt x="29003" y="3826"/>
                    <a:pt x="28602" y="4004"/>
                    <a:pt x="28202" y="4137"/>
                  </a:cubicBezTo>
                  <a:lnTo>
                    <a:pt x="27757" y="4315"/>
                  </a:lnTo>
                  <a:cubicBezTo>
                    <a:pt x="27268" y="4493"/>
                    <a:pt x="26734" y="4716"/>
                    <a:pt x="26245" y="4938"/>
                  </a:cubicBezTo>
                  <a:lnTo>
                    <a:pt x="26022" y="5027"/>
                  </a:lnTo>
                  <a:cubicBezTo>
                    <a:pt x="25578" y="5249"/>
                    <a:pt x="25177" y="5427"/>
                    <a:pt x="24777" y="5605"/>
                  </a:cubicBezTo>
                  <a:lnTo>
                    <a:pt x="24332" y="5828"/>
                  </a:lnTo>
                  <a:cubicBezTo>
                    <a:pt x="23976" y="6006"/>
                    <a:pt x="23620" y="6184"/>
                    <a:pt x="23265" y="6362"/>
                  </a:cubicBezTo>
                  <a:lnTo>
                    <a:pt x="22864" y="6584"/>
                  </a:lnTo>
                  <a:cubicBezTo>
                    <a:pt x="22419" y="6806"/>
                    <a:pt x="22019" y="7073"/>
                    <a:pt x="21574" y="7296"/>
                  </a:cubicBezTo>
                  <a:lnTo>
                    <a:pt x="21530" y="7340"/>
                  </a:lnTo>
                  <a:lnTo>
                    <a:pt x="21352" y="7474"/>
                  </a:lnTo>
                  <a:cubicBezTo>
                    <a:pt x="20951" y="7696"/>
                    <a:pt x="20596" y="7918"/>
                    <a:pt x="20240" y="8141"/>
                  </a:cubicBezTo>
                  <a:lnTo>
                    <a:pt x="19839" y="8408"/>
                  </a:lnTo>
                  <a:cubicBezTo>
                    <a:pt x="19528" y="8630"/>
                    <a:pt x="19172" y="8852"/>
                    <a:pt x="18861" y="9075"/>
                  </a:cubicBezTo>
                  <a:lnTo>
                    <a:pt x="18549" y="9297"/>
                  </a:lnTo>
                  <a:cubicBezTo>
                    <a:pt x="18149" y="9564"/>
                    <a:pt x="17749" y="9831"/>
                    <a:pt x="17393" y="10187"/>
                  </a:cubicBezTo>
                  <a:lnTo>
                    <a:pt x="17171" y="10365"/>
                  </a:lnTo>
                  <a:cubicBezTo>
                    <a:pt x="16859" y="10587"/>
                    <a:pt x="16548" y="10854"/>
                    <a:pt x="16236" y="11121"/>
                  </a:cubicBezTo>
                  <a:lnTo>
                    <a:pt x="15881" y="11388"/>
                  </a:lnTo>
                  <a:cubicBezTo>
                    <a:pt x="15614" y="11655"/>
                    <a:pt x="15347" y="11922"/>
                    <a:pt x="15080" y="12144"/>
                  </a:cubicBezTo>
                  <a:lnTo>
                    <a:pt x="14813" y="12411"/>
                  </a:lnTo>
                  <a:cubicBezTo>
                    <a:pt x="14502" y="12678"/>
                    <a:pt x="14190" y="12989"/>
                    <a:pt x="13879" y="13301"/>
                  </a:cubicBezTo>
                  <a:lnTo>
                    <a:pt x="13790" y="13390"/>
                  </a:lnTo>
                  <a:lnTo>
                    <a:pt x="13568" y="13656"/>
                  </a:lnTo>
                  <a:cubicBezTo>
                    <a:pt x="13345" y="13923"/>
                    <a:pt x="13078" y="14190"/>
                    <a:pt x="12811" y="14457"/>
                  </a:cubicBezTo>
                  <a:cubicBezTo>
                    <a:pt x="12722" y="14591"/>
                    <a:pt x="12633" y="14680"/>
                    <a:pt x="12544" y="14813"/>
                  </a:cubicBezTo>
                  <a:cubicBezTo>
                    <a:pt x="12322" y="15080"/>
                    <a:pt x="12100" y="15347"/>
                    <a:pt x="11877" y="15614"/>
                  </a:cubicBezTo>
                  <a:cubicBezTo>
                    <a:pt x="11788" y="15703"/>
                    <a:pt x="11699" y="15836"/>
                    <a:pt x="11610" y="15925"/>
                  </a:cubicBezTo>
                  <a:cubicBezTo>
                    <a:pt x="11343" y="16281"/>
                    <a:pt x="11077" y="16681"/>
                    <a:pt x="10810" y="17037"/>
                  </a:cubicBezTo>
                  <a:lnTo>
                    <a:pt x="10676" y="17215"/>
                  </a:lnTo>
                  <a:cubicBezTo>
                    <a:pt x="10409" y="17526"/>
                    <a:pt x="10231" y="17882"/>
                    <a:pt x="10009" y="18194"/>
                  </a:cubicBezTo>
                  <a:lnTo>
                    <a:pt x="9787" y="18594"/>
                  </a:lnTo>
                  <a:cubicBezTo>
                    <a:pt x="9609" y="18861"/>
                    <a:pt x="9431" y="19128"/>
                    <a:pt x="9253" y="19439"/>
                  </a:cubicBezTo>
                  <a:cubicBezTo>
                    <a:pt x="9164" y="19572"/>
                    <a:pt x="9119" y="19706"/>
                    <a:pt x="9075" y="19795"/>
                  </a:cubicBezTo>
                  <a:cubicBezTo>
                    <a:pt x="8808" y="20240"/>
                    <a:pt x="8630" y="20640"/>
                    <a:pt x="8408" y="21040"/>
                  </a:cubicBezTo>
                  <a:lnTo>
                    <a:pt x="1" y="38210"/>
                  </a:lnTo>
                  <a:cubicBezTo>
                    <a:pt x="223" y="37810"/>
                    <a:pt x="445" y="37365"/>
                    <a:pt x="668" y="36965"/>
                  </a:cubicBezTo>
                  <a:lnTo>
                    <a:pt x="890" y="36609"/>
                  </a:lnTo>
                  <a:cubicBezTo>
                    <a:pt x="1024" y="36298"/>
                    <a:pt x="1202" y="36075"/>
                    <a:pt x="1380" y="35719"/>
                  </a:cubicBezTo>
                  <a:lnTo>
                    <a:pt x="1602" y="35363"/>
                  </a:lnTo>
                  <a:cubicBezTo>
                    <a:pt x="1824" y="35052"/>
                    <a:pt x="2047" y="34696"/>
                    <a:pt x="2269" y="34385"/>
                  </a:cubicBezTo>
                  <a:lnTo>
                    <a:pt x="2403" y="34207"/>
                  </a:lnTo>
                  <a:cubicBezTo>
                    <a:pt x="2670" y="33807"/>
                    <a:pt x="2936" y="33451"/>
                    <a:pt x="3203" y="33095"/>
                  </a:cubicBezTo>
                  <a:lnTo>
                    <a:pt x="3470" y="32783"/>
                  </a:lnTo>
                  <a:cubicBezTo>
                    <a:pt x="3693" y="32517"/>
                    <a:pt x="3915" y="32205"/>
                    <a:pt x="4137" y="31983"/>
                  </a:cubicBezTo>
                  <a:lnTo>
                    <a:pt x="4404" y="31627"/>
                  </a:lnTo>
                  <a:cubicBezTo>
                    <a:pt x="4671" y="31360"/>
                    <a:pt x="4938" y="31093"/>
                    <a:pt x="5160" y="30826"/>
                  </a:cubicBezTo>
                  <a:lnTo>
                    <a:pt x="5383" y="30559"/>
                  </a:lnTo>
                  <a:cubicBezTo>
                    <a:pt x="5739" y="30204"/>
                    <a:pt x="6050" y="29892"/>
                    <a:pt x="6406" y="29581"/>
                  </a:cubicBezTo>
                  <a:lnTo>
                    <a:pt x="6673" y="29314"/>
                  </a:lnTo>
                  <a:cubicBezTo>
                    <a:pt x="6940" y="29092"/>
                    <a:pt x="7207" y="28825"/>
                    <a:pt x="7474" y="28558"/>
                  </a:cubicBezTo>
                  <a:lnTo>
                    <a:pt x="7829" y="28291"/>
                  </a:lnTo>
                  <a:cubicBezTo>
                    <a:pt x="8141" y="28024"/>
                    <a:pt x="8452" y="27757"/>
                    <a:pt x="8763" y="27535"/>
                  </a:cubicBezTo>
                  <a:lnTo>
                    <a:pt x="8986" y="27357"/>
                  </a:lnTo>
                  <a:cubicBezTo>
                    <a:pt x="9342" y="27045"/>
                    <a:pt x="9742" y="26734"/>
                    <a:pt x="10142" y="26467"/>
                  </a:cubicBezTo>
                  <a:lnTo>
                    <a:pt x="10498" y="26245"/>
                  </a:lnTo>
                  <a:lnTo>
                    <a:pt x="11432" y="25577"/>
                  </a:lnTo>
                  <a:lnTo>
                    <a:pt x="11833" y="25311"/>
                  </a:lnTo>
                  <a:cubicBezTo>
                    <a:pt x="12189" y="25044"/>
                    <a:pt x="12544" y="24821"/>
                    <a:pt x="12945" y="24599"/>
                  </a:cubicBezTo>
                  <a:lnTo>
                    <a:pt x="13123" y="24510"/>
                  </a:lnTo>
                  <a:cubicBezTo>
                    <a:pt x="13568" y="24243"/>
                    <a:pt x="14012" y="23976"/>
                    <a:pt x="14457" y="23709"/>
                  </a:cubicBezTo>
                  <a:lnTo>
                    <a:pt x="14857" y="23531"/>
                  </a:lnTo>
                  <a:cubicBezTo>
                    <a:pt x="15213" y="23353"/>
                    <a:pt x="15569" y="23175"/>
                    <a:pt x="15925" y="22953"/>
                  </a:cubicBezTo>
                  <a:lnTo>
                    <a:pt x="16370" y="22775"/>
                  </a:lnTo>
                  <a:cubicBezTo>
                    <a:pt x="16770" y="22553"/>
                    <a:pt x="17171" y="22375"/>
                    <a:pt x="17615" y="22197"/>
                  </a:cubicBezTo>
                  <a:lnTo>
                    <a:pt x="17838" y="22108"/>
                  </a:lnTo>
                  <a:cubicBezTo>
                    <a:pt x="18327" y="21886"/>
                    <a:pt x="18861" y="21663"/>
                    <a:pt x="19350" y="21441"/>
                  </a:cubicBezTo>
                  <a:lnTo>
                    <a:pt x="19795" y="21307"/>
                  </a:lnTo>
                  <a:cubicBezTo>
                    <a:pt x="20195" y="21129"/>
                    <a:pt x="20596" y="20996"/>
                    <a:pt x="20996" y="20862"/>
                  </a:cubicBezTo>
                  <a:lnTo>
                    <a:pt x="21485" y="20685"/>
                  </a:lnTo>
                  <a:cubicBezTo>
                    <a:pt x="21930" y="20507"/>
                    <a:pt x="22375" y="20373"/>
                    <a:pt x="22820" y="20240"/>
                  </a:cubicBezTo>
                  <a:lnTo>
                    <a:pt x="23131" y="20106"/>
                  </a:lnTo>
                  <a:cubicBezTo>
                    <a:pt x="23709" y="19928"/>
                    <a:pt x="24288" y="19750"/>
                    <a:pt x="24910" y="19617"/>
                  </a:cubicBezTo>
                  <a:lnTo>
                    <a:pt x="25177" y="19528"/>
                  </a:lnTo>
                  <a:lnTo>
                    <a:pt x="26779" y="19128"/>
                  </a:lnTo>
                  <a:lnTo>
                    <a:pt x="27446" y="18994"/>
                  </a:lnTo>
                  <a:cubicBezTo>
                    <a:pt x="27846" y="18861"/>
                    <a:pt x="28246" y="18772"/>
                    <a:pt x="28647" y="18683"/>
                  </a:cubicBezTo>
                  <a:lnTo>
                    <a:pt x="29447" y="18549"/>
                  </a:lnTo>
                  <a:lnTo>
                    <a:pt x="30604" y="18327"/>
                  </a:lnTo>
                  <a:lnTo>
                    <a:pt x="31405" y="18194"/>
                  </a:lnTo>
                  <a:cubicBezTo>
                    <a:pt x="31805" y="18105"/>
                    <a:pt x="32205" y="18060"/>
                    <a:pt x="32606" y="17971"/>
                  </a:cubicBezTo>
                  <a:lnTo>
                    <a:pt x="33451" y="17882"/>
                  </a:lnTo>
                  <a:lnTo>
                    <a:pt x="34652" y="17704"/>
                  </a:lnTo>
                  <a:lnTo>
                    <a:pt x="35497" y="17615"/>
                  </a:lnTo>
                  <a:lnTo>
                    <a:pt x="36742" y="17482"/>
                  </a:lnTo>
                  <a:lnTo>
                    <a:pt x="37632" y="17393"/>
                  </a:lnTo>
                  <a:lnTo>
                    <a:pt x="39011" y="17304"/>
                  </a:lnTo>
                  <a:lnTo>
                    <a:pt x="39678" y="17259"/>
                  </a:lnTo>
                  <a:cubicBezTo>
                    <a:pt x="40345" y="17215"/>
                    <a:pt x="41057" y="17170"/>
                    <a:pt x="41769" y="17170"/>
                  </a:cubicBezTo>
                  <a:lnTo>
                    <a:pt x="41991" y="17170"/>
                  </a:lnTo>
                  <a:cubicBezTo>
                    <a:pt x="42614" y="17170"/>
                    <a:pt x="43281" y="17126"/>
                    <a:pt x="43948" y="17126"/>
                  </a:cubicBezTo>
                  <a:lnTo>
                    <a:pt x="44660" y="17126"/>
                  </a:lnTo>
                  <a:lnTo>
                    <a:pt x="46173" y="17126"/>
                  </a:lnTo>
                  <a:lnTo>
                    <a:pt x="47018" y="17126"/>
                  </a:lnTo>
                  <a:lnTo>
                    <a:pt x="48486" y="17215"/>
                  </a:lnTo>
                  <a:lnTo>
                    <a:pt x="49331" y="17259"/>
                  </a:lnTo>
                  <a:lnTo>
                    <a:pt x="50888" y="17348"/>
                  </a:lnTo>
                  <a:lnTo>
                    <a:pt x="51644" y="17393"/>
                  </a:lnTo>
                  <a:cubicBezTo>
                    <a:pt x="52400" y="17437"/>
                    <a:pt x="53201" y="17526"/>
                    <a:pt x="53957" y="17571"/>
                  </a:cubicBezTo>
                  <a:cubicBezTo>
                    <a:pt x="54757" y="17660"/>
                    <a:pt x="55425" y="17704"/>
                    <a:pt x="56181" y="17793"/>
                  </a:cubicBezTo>
                  <a:lnTo>
                    <a:pt x="56893" y="17882"/>
                  </a:lnTo>
                  <a:lnTo>
                    <a:pt x="58405" y="18105"/>
                  </a:lnTo>
                  <a:lnTo>
                    <a:pt x="59250" y="18194"/>
                  </a:lnTo>
                  <a:lnTo>
                    <a:pt x="60629" y="18416"/>
                  </a:lnTo>
                  <a:lnTo>
                    <a:pt x="61519" y="18549"/>
                  </a:lnTo>
                  <a:lnTo>
                    <a:pt x="62942" y="18772"/>
                  </a:lnTo>
                  <a:lnTo>
                    <a:pt x="63743" y="18905"/>
                  </a:lnTo>
                  <a:cubicBezTo>
                    <a:pt x="64277" y="18994"/>
                    <a:pt x="64810" y="19128"/>
                    <a:pt x="65344" y="19217"/>
                  </a:cubicBezTo>
                  <a:lnTo>
                    <a:pt x="65967" y="19350"/>
                  </a:lnTo>
                  <a:cubicBezTo>
                    <a:pt x="66679" y="19484"/>
                    <a:pt x="67435" y="19617"/>
                    <a:pt x="68191" y="19795"/>
                  </a:cubicBezTo>
                  <a:lnTo>
                    <a:pt x="68636" y="19884"/>
                  </a:lnTo>
                  <a:cubicBezTo>
                    <a:pt x="69214" y="20017"/>
                    <a:pt x="69792" y="20151"/>
                    <a:pt x="70415" y="20284"/>
                  </a:cubicBezTo>
                  <a:lnTo>
                    <a:pt x="71171" y="20507"/>
                  </a:lnTo>
                  <a:lnTo>
                    <a:pt x="72595" y="20862"/>
                  </a:lnTo>
                  <a:lnTo>
                    <a:pt x="73484" y="21085"/>
                  </a:lnTo>
                  <a:lnTo>
                    <a:pt x="74863" y="21441"/>
                  </a:lnTo>
                  <a:lnTo>
                    <a:pt x="75708" y="21663"/>
                  </a:lnTo>
                  <a:cubicBezTo>
                    <a:pt x="76198" y="21797"/>
                    <a:pt x="76642" y="21930"/>
                    <a:pt x="77132" y="22063"/>
                  </a:cubicBezTo>
                  <a:lnTo>
                    <a:pt x="77888" y="22286"/>
                  </a:lnTo>
                  <a:lnTo>
                    <a:pt x="79712" y="22864"/>
                  </a:lnTo>
                  <a:lnTo>
                    <a:pt x="80112" y="22998"/>
                  </a:lnTo>
                  <a:lnTo>
                    <a:pt x="82292" y="23709"/>
                  </a:lnTo>
                  <a:lnTo>
                    <a:pt x="82914" y="23887"/>
                  </a:lnTo>
                  <a:lnTo>
                    <a:pt x="84471" y="24465"/>
                  </a:lnTo>
                  <a:lnTo>
                    <a:pt x="85272" y="24732"/>
                  </a:lnTo>
                  <a:lnTo>
                    <a:pt x="86651" y="25266"/>
                  </a:lnTo>
                  <a:lnTo>
                    <a:pt x="87496" y="25577"/>
                  </a:lnTo>
                  <a:lnTo>
                    <a:pt x="88875" y="26067"/>
                  </a:lnTo>
                  <a:lnTo>
                    <a:pt x="89676" y="26423"/>
                  </a:lnTo>
                  <a:cubicBezTo>
                    <a:pt x="90165" y="26601"/>
                    <a:pt x="90654" y="26778"/>
                    <a:pt x="91143" y="27001"/>
                  </a:cubicBezTo>
                  <a:lnTo>
                    <a:pt x="91811" y="27268"/>
                  </a:lnTo>
                  <a:cubicBezTo>
                    <a:pt x="92522" y="27535"/>
                    <a:pt x="93234" y="27846"/>
                    <a:pt x="93946" y="28157"/>
                  </a:cubicBezTo>
                  <a:lnTo>
                    <a:pt x="94035" y="28202"/>
                  </a:lnTo>
                  <a:lnTo>
                    <a:pt x="96036" y="29092"/>
                  </a:lnTo>
                  <a:lnTo>
                    <a:pt x="96748" y="29403"/>
                  </a:lnTo>
                  <a:lnTo>
                    <a:pt x="98127" y="30026"/>
                  </a:lnTo>
                  <a:lnTo>
                    <a:pt x="98928" y="30381"/>
                  </a:lnTo>
                  <a:lnTo>
                    <a:pt x="100218" y="31004"/>
                  </a:lnTo>
                  <a:lnTo>
                    <a:pt x="101018" y="31405"/>
                  </a:lnTo>
                  <a:lnTo>
                    <a:pt x="102353" y="32072"/>
                  </a:lnTo>
                  <a:lnTo>
                    <a:pt x="103109" y="32428"/>
                  </a:lnTo>
                  <a:cubicBezTo>
                    <a:pt x="103598" y="32695"/>
                    <a:pt x="104088" y="32961"/>
                    <a:pt x="104577" y="33228"/>
                  </a:cubicBezTo>
                  <a:lnTo>
                    <a:pt x="105155" y="33540"/>
                  </a:lnTo>
                  <a:cubicBezTo>
                    <a:pt x="105822" y="33896"/>
                    <a:pt x="106490" y="34251"/>
                    <a:pt x="107157" y="34652"/>
                  </a:cubicBezTo>
                  <a:cubicBezTo>
                    <a:pt x="107290" y="34696"/>
                    <a:pt x="107468" y="34785"/>
                    <a:pt x="107602" y="34874"/>
                  </a:cubicBezTo>
                  <a:cubicBezTo>
                    <a:pt x="108135" y="35141"/>
                    <a:pt x="108625" y="35452"/>
                    <a:pt x="109159" y="35764"/>
                  </a:cubicBezTo>
                  <a:lnTo>
                    <a:pt x="109603" y="35986"/>
                  </a:lnTo>
                  <a:cubicBezTo>
                    <a:pt x="110626" y="36609"/>
                    <a:pt x="111694" y="37232"/>
                    <a:pt x="112717" y="37854"/>
                  </a:cubicBezTo>
                  <a:lnTo>
                    <a:pt x="113028" y="38032"/>
                  </a:lnTo>
                  <a:cubicBezTo>
                    <a:pt x="114052" y="38700"/>
                    <a:pt x="115119" y="39322"/>
                    <a:pt x="116142" y="39989"/>
                  </a:cubicBezTo>
                  <a:lnTo>
                    <a:pt x="116365" y="40167"/>
                  </a:lnTo>
                  <a:cubicBezTo>
                    <a:pt x="117388" y="40835"/>
                    <a:pt x="118455" y="41546"/>
                    <a:pt x="119478" y="42258"/>
                  </a:cubicBezTo>
                  <a:lnTo>
                    <a:pt x="119567" y="42347"/>
                  </a:lnTo>
                  <a:cubicBezTo>
                    <a:pt x="120635" y="43059"/>
                    <a:pt x="121658" y="43815"/>
                    <a:pt x="122725" y="44571"/>
                  </a:cubicBezTo>
                  <a:lnTo>
                    <a:pt x="122725" y="44571"/>
                  </a:lnTo>
                  <a:lnTo>
                    <a:pt x="122948" y="44749"/>
                  </a:lnTo>
                  <a:cubicBezTo>
                    <a:pt x="123393" y="45060"/>
                    <a:pt x="123837" y="45372"/>
                    <a:pt x="124282" y="45728"/>
                  </a:cubicBezTo>
                  <a:lnTo>
                    <a:pt x="124861" y="46128"/>
                  </a:lnTo>
                  <a:lnTo>
                    <a:pt x="125839" y="46929"/>
                  </a:lnTo>
                  <a:lnTo>
                    <a:pt x="126462" y="47418"/>
                  </a:lnTo>
                  <a:lnTo>
                    <a:pt x="127352" y="48130"/>
                  </a:lnTo>
                  <a:lnTo>
                    <a:pt x="128019" y="48663"/>
                  </a:lnTo>
                  <a:cubicBezTo>
                    <a:pt x="128286" y="48886"/>
                    <a:pt x="128553" y="49153"/>
                    <a:pt x="128864" y="49375"/>
                  </a:cubicBezTo>
                  <a:lnTo>
                    <a:pt x="129531" y="49909"/>
                  </a:lnTo>
                  <a:lnTo>
                    <a:pt x="130376" y="50576"/>
                  </a:lnTo>
                  <a:lnTo>
                    <a:pt x="131044" y="51154"/>
                  </a:lnTo>
                  <a:lnTo>
                    <a:pt x="131800" y="51822"/>
                  </a:lnTo>
                  <a:lnTo>
                    <a:pt x="132467" y="52400"/>
                  </a:lnTo>
                  <a:lnTo>
                    <a:pt x="133223" y="53067"/>
                  </a:lnTo>
                  <a:lnTo>
                    <a:pt x="133890" y="53645"/>
                  </a:lnTo>
                  <a:lnTo>
                    <a:pt x="134602" y="54312"/>
                  </a:lnTo>
                  <a:lnTo>
                    <a:pt x="135358" y="55069"/>
                  </a:lnTo>
                  <a:lnTo>
                    <a:pt x="136025" y="55691"/>
                  </a:lnTo>
                  <a:lnTo>
                    <a:pt x="136782" y="56448"/>
                  </a:lnTo>
                  <a:lnTo>
                    <a:pt x="137449" y="57070"/>
                  </a:lnTo>
                  <a:lnTo>
                    <a:pt x="138161" y="57827"/>
                  </a:lnTo>
                  <a:cubicBezTo>
                    <a:pt x="138383" y="58049"/>
                    <a:pt x="138605" y="58271"/>
                    <a:pt x="138828" y="58449"/>
                  </a:cubicBezTo>
                  <a:cubicBezTo>
                    <a:pt x="139006" y="58672"/>
                    <a:pt x="139273" y="58983"/>
                    <a:pt x="139539" y="59205"/>
                  </a:cubicBezTo>
                  <a:cubicBezTo>
                    <a:pt x="139762" y="59472"/>
                    <a:pt x="139940" y="59650"/>
                    <a:pt x="140162" y="59873"/>
                  </a:cubicBezTo>
                  <a:cubicBezTo>
                    <a:pt x="140340" y="60095"/>
                    <a:pt x="140607" y="60362"/>
                    <a:pt x="140829" y="60629"/>
                  </a:cubicBezTo>
                  <a:lnTo>
                    <a:pt x="141452" y="61296"/>
                  </a:lnTo>
                  <a:lnTo>
                    <a:pt x="142119" y="62052"/>
                  </a:lnTo>
                  <a:lnTo>
                    <a:pt x="142698" y="62719"/>
                  </a:lnTo>
                  <a:cubicBezTo>
                    <a:pt x="142920" y="62986"/>
                    <a:pt x="143143" y="63253"/>
                    <a:pt x="143365" y="63520"/>
                  </a:cubicBezTo>
                  <a:lnTo>
                    <a:pt x="143943" y="64187"/>
                  </a:lnTo>
                  <a:lnTo>
                    <a:pt x="144610" y="64988"/>
                  </a:lnTo>
                  <a:lnTo>
                    <a:pt x="145144" y="65655"/>
                  </a:lnTo>
                  <a:lnTo>
                    <a:pt x="145411" y="66011"/>
                  </a:lnTo>
                  <a:lnTo>
                    <a:pt x="146167" y="66990"/>
                  </a:lnTo>
                  <a:lnTo>
                    <a:pt x="146479" y="67390"/>
                  </a:lnTo>
                  <a:lnTo>
                    <a:pt x="147279" y="68413"/>
                  </a:lnTo>
                  <a:lnTo>
                    <a:pt x="147502" y="68724"/>
                  </a:lnTo>
                  <a:cubicBezTo>
                    <a:pt x="147813" y="69125"/>
                    <a:pt x="148124" y="69570"/>
                    <a:pt x="148436" y="70014"/>
                  </a:cubicBezTo>
                  <a:lnTo>
                    <a:pt x="148658" y="70370"/>
                  </a:lnTo>
                  <a:cubicBezTo>
                    <a:pt x="148881" y="70682"/>
                    <a:pt x="149103" y="71038"/>
                    <a:pt x="149325" y="71349"/>
                  </a:cubicBezTo>
                  <a:lnTo>
                    <a:pt x="149637" y="71794"/>
                  </a:lnTo>
                  <a:cubicBezTo>
                    <a:pt x="149859" y="72105"/>
                    <a:pt x="150082" y="72461"/>
                    <a:pt x="150304" y="72817"/>
                  </a:cubicBezTo>
                  <a:lnTo>
                    <a:pt x="150482" y="73128"/>
                  </a:lnTo>
                  <a:cubicBezTo>
                    <a:pt x="150793" y="73573"/>
                    <a:pt x="151060" y="74018"/>
                    <a:pt x="151327" y="74463"/>
                  </a:cubicBezTo>
                  <a:lnTo>
                    <a:pt x="151505" y="74729"/>
                  </a:lnTo>
                  <a:cubicBezTo>
                    <a:pt x="151727" y="75085"/>
                    <a:pt x="151905" y="75441"/>
                    <a:pt x="152128" y="75842"/>
                  </a:cubicBezTo>
                  <a:cubicBezTo>
                    <a:pt x="152217" y="75975"/>
                    <a:pt x="152306" y="76108"/>
                    <a:pt x="152395" y="76242"/>
                  </a:cubicBezTo>
                  <a:cubicBezTo>
                    <a:pt x="152573" y="76598"/>
                    <a:pt x="152751" y="76909"/>
                    <a:pt x="152928" y="77265"/>
                  </a:cubicBezTo>
                  <a:cubicBezTo>
                    <a:pt x="153017" y="77354"/>
                    <a:pt x="153062" y="77487"/>
                    <a:pt x="153151" y="77621"/>
                  </a:cubicBezTo>
                  <a:cubicBezTo>
                    <a:pt x="153373" y="78066"/>
                    <a:pt x="153640" y="78510"/>
                    <a:pt x="153863" y="79000"/>
                  </a:cubicBezTo>
                  <a:lnTo>
                    <a:pt x="153952" y="79178"/>
                  </a:lnTo>
                  <a:cubicBezTo>
                    <a:pt x="154129" y="79578"/>
                    <a:pt x="154352" y="79934"/>
                    <a:pt x="154485" y="80334"/>
                  </a:cubicBezTo>
                  <a:lnTo>
                    <a:pt x="154708" y="80779"/>
                  </a:lnTo>
                  <a:cubicBezTo>
                    <a:pt x="154841" y="81090"/>
                    <a:pt x="155019" y="81446"/>
                    <a:pt x="155153" y="81758"/>
                  </a:cubicBezTo>
                  <a:lnTo>
                    <a:pt x="155330" y="82202"/>
                  </a:lnTo>
                  <a:cubicBezTo>
                    <a:pt x="155553" y="82647"/>
                    <a:pt x="155775" y="83092"/>
                    <a:pt x="155953" y="83537"/>
                  </a:cubicBezTo>
                  <a:cubicBezTo>
                    <a:pt x="160846" y="95369"/>
                    <a:pt x="160757" y="105955"/>
                    <a:pt x="156620" y="114451"/>
                  </a:cubicBezTo>
                  <a:lnTo>
                    <a:pt x="165027" y="97282"/>
                  </a:lnTo>
                  <a:cubicBezTo>
                    <a:pt x="169209" y="88830"/>
                    <a:pt x="169253" y="78244"/>
                    <a:pt x="164360" y="664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5898086" y="2067438"/>
              <a:ext cx="3921353" cy="2650751"/>
            </a:xfrm>
            <a:custGeom>
              <a:avLst/>
              <a:gdLst/>
              <a:ahLst/>
              <a:cxnLst/>
              <a:rect l="l" t="t" r="r" b="b"/>
              <a:pathLst>
                <a:path w="144833" h="97904" extrusionOk="0">
                  <a:moveTo>
                    <a:pt x="140607" y="56847"/>
                  </a:moveTo>
                  <a:cubicBezTo>
                    <a:pt x="140473" y="56447"/>
                    <a:pt x="140295" y="56047"/>
                    <a:pt x="140117" y="55691"/>
                  </a:cubicBezTo>
                  <a:cubicBezTo>
                    <a:pt x="140073" y="55558"/>
                    <a:pt x="139984" y="55424"/>
                    <a:pt x="139939" y="55335"/>
                  </a:cubicBezTo>
                  <a:cubicBezTo>
                    <a:pt x="139806" y="55024"/>
                    <a:pt x="139672" y="54757"/>
                    <a:pt x="139539" y="54445"/>
                  </a:cubicBezTo>
                  <a:cubicBezTo>
                    <a:pt x="139495" y="54357"/>
                    <a:pt x="139450" y="54223"/>
                    <a:pt x="139361" y="54090"/>
                  </a:cubicBezTo>
                  <a:cubicBezTo>
                    <a:pt x="139228" y="53778"/>
                    <a:pt x="139050" y="53422"/>
                    <a:pt x="138872" y="53111"/>
                  </a:cubicBezTo>
                  <a:lnTo>
                    <a:pt x="138827" y="52933"/>
                  </a:lnTo>
                  <a:cubicBezTo>
                    <a:pt x="138605" y="52533"/>
                    <a:pt x="138383" y="52177"/>
                    <a:pt x="138205" y="51777"/>
                  </a:cubicBezTo>
                  <a:lnTo>
                    <a:pt x="138027" y="51465"/>
                  </a:lnTo>
                  <a:cubicBezTo>
                    <a:pt x="137849" y="51154"/>
                    <a:pt x="137715" y="50887"/>
                    <a:pt x="137537" y="50576"/>
                  </a:cubicBezTo>
                  <a:cubicBezTo>
                    <a:pt x="137448" y="50487"/>
                    <a:pt x="137404" y="50353"/>
                    <a:pt x="137315" y="50220"/>
                  </a:cubicBezTo>
                  <a:lnTo>
                    <a:pt x="136781" y="49286"/>
                  </a:lnTo>
                  <a:lnTo>
                    <a:pt x="136648" y="49063"/>
                  </a:lnTo>
                  <a:cubicBezTo>
                    <a:pt x="136381" y="48707"/>
                    <a:pt x="136158" y="48307"/>
                    <a:pt x="135936" y="47951"/>
                  </a:cubicBezTo>
                  <a:lnTo>
                    <a:pt x="135758" y="47684"/>
                  </a:lnTo>
                  <a:lnTo>
                    <a:pt x="135180" y="46795"/>
                  </a:lnTo>
                  <a:lnTo>
                    <a:pt x="134957" y="46439"/>
                  </a:lnTo>
                  <a:lnTo>
                    <a:pt x="134335" y="45594"/>
                  </a:lnTo>
                  <a:lnTo>
                    <a:pt x="134157" y="45282"/>
                  </a:lnTo>
                  <a:lnTo>
                    <a:pt x="133356" y="44170"/>
                  </a:lnTo>
                  <a:cubicBezTo>
                    <a:pt x="133312" y="44081"/>
                    <a:pt x="133223" y="44037"/>
                    <a:pt x="133178" y="43948"/>
                  </a:cubicBezTo>
                  <a:cubicBezTo>
                    <a:pt x="132956" y="43636"/>
                    <a:pt x="132733" y="43325"/>
                    <a:pt x="132511" y="43058"/>
                  </a:cubicBezTo>
                  <a:lnTo>
                    <a:pt x="132244" y="42702"/>
                  </a:lnTo>
                  <a:lnTo>
                    <a:pt x="131621" y="41857"/>
                  </a:lnTo>
                  <a:lnTo>
                    <a:pt x="131354" y="41546"/>
                  </a:lnTo>
                  <a:lnTo>
                    <a:pt x="131265" y="41412"/>
                  </a:lnTo>
                  <a:cubicBezTo>
                    <a:pt x="131132" y="41279"/>
                    <a:pt x="130999" y="41146"/>
                    <a:pt x="130865" y="40968"/>
                  </a:cubicBezTo>
                  <a:cubicBezTo>
                    <a:pt x="130776" y="40834"/>
                    <a:pt x="130509" y="40523"/>
                    <a:pt x="130331" y="40300"/>
                  </a:cubicBezTo>
                  <a:cubicBezTo>
                    <a:pt x="130153" y="40078"/>
                    <a:pt x="130020" y="39900"/>
                    <a:pt x="129842" y="39722"/>
                  </a:cubicBezTo>
                  <a:lnTo>
                    <a:pt x="129308" y="39055"/>
                  </a:lnTo>
                  <a:cubicBezTo>
                    <a:pt x="129130" y="38877"/>
                    <a:pt x="128952" y="38699"/>
                    <a:pt x="128819" y="38477"/>
                  </a:cubicBezTo>
                  <a:lnTo>
                    <a:pt x="128196" y="37809"/>
                  </a:lnTo>
                  <a:lnTo>
                    <a:pt x="127662" y="37276"/>
                  </a:lnTo>
                  <a:cubicBezTo>
                    <a:pt x="127440" y="37053"/>
                    <a:pt x="127262" y="36831"/>
                    <a:pt x="127084" y="36608"/>
                  </a:cubicBezTo>
                  <a:lnTo>
                    <a:pt x="126506" y="36075"/>
                  </a:lnTo>
                  <a:lnTo>
                    <a:pt x="125972" y="35363"/>
                  </a:lnTo>
                  <a:lnTo>
                    <a:pt x="125394" y="34829"/>
                  </a:lnTo>
                  <a:cubicBezTo>
                    <a:pt x="125171" y="34607"/>
                    <a:pt x="124994" y="34384"/>
                    <a:pt x="124771" y="34206"/>
                  </a:cubicBezTo>
                  <a:lnTo>
                    <a:pt x="124237" y="33628"/>
                  </a:lnTo>
                  <a:lnTo>
                    <a:pt x="123570" y="33005"/>
                  </a:lnTo>
                  <a:lnTo>
                    <a:pt x="123036" y="32472"/>
                  </a:lnTo>
                  <a:lnTo>
                    <a:pt x="122369" y="31849"/>
                  </a:lnTo>
                  <a:lnTo>
                    <a:pt x="122058" y="31582"/>
                  </a:lnTo>
                  <a:lnTo>
                    <a:pt x="121746" y="31271"/>
                  </a:lnTo>
                  <a:lnTo>
                    <a:pt x="121213" y="30781"/>
                  </a:lnTo>
                  <a:lnTo>
                    <a:pt x="120501" y="30159"/>
                  </a:lnTo>
                  <a:lnTo>
                    <a:pt x="119967" y="29669"/>
                  </a:lnTo>
                  <a:lnTo>
                    <a:pt x="119300" y="29091"/>
                  </a:lnTo>
                  <a:lnTo>
                    <a:pt x="118722" y="28602"/>
                  </a:lnTo>
                  <a:cubicBezTo>
                    <a:pt x="118499" y="28424"/>
                    <a:pt x="118277" y="28201"/>
                    <a:pt x="118010" y="28023"/>
                  </a:cubicBezTo>
                  <a:lnTo>
                    <a:pt x="117476" y="27534"/>
                  </a:lnTo>
                  <a:lnTo>
                    <a:pt x="116720" y="26956"/>
                  </a:lnTo>
                  <a:lnTo>
                    <a:pt x="116186" y="26511"/>
                  </a:lnTo>
                  <a:lnTo>
                    <a:pt x="115386" y="25888"/>
                  </a:lnTo>
                  <a:lnTo>
                    <a:pt x="114852" y="25444"/>
                  </a:lnTo>
                  <a:lnTo>
                    <a:pt x="114007" y="24821"/>
                  </a:lnTo>
                  <a:lnTo>
                    <a:pt x="113517" y="24465"/>
                  </a:lnTo>
                  <a:cubicBezTo>
                    <a:pt x="113117" y="24154"/>
                    <a:pt x="112761" y="23887"/>
                    <a:pt x="112361" y="23620"/>
                  </a:cubicBezTo>
                  <a:lnTo>
                    <a:pt x="112183" y="23442"/>
                  </a:lnTo>
                  <a:lnTo>
                    <a:pt x="112183" y="23442"/>
                  </a:lnTo>
                  <a:lnTo>
                    <a:pt x="112183" y="23442"/>
                  </a:lnTo>
                  <a:cubicBezTo>
                    <a:pt x="111293" y="22819"/>
                    <a:pt x="110404" y="22152"/>
                    <a:pt x="109514" y="21529"/>
                  </a:cubicBezTo>
                  <a:lnTo>
                    <a:pt x="109380" y="21485"/>
                  </a:lnTo>
                  <a:cubicBezTo>
                    <a:pt x="108535" y="20862"/>
                    <a:pt x="107646" y="20284"/>
                    <a:pt x="106712" y="19705"/>
                  </a:cubicBezTo>
                  <a:lnTo>
                    <a:pt x="106534" y="19572"/>
                  </a:lnTo>
                  <a:cubicBezTo>
                    <a:pt x="105644" y="18994"/>
                    <a:pt x="104754" y="18460"/>
                    <a:pt x="103865" y="17882"/>
                  </a:cubicBezTo>
                  <a:lnTo>
                    <a:pt x="103598" y="17748"/>
                  </a:lnTo>
                  <a:cubicBezTo>
                    <a:pt x="102708" y="17170"/>
                    <a:pt x="101819" y="16681"/>
                    <a:pt x="100929" y="16147"/>
                  </a:cubicBezTo>
                  <a:cubicBezTo>
                    <a:pt x="100885" y="16102"/>
                    <a:pt x="100796" y="16058"/>
                    <a:pt x="100751" y="16058"/>
                  </a:cubicBezTo>
                  <a:lnTo>
                    <a:pt x="100573" y="15925"/>
                  </a:lnTo>
                  <a:lnTo>
                    <a:pt x="99239" y="15168"/>
                  </a:lnTo>
                  <a:lnTo>
                    <a:pt x="98838" y="14990"/>
                  </a:lnTo>
                  <a:lnTo>
                    <a:pt x="97148" y="14056"/>
                  </a:lnTo>
                  <a:lnTo>
                    <a:pt x="96659" y="13789"/>
                  </a:lnTo>
                  <a:lnTo>
                    <a:pt x="95369" y="13078"/>
                  </a:lnTo>
                  <a:lnTo>
                    <a:pt x="94746" y="12811"/>
                  </a:lnTo>
                  <a:lnTo>
                    <a:pt x="93634" y="12233"/>
                  </a:lnTo>
                  <a:lnTo>
                    <a:pt x="92922" y="11921"/>
                  </a:lnTo>
                  <a:lnTo>
                    <a:pt x="91810" y="11343"/>
                  </a:lnTo>
                  <a:lnTo>
                    <a:pt x="91143" y="11032"/>
                  </a:lnTo>
                  <a:lnTo>
                    <a:pt x="89942" y="10453"/>
                  </a:lnTo>
                  <a:lnTo>
                    <a:pt x="89364" y="10186"/>
                  </a:lnTo>
                  <a:cubicBezTo>
                    <a:pt x="88785" y="9920"/>
                    <a:pt x="88163" y="9697"/>
                    <a:pt x="87584" y="9430"/>
                  </a:cubicBezTo>
                  <a:lnTo>
                    <a:pt x="87540" y="9386"/>
                  </a:lnTo>
                  <a:cubicBezTo>
                    <a:pt x="86917" y="9163"/>
                    <a:pt x="86339" y="8896"/>
                    <a:pt x="85716" y="8630"/>
                  </a:cubicBezTo>
                  <a:lnTo>
                    <a:pt x="85583" y="8585"/>
                  </a:lnTo>
                  <a:lnTo>
                    <a:pt x="85138" y="8407"/>
                  </a:lnTo>
                  <a:lnTo>
                    <a:pt x="83893" y="7873"/>
                  </a:lnTo>
                  <a:lnTo>
                    <a:pt x="83136" y="7607"/>
                  </a:lnTo>
                  <a:lnTo>
                    <a:pt x="81980" y="7162"/>
                  </a:lnTo>
                  <a:lnTo>
                    <a:pt x="81268" y="6895"/>
                  </a:lnTo>
                  <a:lnTo>
                    <a:pt x="80067" y="6450"/>
                  </a:lnTo>
                  <a:lnTo>
                    <a:pt x="79400" y="6228"/>
                  </a:lnTo>
                  <a:lnTo>
                    <a:pt x="78065" y="5738"/>
                  </a:lnTo>
                  <a:lnTo>
                    <a:pt x="77487" y="5560"/>
                  </a:lnTo>
                  <a:cubicBezTo>
                    <a:pt x="76864" y="5382"/>
                    <a:pt x="76242" y="5160"/>
                    <a:pt x="75619" y="4982"/>
                  </a:cubicBezTo>
                  <a:lnTo>
                    <a:pt x="75263" y="4849"/>
                  </a:lnTo>
                  <a:cubicBezTo>
                    <a:pt x="74774" y="4715"/>
                    <a:pt x="74240" y="4537"/>
                    <a:pt x="73751" y="4404"/>
                  </a:cubicBezTo>
                  <a:lnTo>
                    <a:pt x="73128" y="4181"/>
                  </a:lnTo>
                  <a:lnTo>
                    <a:pt x="71882" y="3826"/>
                  </a:lnTo>
                  <a:lnTo>
                    <a:pt x="71171" y="3648"/>
                  </a:lnTo>
                  <a:lnTo>
                    <a:pt x="69970" y="3336"/>
                  </a:lnTo>
                  <a:lnTo>
                    <a:pt x="69258" y="3158"/>
                  </a:lnTo>
                  <a:lnTo>
                    <a:pt x="68013" y="2847"/>
                  </a:lnTo>
                  <a:lnTo>
                    <a:pt x="67345" y="2669"/>
                  </a:lnTo>
                  <a:lnTo>
                    <a:pt x="65833" y="2313"/>
                  </a:lnTo>
                  <a:lnTo>
                    <a:pt x="65433" y="2224"/>
                  </a:lnTo>
                  <a:cubicBezTo>
                    <a:pt x="64810" y="2091"/>
                    <a:pt x="64187" y="1957"/>
                    <a:pt x="63564" y="1868"/>
                  </a:cubicBezTo>
                  <a:lnTo>
                    <a:pt x="63031" y="1735"/>
                  </a:lnTo>
                  <a:lnTo>
                    <a:pt x="61652" y="1513"/>
                  </a:lnTo>
                  <a:lnTo>
                    <a:pt x="60984" y="1379"/>
                  </a:lnTo>
                  <a:lnTo>
                    <a:pt x="59783" y="1157"/>
                  </a:lnTo>
                  <a:lnTo>
                    <a:pt x="59072" y="1068"/>
                  </a:lnTo>
                  <a:lnTo>
                    <a:pt x="57871" y="890"/>
                  </a:lnTo>
                  <a:cubicBezTo>
                    <a:pt x="57604" y="845"/>
                    <a:pt x="57381" y="801"/>
                    <a:pt x="57159" y="756"/>
                  </a:cubicBezTo>
                  <a:cubicBezTo>
                    <a:pt x="56714" y="712"/>
                    <a:pt x="56269" y="667"/>
                    <a:pt x="55869" y="623"/>
                  </a:cubicBezTo>
                  <a:lnTo>
                    <a:pt x="55246" y="534"/>
                  </a:lnTo>
                  <a:lnTo>
                    <a:pt x="53378" y="356"/>
                  </a:lnTo>
                  <a:cubicBezTo>
                    <a:pt x="52666" y="267"/>
                    <a:pt x="51999" y="223"/>
                    <a:pt x="51332" y="178"/>
                  </a:cubicBezTo>
                  <a:lnTo>
                    <a:pt x="50709" y="134"/>
                  </a:lnTo>
                  <a:cubicBezTo>
                    <a:pt x="50264" y="89"/>
                    <a:pt x="49820" y="89"/>
                    <a:pt x="49375" y="45"/>
                  </a:cubicBezTo>
                  <a:lnTo>
                    <a:pt x="48663" y="45"/>
                  </a:lnTo>
                  <a:cubicBezTo>
                    <a:pt x="48218" y="45"/>
                    <a:pt x="47818" y="0"/>
                    <a:pt x="47418" y="0"/>
                  </a:cubicBezTo>
                  <a:lnTo>
                    <a:pt x="46706" y="0"/>
                  </a:lnTo>
                  <a:lnTo>
                    <a:pt x="45416" y="0"/>
                  </a:lnTo>
                  <a:lnTo>
                    <a:pt x="44793" y="0"/>
                  </a:lnTo>
                  <a:cubicBezTo>
                    <a:pt x="44215" y="0"/>
                    <a:pt x="43681" y="0"/>
                    <a:pt x="43103" y="0"/>
                  </a:cubicBezTo>
                  <a:lnTo>
                    <a:pt x="42925" y="0"/>
                  </a:lnTo>
                  <a:cubicBezTo>
                    <a:pt x="42347" y="0"/>
                    <a:pt x="41724" y="45"/>
                    <a:pt x="41146" y="89"/>
                  </a:cubicBezTo>
                  <a:lnTo>
                    <a:pt x="40567" y="134"/>
                  </a:lnTo>
                  <a:cubicBezTo>
                    <a:pt x="40256" y="134"/>
                    <a:pt x="39945" y="178"/>
                    <a:pt x="39678" y="223"/>
                  </a:cubicBezTo>
                  <a:lnTo>
                    <a:pt x="39366" y="223"/>
                  </a:lnTo>
                  <a:lnTo>
                    <a:pt x="38610" y="267"/>
                  </a:lnTo>
                  <a:lnTo>
                    <a:pt x="37543" y="356"/>
                  </a:lnTo>
                  <a:lnTo>
                    <a:pt x="36786" y="445"/>
                  </a:lnTo>
                  <a:lnTo>
                    <a:pt x="35808" y="578"/>
                  </a:lnTo>
                  <a:lnTo>
                    <a:pt x="35052" y="712"/>
                  </a:lnTo>
                  <a:lnTo>
                    <a:pt x="34073" y="845"/>
                  </a:lnTo>
                  <a:lnTo>
                    <a:pt x="33361" y="979"/>
                  </a:lnTo>
                  <a:lnTo>
                    <a:pt x="32338" y="1157"/>
                  </a:lnTo>
                  <a:lnTo>
                    <a:pt x="31671" y="1290"/>
                  </a:lnTo>
                  <a:lnTo>
                    <a:pt x="30648" y="1513"/>
                  </a:lnTo>
                  <a:lnTo>
                    <a:pt x="30070" y="1646"/>
                  </a:lnTo>
                  <a:cubicBezTo>
                    <a:pt x="29625" y="1779"/>
                    <a:pt x="29180" y="1913"/>
                    <a:pt x="28691" y="2002"/>
                  </a:cubicBezTo>
                  <a:lnTo>
                    <a:pt x="28513" y="2091"/>
                  </a:lnTo>
                  <a:cubicBezTo>
                    <a:pt x="28024" y="2224"/>
                    <a:pt x="27534" y="2358"/>
                    <a:pt x="27045" y="2491"/>
                  </a:cubicBezTo>
                  <a:lnTo>
                    <a:pt x="26956" y="2491"/>
                  </a:lnTo>
                  <a:lnTo>
                    <a:pt x="26734" y="2580"/>
                  </a:lnTo>
                  <a:cubicBezTo>
                    <a:pt x="26333" y="2714"/>
                    <a:pt x="25933" y="2847"/>
                    <a:pt x="25577" y="2980"/>
                  </a:cubicBezTo>
                  <a:lnTo>
                    <a:pt x="25132" y="3114"/>
                  </a:lnTo>
                  <a:cubicBezTo>
                    <a:pt x="24821" y="3247"/>
                    <a:pt x="24465" y="3381"/>
                    <a:pt x="24109" y="3514"/>
                  </a:cubicBezTo>
                  <a:lnTo>
                    <a:pt x="23753" y="3648"/>
                  </a:lnTo>
                  <a:cubicBezTo>
                    <a:pt x="23353" y="3826"/>
                    <a:pt x="22908" y="4004"/>
                    <a:pt x="22463" y="4181"/>
                  </a:cubicBezTo>
                  <a:lnTo>
                    <a:pt x="22241" y="4270"/>
                  </a:lnTo>
                  <a:cubicBezTo>
                    <a:pt x="21885" y="4448"/>
                    <a:pt x="21529" y="4626"/>
                    <a:pt x="21218" y="4760"/>
                  </a:cubicBezTo>
                  <a:lnTo>
                    <a:pt x="20818" y="4982"/>
                  </a:lnTo>
                  <a:cubicBezTo>
                    <a:pt x="20506" y="5116"/>
                    <a:pt x="20195" y="5293"/>
                    <a:pt x="19928" y="5427"/>
                  </a:cubicBezTo>
                  <a:lnTo>
                    <a:pt x="19572" y="5605"/>
                  </a:lnTo>
                  <a:cubicBezTo>
                    <a:pt x="19216" y="5783"/>
                    <a:pt x="18816" y="6005"/>
                    <a:pt x="18460" y="6228"/>
                  </a:cubicBezTo>
                  <a:lnTo>
                    <a:pt x="18416" y="6272"/>
                  </a:lnTo>
                  <a:lnTo>
                    <a:pt x="18282" y="6361"/>
                  </a:lnTo>
                  <a:cubicBezTo>
                    <a:pt x="17926" y="6539"/>
                    <a:pt x="17615" y="6761"/>
                    <a:pt x="17304" y="6939"/>
                  </a:cubicBezTo>
                  <a:lnTo>
                    <a:pt x="16992" y="7162"/>
                  </a:lnTo>
                  <a:cubicBezTo>
                    <a:pt x="16681" y="7340"/>
                    <a:pt x="16414" y="7518"/>
                    <a:pt x="16147" y="7740"/>
                  </a:cubicBezTo>
                  <a:lnTo>
                    <a:pt x="15880" y="7918"/>
                  </a:lnTo>
                  <a:cubicBezTo>
                    <a:pt x="15524" y="8140"/>
                    <a:pt x="15213" y="8407"/>
                    <a:pt x="14857" y="8674"/>
                  </a:cubicBezTo>
                  <a:cubicBezTo>
                    <a:pt x="14813" y="8719"/>
                    <a:pt x="14768" y="8763"/>
                    <a:pt x="14679" y="8808"/>
                  </a:cubicBezTo>
                  <a:cubicBezTo>
                    <a:pt x="14412" y="9030"/>
                    <a:pt x="14145" y="9252"/>
                    <a:pt x="13878" y="9475"/>
                  </a:cubicBezTo>
                  <a:lnTo>
                    <a:pt x="13612" y="9742"/>
                  </a:lnTo>
                  <a:cubicBezTo>
                    <a:pt x="13345" y="9920"/>
                    <a:pt x="13122" y="10142"/>
                    <a:pt x="12900" y="10364"/>
                  </a:cubicBezTo>
                  <a:lnTo>
                    <a:pt x="12677" y="10587"/>
                  </a:lnTo>
                  <a:cubicBezTo>
                    <a:pt x="12411" y="10809"/>
                    <a:pt x="12099" y="11076"/>
                    <a:pt x="11877" y="11387"/>
                  </a:cubicBezTo>
                  <a:lnTo>
                    <a:pt x="11788" y="11432"/>
                  </a:lnTo>
                  <a:lnTo>
                    <a:pt x="11610" y="11654"/>
                  </a:lnTo>
                  <a:cubicBezTo>
                    <a:pt x="11387" y="11877"/>
                    <a:pt x="11210" y="12099"/>
                    <a:pt x="10987" y="12322"/>
                  </a:cubicBezTo>
                  <a:lnTo>
                    <a:pt x="10720" y="12633"/>
                  </a:lnTo>
                  <a:cubicBezTo>
                    <a:pt x="10542" y="12855"/>
                    <a:pt x="10364" y="13078"/>
                    <a:pt x="10186" y="13345"/>
                  </a:cubicBezTo>
                  <a:lnTo>
                    <a:pt x="9964" y="13612"/>
                  </a:lnTo>
                  <a:cubicBezTo>
                    <a:pt x="9697" y="13923"/>
                    <a:pt x="9475" y="14234"/>
                    <a:pt x="9252" y="14546"/>
                  </a:cubicBezTo>
                  <a:cubicBezTo>
                    <a:pt x="9208" y="14590"/>
                    <a:pt x="9163" y="14679"/>
                    <a:pt x="9163" y="14724"/>
                  </a:cubicBezTo>
                  <a:cubicBezTo>
                    <a:pt x="8941" y="14990"/>
                    <a:pt x="8763" y="15257"/>
                    <a:pt x="8585" y="15569"/>
                  </a:cubicBezTo>
                  <a:lnTo>
                    <a:pt x="8407" y="15880"/>
                  </a:lnTo>
                  <a:cubicBezTo>
                    <a:pt x="8229" y="16102"/>
                    <a:pt x="8096" y="16369"/>
                    <a:pt x="7962" y="16636"/>
                  </a:cubicBezTo>
                  <a:cubicBezTo>
                    <a:pt x="7873" y="16725"/>
                    <a:pt x="7829" y="16814"/>
                    <a:pt x="7784" y="16948"/>
                  </a:cubicBezTo>
                  <a:cubicBezTo>
                    <a:pt x="7562" y="17303"/>
                    <a:pt x="7384" y="17615"/>
                    <a:pt x="7206" y="17971"/>
                  </a:cubicBezTo>
                  <a:lnTo>
                    <a:pt x="0" y="32694"/>
                  </a:lnTo>
                  <a:cubicBezTo>
                    <a:pt x="178" y="32338"/>
                    <a:pt x="356" y="31982"/>
                    <a:pt x="534" y="31626"/>
                  </a:cubicBezTo>
                  <a:cubicBezTo>
                    <a:pt x="623" y="31538"/>
                    <a:pt x="667" y="31449"/>
                    <a:pt x="712" y="31315"/>
                  </a:cubicBezTo>
                  <a:cubicBezTo>
                    <a:pt x="890" y="31093"/>
                    <a:pt x="1023" y="30826"/>
                    <a:pt x="1157" y="30559"/>
                  </a:cubicBezTo>
                  <a:lnTo>
                    <a:pt x="1379" y="30248"/>
                  </a:lnTo>
                  <a:cubicBezTo>
                    <a:pt x="1557" y="29981"/>
                    <a:pt x="1735" y="29714"/>
                    <a:pt x="1913" y="29402"/>
                  </a:cubicBezTo>
                  <a:lnTo>
                    <a:pt x="2046" y="29269"/>
                  </a:lnTo>
                  <a:cubicBezTo>
                    <a:pt x="2269" y="28913"/>
                    <a:pt x="2491" y="28602"/>
                    <a:pt x="2758" y="28290"/>
                  </a:cubicBezTo>
                  <a:lnTo>
                    <a:pt x="2936" y="28023"/>
                  </a:lnTo>
                  <a:cubicBezTo>
                    <a:pt x="3114" y="27801"/>
                    <a:pt x="3336" y="27579"/>
                    <a:pt x="3514" y="27356"/>
                  </a:cubicBezTo>
                  <a:lnTo>
                    <a:pt x="3781" y="27045"/>
                  </a:lnTo>
                  <a:cubicBezTo>
                    <a:pt x="3959" y="26822"/>
                    <a:pt x="4181" y="26556"/>
                    <a:pt x="4404" y="26333"/>
                  </a:cubicBezTo>
                  <a:cubicBezTo>
                    <a:pt x="4448" y="26289"/>
                    <a:pt x="4537" y="26200"/>
                    <a:pt x="4582" y="26155"/>
                  </a:cubicBezTo>
                  <a:cubicBezTo>
                    <a:pt x="4893" y="25844"/>
                    <a:pt x="5160" y="25577"/>
                    <a:pt x="5471" y="25266"/>
                  </a:cubicBezTo>
                  <a:cubicBezTo>
                    <a:pt x="5516" y="25221"/>
                    <a:pt x="5605" y="25132"/>
                    <a:pt x="5694" y="25088"/>
                  </a:cubicBezTo>
                  <a:cubicBezTo>
                    <a:pt x="5916" y="24865"/>
                    <a:pt x="6139" y="24643"/>
                    <a:pt x="6406" y="24420"/>
                  </a:cubicBezTo>
                  <a:cubicBezTo>
                    <a:pt x="6494" y="24332"/>
                    <a:pt x="6583" y="24243"/>
                    <a:pt x="6672" y="24198"/>
                  </a:cubicBezTo>
                  <a:cubicBezTo>
                    <a:pt x="6939" y="23976"/>
                    <a:pt x="7206" y="23753"/>
                    <a:pt x="7473" y="23531"/>
                  </a:cubicBezTo>
                  <a:lnTo>
                    <a:pt x="7651" y="23397"/>
                  </a:lnTo>
                  <a:cubicBezTo>
                    <a:pt x="7962" y="23131"/>
                    <a:pt x="8318" y="22864"/>
                    <a:pt x="8674" y="22597"/>
                  </a:cubicBezTo>
                  <a:lnTo>
                    <a:pt x="8941" y="22419"/>
                  </a:lnTo>
                  <a:cubicBezTo>
                    <a:pt x="9208" y="22241"/>
                    <a:pt x="9475" y="22063"/>
                    <a:pt x="9742" y="21885"/>
                  </a:cubicBezTo>
                  <a:lnTo>
                    <a:pt x="10097" y="21663"/>
                  </a:lnTo>
                  <a:cubicBezTo>
                    <a:pt x="10409" y="21440"/>
                    <a:pt x="10720" y="21262"/>
                    <a:pt x="11032" y="21040"/>
                  </a:cubicBezTo>
                  <a:lnTo>
                    <a:pt x="11210" y="20951"/>
                  </a:lnTo>
                  <a:cubicBezTo>
                    <a:pt x="11565" y="20729"/>
                    <a:pt x="11966" y="20506"/>
                    <a:pt x="12366" y="20284"/>
                  </a:cubicBezTo>
                  <a:lnTo>
                    <a:pt x="12677" y="20150"/>
                  </a:lnTo>
                  <a:cubicBezTo>
                    <a:pt x="12989" y="19972"/>
                    <a:pt x="13300" y="19839"/>
                    <a:pt x="13612" y="19661"/>
                  </a:cubicBezTo>
                  <a:lnTo>
                    <a:pt x="13967" y="19483"/>
                  </a:lnTo>
                  <a:lnTo>
                    <a:pt x="15035" y="18994"/>
                  </a:lnTo>
                  <a:lnTo>
                    <a:pt x="15257" y="18905"/>
                  </a:lnTo>
                  <a:cubicBezTo>
                    <a:pt x="15658" y="18727"/>
                    <a:pt x="16103" y="18549"/>
                    <a:pt x="16547" y="18327"/>
                  </a:cubicBezTo>
                  <a:lnTo>
                    <a:pt x="16903" y="18193"/>
                  </a:lnTo>
                  <a:cubicBezTo>
                    <a:pt x="17259" y="18060"/>
                    <a:pt x="17570" y="17926"/>
                    <a:pt x="17926" y="17837"/>
                  </a:cubicBezTo>
                  <a:lnTo>
                    <a:pt x="18371" y="17659"/>
                  </a:lnTo>
                  <a:cubicBezTo>
                    <a:pt x="18727" y="17526"/>
                    <a:pt x="19127" y="17392"/>
                    <a:pt x="19483" y="17303"/>
                  </a:cubicBezTo>
                  <a:lnTo>
                    <a:pt x="19750" y="17259"/>
                  </a:lnTo>
                  <a:cubicBezTo>
                    <a:pt x="20239" y="17081"/>
                    <a:pt x="20773" y="16948"/>
                    <a:pt x="21262" y="16770"/>
                  </a:cubicBezTo>
                  <a:lnTo>
                    <a:pt x="21485" y="16725"/>
                  </a:lnTo>
                  <a:cubicBezTo>
                    <a:pt x="21930" y="16592"/>
                    <a:pt x="22374" y="16503"/>
                    <a:pt x="22864" y="16369"/>
                  </a:cubicBezTo>
                  <a:lnTo>
                    <a:pt x="23397" y="16236"/>
                  </a:lnTo>
                  <a:cubicBezTo>
                    <a:pt x="23753" y="16191"/>
                    <a:pt x="24109" y="16102"/>
                    <a:pt x="24465" y="16014"/>
                  </a:cubicBezTo>
                  <a:lnTo>
                    <a:pt x="25132" y="15880"/>
                  </a:lnTo>
                  <a:lnTo>
                    <a:pt x="26111" y="15702"/>
                  </a:lnTo>
                  <a:lnTo>
                    <a:pt x="26823" y="15569"/>
                  </a:lnTo>
                  <a:lnTo>
                    <a:pt x="27846" y="15391"/>
                  </a:lnTo>
                  <a:lnTo>
                    <a:pt x="28557" y="15302"/>
                  </a:lnTo>
                  <a:lnTo>
                    <a:pt x="29580" y="15168"/>
                  </a:lnTo>
                  <a:lnTo>
                    <a:pt x="30337" y="15079"/>
                  </a:lnTo>
                  <a:lnTo>
                    <a:pt x="31360" y="14990"/>
                  </a:lnTo>
                  <a:lnTo>
                    <a:pt x="32116" y="14901"/>
                  </a:lnTo>
                  <a:lnTo>
                    <a:pt x="33361" y="14813"/>
                  </a:lnTo>
                  <a:lnTo>
                    <a:pt x="33895" y="14813"/>
                  </a:lnTo>
                  <a:cubicBezTo>
                    <a:pt x="34518" y="14768"/>
                    <a:pt x="35096" y="14724"/>
                    <a:pt x="35719" y="14724"/>
                  </a:cubicBezTo>
                  <a:lnTo>
                    <a:pt x="35897" y="14724"/>
                  </a:lnTo>
                  <a:cubicBezTo>
                    <a:pt x="36431" y="14724"/>
                    <a:pt x="37009" y="14679"/>
                    <a:pt x="37543" y="14679"/>
                  </a:cubicBezTo>
                  <a:lnTo>
                    <a:pt x="38165" y="14679"/>
                  </a:lnTo>
                  <a:lnTo>
                    <a:pt x="39455" y="14679"/>
                  </a:lnTo>
                  <a:lnTo>
                    <a:pt x="40167" y="14679"/>
                  </a:lnTo>
                  <a:lnTo>
                    <a:pt x="41413" y="14724"/>
                  </a:lnTo>
                  <a:lnTo>
                    <a:pt x="42124" y="14768"/>
                  </a:lnTo>
                  <a:lnTo>
                    <a:pt x="43459" y="14813"/>
                  </a:lnTo>
                  <a:lnTo>
                    <a:pt x="44126" y="14857"/>
                  </a:lnTo>
                  <a:cubicBezTo>
                    <a:pt x="44793" y="14901"/>
                    <a:pt x="45460" y="14946"/>
                    <a:pt x="46128" y="15035"/>
                  </a:cubicBezTo>
                  <a:lnTo>
                    <a:pt x="47996" y="15213"/>
                  </a:lnTo>
                  <a:lnTo>
                    <a:pt x="48619" y="15302"/>
                  </a:lnTo>
                  <a:lnTo>
                    <a:pt x="49909" y="15480"/>
                  </a:lnTo>
                  <a:lnTo>
                    <a:pt x="50620" y="15569"/>
                  </a:lnTo>
                  <a:lnTo>
                    <a:pt x="51821" y="15747"/>
                  </a:lnTo>
                  <a:lnTo>
                    <a:pt x="52533" y="15836"/>
                  </a:lnTo>
                  <a:lnTo>
                    <a:pt x="53778" y="16058"/>
                  </a:lnTo>
                  <a:lnTo>
                    <a:pt x="54446" y="16191"/>
                  </a:lnTo>
                  <a:lnTo>
                    <a:pt x="55825" y="16414"/>
                  </a:lnTo>
                  <a:lnTo>
                    <a:pt x="56358" y="16547"/>
                  </a:lnTo>
                  <a:cubicBezTo>
                    <a:pt x="56981" y="16636"/>
                    <a:pt x="57604" y="16770"/>
                    <a:pt x="58227" y="16903"/>
                  </a:cubicBezTo>
                  <a:lnTo>
                    <a:pt x="58627" y="16992"/>
                  </a:lnTo>
                  <a:cubicBezTo>
                    <a:pt x="59116" y="17126"/>
                    <a:pt x="59650" y="17214"/>
                    <a:pt x="60139" y="17348"/>
                  </a:cubicBezTo>
                  <a:lnTo>
                    <a:pt x="60807" y="17526"/>
                  </a:lnTo>
                  <a:lnTo>
                    <a:pt x="62052" y="17837"/>
                  </a:lnTo>
                  <a:lnTo>
                    <a:pt x="62764" y="18015"/>
                  </a:lnTo>
                  <a:lnTo>
                    <a:pt x="63965" y="18327"/>
                  </a:lnTo>
                  <a:lnTo>
                    <a:pt x="64676" y="18504"/>
                  </a:lnTo>
                  <a:lnTo>
                    <a:pt x="65922" y="18860"/>
                  </a:lnTo>
                  <a:lnTo>
                    <a:pt x="66545" y="19083"/>
                  </a:lnTo>
                  <a:lnTo>
                    <a:pt x="68102" y="19528"/>
                  </a:lnTo>
                  <a:lnTo>
                    <a:pt x="68457" y="19661"/>
                  </a:lnTo>
                  <a:cubicBezTo>
                    <a:pt x="69080" y="19839"/>
                    <a:pt x="69703" y="20061"/>
                    <a:pt x="70326" y="20239"/>
                  </a:cubicBezTo>
                  <a:lnTo>
                    <a:pt x="70859" y="20417"/>
                  </a:lnTo>
                  <a:lnTo>
                    <a:pt x="72194" y="20906"/>
                  </a:lnTo>
                  <a:lnTo>
                    <a:pt x="72861" y="21129"/>
                  </a:lnTo>
                  <a:lnTo>
                    <a:pt x="74062" y="21574"/>
                  </a:lnTo>
                  <a:lnTo>
                    <a:pt x="74774" y="21841"/>
                  </a:lnTo>
                  <a:lnTo>
                    <a:pt x="75930" y="22285"/>
                  </a:lnTo>
                  <a:lnTo>
                    <a:pt x="76642" y="22552"/>
                  </a:lnTo>
                  <a:lnTo>
                    <a:pt x="77887" y="23042"/>
                  </a:lnTo>
                  <a:lnTo>
                    <a:pt x="78421" y="23308"/>
                  </a:lnTo>
                  <a:cubicBezTo>
                    <a:pt x="79044" y="23531"/>
                    <a:pt x="79667" y="23798"/>
                    <a:pt x="80245" y="24065"/>
                  </a:cubicBezTo>
                  <a:lnTo>
                    <a:pt x="80334" y="24109"/>
                  </a:lnTo>
                  <a:cubicBezTo>
                    <a:pt x="80868" y="24332"/>
                    <a:pt x="81491" y="24598"/>
                    <a:pt x="82069" y="24865"/>
                  </a:cubicBezTo>
                  <a:lnTo>
                    <a:pt x="82647" y="25132"/>
                  </a:lnTo>
                  <a:lnTo>
                    <a:pt x="83848" y="25666"/>
                  </a:lnTo>
                  <a:lnTo>
                    <a:pt x="84560" y="26022"/>
                  </a:lnTo>
                  <a:lnTo>
                    <a:pt x="85672" y="26556"/>
                  </a:lnTo>
                  <a:lnTo>
                    <a:pt x="86339" y="26911"/>
                  </a:lnTo>
                  <a:lnTo>
                    <a:pt x="87451" y="27445"/>
                  </a:lnTo>
                  <a:lnTo>
                    <a:pt x="88118" y="27801"/>
                  </a:lnTo>
                  <a:lnTo>
                    <a:pt x="89364" y="28468"/>
                  </a:lnTo>
                  <a:lnTo>
                    <a:pt x="89853" y="28691"/>
                  </a:lnTo>
                  <a:cubicBezTo>
                    <a:pt x="90387" y="29002"/>
                    <a:pt x="91010" y="29313"/>
                    <a:pt x="91588" y="29625"/>
                  </a:cubicBezTo>
                  <a:lnTo>
                    <a:pt x="91944" y="29847"/>
                  </a:lnTo>
                  <a:lnTo>
                    <a:pt x="93278" y="30603"/>
                  </a:lnTo>
                  <a:lnTo>
                    <a:pt x="93634" y="30826"/>
                  </a:lnTo>
                  <a:cubicBezTo>
                    <a:pt x="94568" y="31315"/>
                    <a:pt x="95458" y="31849"/>
                    <a:pt x="96303" y="32383"/>
                  </a:cubicBezTo>
                  <a:lnTo>
                    <a:pt x="96570" y="32561"/>
                  </a:lnTo>
                  <a:cubicBezTo>
                    <a:pt x="97459" y="33094"/>
                    <a:pt x="98349" y="33673"/>
                    <a:pt x="99239" y="34206"/>
                  </a:cubicBezTo>
                  <a:lnTo>
                    <a:pt x="99417" y="34340"/>
                  </a:lnTo>
                  <a:cubicBezTo>
                    <a:pt x="100351" y="34918"/>
                    <a:pt x="101240" y="35541"/>
                    <a:pt x="102086" y="36119"/>
                  </a:cubicBezTo>
                  <a:lnTo>
                    <a:pt x="102219" y="36208"/>
                  </a:lnTo>
                  <a:cubicBezTo>
                    <a:pt x="103109" y="36831"/>
                    <a:pt x="103998" y="37454"/>
                    <a:pt x="104888" y="38076"/>
                  </a:cubicBezTo>
                  <a:lnTo>
                    <a:pt x="104888" y="38076"/>
                  </a:lnTo>
                  <a:lnTo>
                    <a:pt x="105066" y="38254"/>
                  </a:lnTo>
                  <a:cubicBezTo>
                    <a:pt x="105466" y="38521"/>
                    <a:pt x="105866" y="38788"/>
                    <a:pt x="106178" y="39099"/>
                  </a:cubicBezTo>
                  <a:lnTo>
                    <a:pt x="106667" y="39455"/>
                  </a:lnTo>
                  <a:lnTo>
                    <a:pt x="107512" y="40122"/>
                  </a:lnTo>
                  <a:lnTo>
                    <a:pt x="108091" y="40523"/>
                  </a:lnTo>
                  <a:lnTo>
                    <a:pt x="108847" y="41146"/>
                  </a:lnTo>
                  <a:lnTo>
                    <a:pt x="109425" y="41590"/>
                  </a:lnTo>
                  <a:lnTo>
                    <a:pt x="110270" y="42258"/>
                  </a:lnTo>
                  <a:lnTo>
                    <a:pt x="110804" y="42747"/>
                  </a:lnTo>
                  <a:lnTo>
                    <a:pt x="111516" y="43325"/>
                  </a:lnTo>
                  <a:cubicBezTo>
                    <a:pt x="111694" y="43459"/>
                    <a:pt x="111916" y="43636"/>
                    <a:pt x="112094" y="43814"/>
                  </a:cubicBezTo>
                  <a:cubicBezTo>
                    <a:pt x="112272" y="43948"/>
                    <a:pt x="112539" y="44170"/>
                    <a:pt x="112761" y="44393"/>
                  </a:cubicBezTo>
                  <a:lnTo>
                    <a:pt x="113339" y="44882"/>
                  </a:lnTo>
                  <a:lnTo>
                    <a:pt x="114007" y="45460"/>
                  </a:lnTo>
                  <a:lnTo>
                    <a:pt x="114540" y="45994"/>
                  </a:lnTo>
                  <a:lnTo>
                    <a:pt x="115163" y="46528"/>
                  </a:lnTo>
                  <a:lnTo>
                    <a:pt x="115830" y="47151"/>
                  </a:lnTo>
                  <a:lnTo>
                    <a:pt x="116364" y="47729"/>
                  </a:lnTo>
                  <a:lnTo>
                    <a:pt x="117076" y="48307"/>
                  </a:lnTo>
                  <a:lnTo>
                    <a:pt x="117610" y="48885"/>
                  </a:lnTo>
                  <a:lnTo>
                    <a:pt x="118232" y="49508"/>
                  </a:lnTo>
                  <a:lnTo>
                    <a:pt x="118766" y="50042"/>
                  </a:lnTo>
                  <a:cubicBezTo>
                    <a:pt x="118989" y="50264"/>
                    <a:pt x="119166" y="50487"/>
                    <a:pt x="119389" y="50709"/>
                  </a:cubicBezTo>
                  <a:lnTo>
                    <a:pt x="119923" y="51243"/>
                  </a:lnTo>
                  <a:lnTo>
                    <a:pt x="120545" y="51910"/>
                  </a:lnTo>
                  <a:lnTo>
                    <a:pt x="121035" y="52444"/>
                  </a:lnTo>
                  <a:lnTo>
                    <a:pt x="121657" y="53111"/>
                  </a:lnTo>
                  <a:lnTo>
                    <a:pt x="122147" y="53645"/>
                  </a:lnTo>
                  <a:cubicBezTo>
                    <a:pt x="122325" y="53867"/>
                    <a:pt x="122503" y="54090"/>
                    <a:pt x="122681" y="54357"/>
                  </a:cubicBezTo>
                  <a:cubicBezTo>
                    <a:pt x="122858" y="54579"/>
                    <a:pt x="122992" y="54712"/>
                    <a:pt x="123170" y="54890"/>
                  </a:cubicBezTo>
                  <a:lnTo>
                    <a:pt x="123704" y="55558"/>
                  </a:lnTo>
                  <a:cubicBezTo>
                    <a:pt x="123882" y="55780"/>
                    <a:pt x="124059" y="55958"/>
                    <a:pt x="124193" y="56180"/>
                  </a:cubicBezTo>
                  <a:lnTo>
                    <a:pt x="124460" y="56492"/>
                  </a:lnTo>
                  <a:cubicBezTo>
                    <a:pt x="124682" y="56759"/>
                    <a:pt x="124860" y="57025"/>
                    <a:pt x="125083" y="57292"/>
                  </a:cubicBezTo>
                  <a:lnTo>
                    <a:pt x="125349" y="57648"/>
                  </a:lnTo>
                  <a:cubicBezTo>
                    <a:pt x="125572" y="57960"/>
                    <a:pt x="125794" y="58226"/>
                    <a:pt x="126017" y="58538"/>
                  </a:cubicBezTo>
                  <a:lnTo>
                    <a:pt x="126195" y="58760"/>
                  </a:lnTo>
                  <a:cubicBezTo>
                    <a:pt x="126461" y="59161"/>
                    <a:pt x="126773" y="59516"/>
                    <a:pt x="126995" y="59872"/>
                  </a:cubicBezTo>
                  <a:lnTo>
                    <a:pt x="127218" y="60184"/>
                  </a:lnTo>
                  <a:cubicBezTo>
                    <a:pt x="127396" y="60450"/>
                    <a:pt x="127618" y="60717"/>
                    <a:pt x="127796" y="61029"/>
                  </a:cubicBezTo>
                  <a:cubicBezTo>
                    <a:pt x="127885" y="61162"/>
                    <a:pt x="127974" y="61296"/>
                    <a:pt x="128018" y="61385"/>
                  </a:cubicBezTo>
                  <a:cubicBezTo>
                    <a:pt x="128241" y="61696"/>
                    <a:pt x="128419" y="61963"/>
                    <a:pt x="128597" y="62274"/>
                  </a:cubicBezTo>
                  <a:lnTo>
                    <a:pt x="128774" y="62541"/>
                  </a:lnTo>
                  <a:cubicBezTo>
                    <a:pt x="128997" y="62941"/>
                    <a:pt x="129264" y="63297"/>
                    <a:pt x="129486" y="63653"/>
                  </a:cubicBezTo>
                  <a:cubicBezTo>
                    <a:pt x="129531" y="63742"/>
                    <a:pt x="129575" y="63831"/>
                    <a:pt x="129620" y="63920"/>
                  </a:cubicBezTo>
                  <a:cubicBezTo>
                    <a:pt x="129798" y="64231"/>
                    <a:pt x="129975" y="64498"/>
                    <a:pt x="130153" y="64810"/>
                  </a:cubicBezTo>
                  <a:lnTo>
                    <a:pt x="130376" y="65210"/>
                  </a:lnTo>
                  <a:cubicBezTo>
                    <a:pt x="130554" y="65477"/>
                    <a:pt x="130687" y="65744"/>
                    <a:pt x="130865" y="66055"/>
                  </a:cubicBezTo>
                  <a:lnTo>
                    <a:pt x="131043" y="66366"/>
                  </a:lnTo>
                  <a:cubicBezTo>
                    <a:pt x="131265" y="66767"/>
                    <a:pt x="131443" y="67123"/>
                    <a:pt x="131666" y="67523"/>
                  </a:cubicBezTo>
                  <a:lnTo>
                    <a:pt x="131710" y="67701"/>
                  </a:lnTo>
                  <a:cubicBezTo>
                    <a:pt x="131888" y="68012"/>
                    <a:pt x="132066" y="68368"/>
                    <a:pt x="132244" y="68680"/>
                  </a:cubicBezTo>
                  <a:lnTo>
                    <a:pt x="132422" y="69080"/>
                  </a:lnTo>
                  <a:cubicBezTo>
                    <a:pt x="132555" y="69347"/>
                    <a:pt x="132644" y="69614"/>
                    <a:pt x="132778" y="69925"/>
                  </a:cubicBezTo>
                  <a:cubicBezTo>
                    <a:pt x="132867" y="70014"/>
                    <a:pt x="132911" y="70147"/>
                    <a:pt x="132956" y="70281"/>
                  </a:cubicBezTo>
                  <a:cubicBezTo>
                    <a:pt x="133134" y="70637"/>
                    <a:pt x="133312" y="71037"/>
                    <a:pt x="133445" y="71437"/>
                  </a:cubicBezTo>
                  <a:cubicBezTo>
                    <a:pt x="137671" y="81579"/>
                    <a:pt x="137582" y="90609"/>
                    <a:pt x="134068" y="97904"/>
                  </a:cubicBezTo>
                  <a:lnTo>
                    <a:pt x="141229" y="83180"/>
                  </a:lnTo>
                  <a:cubicBezTo>
                    <a:pt x="144743" y="76019"/>
                    <a:pt x="144832" y="66945"/>
                    <a:pt x="140607" y="56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5769208" y="2304697"/>
              <a:ext cx="3681686" cy="3680467"/>
            </a:xfrm>
            <a:custGeom>
              <a:avLst/>
              <a:gdLst/>
              <a:ahLst/>
              <a:cxnLst/>
              <a:rect l="l" t="t" r="r" b="b"/>
              <a:pathLst>
                <a:path w="135981" h="135936" extrusionOk="0">
                  <a:moveTo>
                    <a:pt x="135981" y="67968"/>
                  </a:moveTo>
                  <a:cubicBezTo>
                    <a:pt x="135981" y="105510"/>
                    <a:pt x="105511" y="135935"/>
                    <a:pt x="67969" y="135935"/>
                  </a:cubicBezTo>
                  <a:cubicBezTo>
                    <a:pt x="30426" y="135935"/>
                    <a:pt x="1" y="105510"/>
                    <a:pt x="1" y="67968"/>
                  </a:cubicBezTo>
                  <a:cubicBezTo>
                    <a:pt x="1" y="30425"/>
                    <a:pt x="30426" y="0"/>
                    <a:pt x="67969" y="0"/>
                  </a:cubicBezTo>
                  <a:cubicBezTo>
                    <a:pt x="105511" y="0"/>
                    <a:pt x="135981" y="30425"/>
                    <a:pt x="135981" y="67968"/>
                  </a:cubicBezTo>
                  <a:close/>
                </a:path>
              </a:pathLst>
            </a:custGeom>
            <a:gradFill>
              <a:gsLst>
                <a:gs pos="0">
                  <a:srgbClr val="FB0408"/>
                </a:gs>
                <a:gs pos="100000">
                  <a:srgbClr val="760709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6796519" y="2466064"/>
              <a:ext cx="48193" cy="22905"/>
            </a:xfrm>
            <a:custGeom>
              <a:avLst/>
              <a:gdLst/>
              <a:ahLst/>
              <a:cxnLst/>
              <a:rect l="l" t="t" r="r" b="b"/>
              <a:pathLst>
                <a:path w="1780" h="846" extrusionOk="0">
                  <a:moveTo>
                    <a:pt x="1780" y="1"/>
                  </a:moveTo>
                  <a:lnTo>
                    <a:pt x="401" y="623"/>
                  </a:lnTo>
                  <a:lnTo>
                    <a:pt x="134" y="757"/>
                  </a:lnTo>
                  <a:lnTo>
                    <a:pt x="0" y="846"/>
                  </a:lnTo>
                  <a:lnTo>
                    <a:pt x="490" y="623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5786076" y="2455234"/>
              <a:ext cx="1395852" cy="3356488"/>
            </a:xfrm>
            <a:custGeom>
              <a:avLst/>
              <a:gdLst/>
              <a:ahLst/>
              <a:cxnLst/>
              <a:rect l="l" t="t" r="r" b="b"/>
              <a:pathLst>
                <a:path w="51555" h="123970" extrusionOk="0">
                  <a:moveTo>
                    <a:pt x="38194" y="788"/>
                  </a:moveTo>
                  <a:cubicBezTo>
                    <a:pt x="38124" y="822"/>
                    <a:pt x="38056" y="856"/>
                    <a:pt x="37988" y="890"/>
                  </a:cubicBezTo>
                  <a:lnTo>
                    <a:pt x="38166" y="801"/>
                  </a:lnTo>
                  <a:lnTo>
                    <a:pt x="38194" y="788"/>
                  </a:lnTo>
                  <a:close/>
                  <a:moveTo>
                    <a:pt x="36342" y="1646"/>
                  </a:moveTo>
                  <a:lnTo>
                    <a:pt x="35764" y="1957"/>
                  </a:lnTo>
                  <a:lnTo>
                    <a:pt x="35764" y="1957"/>
                  </a:lnTo>
                  <a:lnTo>
                    <a:pt x="35942" y="1868"/>
                  </a:lnTo>
                  <a:lnTo>
                    <a:pt x="36342" y="1646"/>
                  </a:lnTo>
                  <a:close/>
                  <a:moveTo>
                    <a:pt x="37765" y="1068"/>
                  </a:moveTo>
                  <a:lnTo>
                    <a:pt x="37765" y="1068"/>
                  </a:lnTo>
                  <a:cubicBezTo>
                    <a:pt x="37676" y="1112"/>
                    <a:pt x="37587" y="1157"/>
                    <a:pt x="37498" y="1246"/>
                  </a:cubicBezTo>
                  <a:cubicBezTo>
                    <a:pt x="37276" y="1424"/>
                    <a:pt x="36965" y="1468"/>
                    <a:pt x="36742" y="1646"/>
                  </a:cubicBezTo>
                  <a:lnTo>
                    <a:pt x="36431" y="1779"/>
                  </a:lnTo>
                  <a:cubicBezTo>
                    <a:pt x="36119" y="1913"/>
                    <a:pt x="35497" y="2269"/>
                    <a:pt x="35408" y="2313"/>
                  </a:cubicBezTo>
                  <a:cubicBezTo>
                    <a:pt x="35274" y="2402"/>
                    <a:pt x="35185" y="2536"/>
                    <a:pt x="35096" y="2625"/>
                  </a:cubicBezTo>
                  <a:lnTo>
                    <a:pt x="35185" y="2625"/>
                  </a:lnTo>
                  <a:cubicBezTo>
                    <a:pt x="35141" y="2714"/>
                    <a:pt x="35052" y="2758"/>
                    <a:pt x="35007" y="2758"/>
                  </a:cubicBezTo>
                  <a:lnTo>
                    <a:pt x="35096" y="2669"/>
                  </a:lnTo>
                  <a:lnTo>
                    <a:pt x="35096" y="2669"/>
                  </a:lnTo>
                  <a:cubicBezTo>
                    <a:pt x="34696" y="2803"/>
                    <a:pt x="34385" y="2980"/>
                    <a:pt x="34029" y="3203"/>
                  </a:cubicBezTo>
                  <a:lnTo>
                    <a:pt x="33940" y="3203"/>
                  </a:lnTo>
                  <a:lnTo>
                    <a:pt x="33940" y="3158"/>
                  </a:lnTo>
                  <a:cubicBezTo>
                    <a:pt x="34607" y="2803"/>
                    <a:pt x="34829" y="2669"/>
                    <a:pt x="34829" y="2669"/>
                  </a:cubicBezTo>
                  <a:cubicBezTo>
                    <a:pt x="35007" y="2580"/>
                    <a:pt x="35096" y="2447"/>
                    <a:pt x="35274" y="2313"/>
                  </a:cubicBezTo>
                  <a:lnTo>
                    <a:pt x="35452" y="2224"/>
                  </a:lnTo>
                  <a:cubicBezTo>
                    <a:pt x="36164" y="1913"/>
                    <a:pt x="36831" y="1513"/>
                    <a:pt x="37543" y="1157"/>
                  </a:cubicBezTo>
                  <a:lnTo>
                    <a:pt x="37765" y="1068"/>
                  </a:lnTo>
                  <a:close/>
                  <a:moveTo>
                    <a:pt x="32961" y="3559"/>
                  </a:moveTo>
                  <a:lnTo>
                    <a:pt x="32872" y="3603"/>
                  </a:lnTo>
                  <a:cubicBezTo>
                    <a:pt x="32856" y="3614"/>
                    <a:pt x="32839" y="3624"/>
                    <a:pt x="32823" y="3634"/>
                  </a:cubicBezTo>
                  <a:lnTo>
                    <a:pt x="32823" y="3634"/>
                  </a:lnTo>
                  <a:cubicBezTo>
                    <a:pt x="32869" y="3608"/>
                    <a:pt x="32915" y="3583"/>
                    <a:pt x="32961" y="3559"/>
                  </a:cubicBezTo>
                  <a:close/>
                  <a:moveTo>
                    <a:pt x="31983" y="4582"/>
                  </a:moveTo>
                  <a:lnTo>
                    <a:pt x="31983" y="4582"/>
                  </a:lnTo>
                  <a:cubicBezTo>
                    <a:pt x="31760" y="4715"/>
                    <a:pt x="31582" y="4849"/>
                    <a:pt x="31404" y="4938"/>
                  </a:cubicBezTo>
                  <a:cubicBezTo>
                    <a:pt x="31271" y="5071"/>
                    <a:pt x="31004" y="5205"/>
                    <a:pt x="30826" y="5293"/>
                  </a:cubicBezTo>
                  <a:lnTo>
                    <a:pt x="30960" y="5160"/>
                  </a:lnTo>
                  <a:lnTo>
                    <a:pt x="31360" y="4893"/>
                  </a:lnTo>
                  <a:cubicBezTo>
                    <a:pt x="31493" y="4804"/>
                    <a:pt x="31716" y="4715"/>
                    <a:pt x="31983" y="4582"/>
                  </a:cubicBezTo>
                  <a:close/>
                  <a:moveTo>
                    <a:pt x="25399" y="8674"/>
                  </a:moveTo>
                  <a:cubicBezTo>
                    <a:pt x="25379" y="8694"/>
                    <a:pt x="25349" y="8723"/>
                    <a:pt x="25310" y="8758"/>
                  </a:cubicBezTo>
                  <a:lnTo>
                    <a:pt x="25310" y="8758"/>
                  </a:lnTo>
                  <a:cubicBezTo>
                    <a:pt x="25353" y="8730"/>
                    <a:pt x="25397" y="8702"/>
                    <a:pt x="25444" y="8674"/>
                  </a:cubicBezTo>
                  <a:close/>
                  <a:moveTo>
                    <a:pt x="39989" y="0"/>
                  </a:moveTo>
                  <a:cubicBezTo>
                    <a:pt x="39945" y="0"/>
                    <a:pt x="39945" y="0"/>
                    <a:pt x="39633" y="134"/>
                  </a:cubicBezTo>
                  <a:lnTo>
                    <a:pt x="39571" y="155"/>
                  </a:lnTo>
                  <a:lnTo>
                    <a:pt x="39571" y="155"/>
                  </a:lnTo>
                  <a:cubicBezTo>
                    <a:pt x="39621" y="133"/>
                    <a:pt x="39672" y="111"/>
                    <a:pt x="39722" y="89"/>
                  </a:cubicBezTo>
                  <a:lnTo>
                    <a:pt x="39722" y="89"/>
                  </a:lnTo>
                  <a:lnTo>
                    <a:pt x="39545" y="134"/>
                  </a:lnTo>
                  <a:lnTo>
                    <a:pt x="39367" y="223"/>
                  </a:lnTo>
                  <a:lnTo>
                    <a:pt x="39571" y="155"/>
                  </a:lnTo>
                  <a:lnTo>
                    <a:pt x="39571" y="155"/>
                  </a:lnTo>
                  <a:cubicBezTo>
                    <a:pt x="39121" y="350"/>
                    <a:pt x="38694" y="545"/>
                    <a:pt x="38292" y="740"/>
                  </a:cubicBezTo>
                  <a:lnTo>
                    <a:pt x="38292" y="740"/>
                  </a:lnTo>
                  <a:cubicBezTo>
                    <a:pt x="37752" y="988"/>
                    <a:pt x="36918" y="1380"/>
                    <a:pt x="35586" y="2046"/>
                  </a:cubicBezTo>
                  <a:lnTo>
                    <a:pt x="35586" y="2046"/>
                  </a:lnTo>
                  <a:cubicBezTo>
                    <a:pt x="35556" y="2061"/>
                    <a:pt x="35526" y="2076"/>
                    <a:pt x="35497" y="2091"/>
                  </a:cubicBezTo>
                  <a:lnTo>
                    <a:pt x="34607" y="2580"/>
                  </a:lnTo>
                  <a:lnTo>
                    <a:pt x="34518" y="2625"/>
                  </a:lnTo>
                  <a:lnTo>
                    <a:pt x="34429" y="2669"/>
                  </a:lnTo>
                  <a:lnTo>
                    <a:pt x="34652" y="2580"/>
                  </a:lnTo>
                  <a:cubicBezTo>
                    <a:pt x="34741" y="2536"/>
                    <a:pt x="34829" y="2491"/>
                    <a:pt x="34918" y="2447"/>
                  </a:cubicBezTo>
                  <a:lnTo>
                    <a:pt x="34918" y="2447"/>
                  </a:lnTo>
                  <a:lnTo>
                    <a:pt x="34785" y="2536"/>
                  </a:lnTo>
                  <a:lnTo>
                    <a:pt x="34474" y="2714"/>
                  </a:lnTo>
                  <a:cubicBezTo>
                    <a:pt x="33292" y="3423"/>
                    <a:pt x="33157" y="3504"/>
                    <a:pt x="33141" y="3544"/>
                  </a:cubicBezTo>
                  <a:lnTo>
                    <a:pt x="33141" y="3544"/>
                  </a:lnTo>
                  <a:lnTo>
                    <a:pt x="32650" y="3781"/>
                  </a:lnTo>
                  <a:cubicBezTo>
                    <a:pt x="32383" y="3959"/>
                    <a:pt x="32383" y="3959"/>
                    <a:pt x="31983" y="4181"/>
                  </a:cubicBezTo>
                  <a:cubicBezTo>
                    <a:pt x="32026" y="4138"/>
                    <a:pt x="32154" y="4052"/>
                    <a:pt x="32823" y="3634"/>
                  </a:cubicBezTo>
                  <a:lnTo>
                    <a:pt x="32823" y="3634"/>
                  </a:lnTo>
                  <a:cubicBezTo>
                    <a:pt x="32291" y="3927"/>
                    <a:pt x="31759" y="4254"/>
                    <a:pt x="31226" y="4582"/>
                  </a:cubicBezTo>
                  <a:cubicBezTo>
                    <a:pt x="30515" y="5027"/>
                    <a:pt x="29670" y="5560"/>
                    <a:pt x="28869" y="6139"/>
                  </a:cubicBezTo>
                  <a:cubicBezTo>
                    <a:pt x="28513" y="6361"/>
                    <a:pt x="28202" y="6583"/>
                    <a:pt x="27890" y="6806"/>
                  </a:cubicBezTo>
                  <a:cubicBezTo>
                    <a:pt x="27801" y="6850"/>
                    <a:pt x="27401" y="7162"/>
                    <a:pt x="27268" y="7295"/>
                  </a:cubicBezTo>
                  <a:cubicBezTo>
                    <a:pt x="27534" y="7162"/>
                    <a:pt x="27757" y="6939"/>
                    <a:pt x="28024" y="6806"/>
                  </a:cubicBezTo>
                  <a:cubicBezTo>
                    <a:pt x="28157" y="6717"/>
                    <a:pt x="28335" y="6672"/>
                    <a:pt x="28469" y="6583"/>
                  </a:cubicBezTo>
                  <a:lnTo>
                    <a:pt x="28469" y="6583"/>
                  </a:lnTo>
                  <a:cubicBezTo>
                    <a:pt x="28469" y="6628"/>
                    <a:pt x="28424" y="6628"/>
                    <a:pt x="28424" y="6672"/>
                  </a:cubicBezTo>
                  <a:lnTo>
                    <a:pt x="28469" y="6672"/>
                  </a:lnTo>
                  <a:cubicBezTo>
                    <a:pt x="27490" y="7251"/>
                    <a:pt x="26556" y="7962"/>
                    <a:pt x="25666" y="8719"/>
                  </a:cubicBezTo>
                  <a:cubicBezTo>
                    <a:pt x="25132" y="9074"/>
                    <a:pt x="24688" y="9341"/>
                    <a:pt x="24287" y="9608"/>
                  </a:cubicBezTo>
                  <a:lnTo>
                    <a:pt x="24287" y="9608"/>
                  </a:lnTo>
                  <a:cubicBezTo>
                    <a:pt x="24627" y="9344"/>
                    <a:pt x="25094" y="8952"/>
                    <a:pt x="25310" y="8758"/>
                  </a:cubicBezTo>
                  <a:lnTo>
                    <a:pt x="25310" y="8758"/>
                  </a:lnTo>
                  <a:cubicBezTo>
                    <a:pt x="25147" y="8863"/>
                    <a:pt x="25006" y="8969"/>
                    <a:pt x="24866" y="9074"/>
                  </a:cubicBezTo>
                  <a:lnTo>
                    <a:pt x="24821" y="9119"/>
                  </a:lnTo>
                  <a:cubicBezTo>
                    <a:pt x="23976" y="9831"/>
                    <a:pt x="22908" y="10720"/>
                    <a:pt x="21930" y="11565"/>
                  </a:cubicBezTo>
                  <a:lnTo>
                    <a:pt x="21263" y="12188"/>
                  </a:lnTo>
                  <a:lnTo>
                    <a:pt x="21085" y="12366"/>
                  </a:lnTo>
                  <a:lnTo>
                    <a:pt x="18683" y="14679"/>
                  </a:lnTo>
                  <a:lnTo>
                    <a:pt x="18549" y="14813"/>
                  </a:lnTo>
                  <a:lnTo>
                    <a:pt x="18460" y="14901"/>
                  </a:lnTo>
                  <a:lnTo>
                    <a:pt x="17926" y="15435"/>
                  </a:lnTo>
                  <a:cubicBezTo>
                    <a:pt x="17660" y="15747"/>
                    <a:pt x="17037" y="16414"/>
                    <a:pt x="16325" y="17259"/>
                  </a:cubicBezTo>
                  <a:cubicBezTo>
                    <a:pt x="15435" y="18282"/>
                    <a:pt x="14323" y="19572"/>
                    <a:pt x="13389" y="20729"/>
                  </a:cubicBezTo>
                  <a:cubicBezTo>
                    <a:pt x="12635" y="21735"/>
                    <a:pt x="11840" y="22899"/>
                    <a:pt x="11044" y="24073"/>
                  </a:cubicBezTo>
                  <a:lnTo>
                    <a:pt x="11044" y="24073"/>
                  </a:lnTo>
                  <a:cubicBezTo>
                    <a:pt x="11562" y="23264"/>
                    <a:pt x="12053" y="22520"/>
                    <a:pt x="12544" y="21841"/>
                  </a:cubicBezTo>
                  <a:lnTo>
                    <a:pt x="12544" y="21841"/>
                  </a:lnTo>
                  <a:cubicBezTo>
                    <a:pt x="11655" y="22997"/>
                    <a:pt x="10098" y="25266"/>
                    <a:pt x="9430" y="26422"/>
                  </a:cubicBezTo>
                  <a:lnTo>
                    <a:pt x="9596" y="26257"/>
                  </a:lnTo>
                  <a:lnTo>
                    <a:pt x="9596" y="26257"/>
                  </a:lnTo>
                  <a:cubicBezTo>
                    <a:pt x="8844" y="27463"/>
                    <a:pt x="8100" y="28628"/>
                    <a:pt x="7473" y="29714"/>
                  </a:cubicBezTo>
                  <a:cubicBezTo>
                    <a:pt x="6762" y="31004"/>
                    <a:pt x="5916" y="32783"/>
                    <a:pt x="5205" y="34251"/>
                  </a:cubicBezTo>
                  <a:lnTo>
                    <a:pt x="5027" y="34651"/>
                  </a:lnTo>
                  <a:lnTo>
                    <a:pt x="5027" y="34740"/>
                  </a:lnTo>
                  <a:cubicBezTo>
                    <a:pt x="4626" y="35674"/>
                    <a:pt x="4182" y="36742"/>
                    <a:pt x="3737" y="37765"/>
                  </a:cubicBezTo>
                  <a:cubicBezTo>
                    <a:pt x="3470" y="38521"/>
                    <a:pt x="3203" y="39233"/>
                    <a:pt x="2936" y="39856"/>
                  </a:cubicBezTo>
                  <a:cubicBezTo>
                    <a:pt x="2669" y="40701"/>
                    <a:pt x="2402" y="41679"/>
                    <a:pt x="2091" y="42658"/>
                  </a:cubicBezTo>
                  <a:cubicBezTo>
                    <a:pt x="2047" y="42702"/>
                    <a:pt x="2047" y="42791"/>
                    <a:pt x="2047" y="42836"/>
                  </a:cubicBezTo>
                  <a:cubicBezTo>
                    <a:pt x="1780" y="43592"/>
                    <a:pt x="1557" y="44393"/>
                    <a:pt x="1290" y="45282"/>
                  </a:cubicBezTo>
                  <a:lnTo>
                    <a:pt x="1290" y="45371"/>
                  </a:lnTo>
                  <a:cubicBezTo>
                    <a:pt x="1290" y="45416"/>
                    <a:pt x="1290" y="45460"/>
                    <a:pt x="1246" y="45549"/>
                  </a:cubicBezTo>
                  <a:cubicBezTo>
                    <a:pt x="668" y="47951"/>
                    <a:pt x="0" y="54179"/>
                    <a:pt x="0" y="54223"/>
                  </a:cubicBezTo>
                  <a:cubicBezTo>
                    <a:pt x="2758" y="48307"/>
                    <a:pt x="2758" y="48307"/>
                    <a:pt x="2847" y="48307"/>
                  </a:cubicBezTo>
                  <a:cubicBezTo>
                    <a:pt x="3159" y="49241"/>
                    <a:pt x="3781" y="57604"/>
                    <a:pt x="2491" y="61162"/>
                  </a:cubicBezTo>
                  <a:lnTo>
                    <a:pt x="1824" y="60940"/>
                  </a:lnTo>
                  <a:cubicBezTo>
                    <a:pt x="1290" y="58938"/>
                    <a:pt x="1290" y="58938"/>
                    <a:pt x="890" y="58671"/>
                  </a:cubicBezTo>
                  <a:lnTo>
                    <a:pt x="801" y="58716"/>
                  </a:lnTo>
                  <a:cubicBezTo>
                    <a:pt x="134" y="61296"/>
                    <a:pt x="1468" y="77220"/>
                    <a:pt x="1468" y="77398"/>
                  </a:cubicBezTo>
                  <a:cubicBezTo>
                    <a:pt x="1112" y="76553"/>
                    <a:pt x="801" y="75708"/>
                    <a:pt x="579" y="74818"/>
                  </a:cubicBezTo>
                  <a:cubicBezTo>
                    <a:pt x="534" y="75129"/>
                    <a:pt x="534" y="75396"/>
                    <a:pt x="534" y="75708"/>
                  </a:cubicBezTo>
                  <a:cubicBezTo>
                    <a:pt x="579" y="76108"/>
                    <a:pt x="668" y="76553"/>
                    <a:pt x="757" y="76953"/>
                  </a:cubicBezTo>
                  <a:cubicBezTo>
                    <a:pt x="801" y="77042"/>
                    <a:pt x="801" y="77176"/>
                    <a:pt x="846" y="77264"/>
                  </a:cubicBezTo>
                  <a:lnTo>
                    <a:pt x="890" y="77487"/>
                  </a:lnTo>
                  <a:lnTo>
                    <a:pt x="890" y="77620"/>
                  </a:lnTo>
                  <a:cubicBezTo>
                    <a:pt x="934" y="77843"/>
                    <a:pt x="1023" y="78110"/>
                    <a:pt x="1068" y="78332"/>
                  </a:cubicBezTo>
                  <a:cubicBezTo>
                    <a:pt x="1258" y="79017"/>
                    <a:pt x="1416" y="79605"/>
                    <a:pt x="1569" y="80150"/>
                  </a:cubicBezTo>
                  <a:lnTo>
                    <a:pt x="1569" y="80150"/>
                  </a:lnTo>
                  <a:cubicBezTo>
                    <a:pt x="1550" y="80090"/>
                    <a:pt x="1532" y="80034"/>
                    <a:pt x="1513" y="79978"/>
                  </a:cubicBezTo>
                  <a:cubicBezTo>
                    <a:pt x="1290" y="79311"/>
                    <a:pt x="1112" y="78643"/>
                    <a:pt x="934" y="77976"/>
                  </a:cubicBezTo>
                  <a:lnTo>
                    <a:pt x="934" y="77976"/>
                  </a:lnTo>
                  <a:cubicBezTo>
                    <a:pt x="1646" y="81090"/>
                    <a:pt x="1780" y="81579"/>
                    <a:pt x="3425" y="86072"/>
                  </a:cubicBezTo>
                  <a:cubicBezTo>
                    <a:pt x="3603" y="86606"/>
                    <a:pt x="3826" y="87184"/>
                    <a:pt x="3959" y="87718"/>
                  </a:cubicBezTo>
                  <a:cubicBezTo>
                    <a:pt x="3959" y="87762"/>
                    <a:pt x="3959" y="87762"/>
                    <a:pt x="3959" y="87807"/>
                  </a:cubicBezTo>
                  <a:lnTo>
                    <a:pt x="4137" y="88207"/>
                  </a:lnTo>
                  <a:cubicBezTo>
                    <a:pt x="4715" y="89541"/>
                    <a:pt x="5427" y="91232"/>
                    <a:pt x="6139" y="92655"/>
                  </a:cubicBezTo>
                  <a:cubicBezTo>
                    <a:pt x="6272" y="92833"/>
                    <a:pt x="6361" y="93055"/>
                    <a:pt x="6495" y="93278"/>
                  </a:cubicBezTo>
                  <a:cubicBezTo>
                    <a:pt x="6628" y="93545"/>
                    <a:pt x="6628" y="93589"/>
                    <a:pt x="6717" y="93767"/>
                  </a:cubicBezTo>
                  <a:lnTo>
                    <a:pt x="6762" y="93856"/>
                  </a:lnTo>
                  <a:cubicBezTo>
                    <a:pt x="7162" y="94568"/>
                    <a:pt x="7562" y="95368"/>
                    <a:pt x="8007" y="96125"/>
                  </a:cubicBezTo>
                  <a:cubicBezTo>
                    <a:pt x="8229" y="96525"/>
                    <a:pt x="8496" y="96970"/>
                    <a:pt x="8808" y="97459"/>
                  </a:cubicBezTo>
                  <a:lnTo>
                    <a:pt x="9208" y="98126"/>
                  </a:lnTo>
                  <a:cubicBezTo>
                    <a:pt x="10098" y="99550"/>
                    <a:pt x="11343" y="101329"/>
                    <a:pt x="12366" y="102752"/>
                  </a:cubicBezTo>
                  <a:lnTo>
                    <a:pt x="13033" y="103642"/>
                  </a:lnTo>
                  <a:cubicBezTo>
                    <a:pt x="13790" y="104621"/>
                    <a:pt x="14501" y="105555"/>
                    <a:pt x="15169" y="106355"/>
                  </a:cubicBezTo>
                  <a:cubicBezTo>
                    <a:pt x="15213" y="106400"/>
                    <a:pt x="15258" y="106489"/>
                    <a:pt x="15302" y="106533"/>
                  </a:cubicBezTo>
                  <a:cubicBezTo>
                    <a:pt x="15391" y="106578"/>
                    <a:pt x="15569" y="106845"/>
                    <a:pt x="15702" y="106978"/>
                  </a:cubicBezTo>
                  <a:lnTo>
                    <a:pt x="15791" y="107067"/>
                  </a:lnTo>
                  <a:lnTo>
                    <a:pt x="15925" y="107245"/>
                  </a:lnTo>
                  <a:cubicBezTo>
                    <a:pt x="16903" y="108268"/>
                    <a:pt x="18015" y="109425"/>
                    <a:pt x="19172" y="110581"/>
                  </a:cubicBezTo>
                  <a:lnTo>
                    <a:pt x="20062" y="111337"/>
                  </a:lnTo>
                  <a:cubicBezTo>
                    <a:pt x="20417" y="111738"/>
                    <a:pt x="20862" y="112182"/>
                    <a:pt x="21441" y="112761"/>
                  </a:cubicBezTo>
                  <a:lnTo>
                    <a:pt x="21974" y="113205"/>
                  </a:lnTo>
                  <a:lnTo>
                    <a:pt x="22152" y="113383"/>
                  </a:lnTo>
                  <a:lnTo>
                    <a:pt x="22464" y="113695"/>
                  </a:lnTo>
                  <a:lnTo>
                    <a:pt x="22597" y="113784"/>
                  </a:lnTo>
                  <a:lnTo>
                    <a:pt x="22597" y="113784"/>
                  </a:lnTo>
                  <a:cubicBezTo>
                    <a:pt x="22689" y="113876"/>
                    <a:pt x="22784" y="113971"/>
                    <a:pt x="22864" y="114051"/>
                  </a:cubicBezTo>
                  <a:cubicBezTo>
                    <a:pt x="25044" y="115830"/>
                    <a:pt x="27401" y="117342"/>
                    <a:pt x="29892" y="118588"/>
                  </a:cubicBezTo>
                  <a:lnTo>
                    <a:pt x="30470" y="118276"/>
                  </a:lnTo>
                  <a:cubicBezTo>
                    <a:pt x="34652" y="120100"/>
                    <a:pt x="38477" y="122591"/>
                    <a:pt x="42836" y="123970"/>
                  </a:cubicBezTo>
                  <a:cubicBezTo>
                    <a:pt x="40345" y="121879"/>
                    <a:pt x="35497" y="120011"/>
                    <a:pt x="34918" y="119833"/>
                  </a:cubicBezTo>
                  <a:cubicBezTo>
                    <a:pt x="32739" y="118944"/>
                    <a:pt x="25221" y="114718"/>
                    <a:pt x="18371" y="108135"/>
                  </a:cubicBezTo>
                  <a:lnTo>
                    <a:pt x="17393" y="106800"/>
                  </a:lnTo>
                  <a:cubicBezTo>
                    <a:pt x="15391" y="103953"/>
                    <a:pt x="15569" y="103420"/>
                    <a:pt x="15569" y="103420"/>
                  </a:cubicBezTo>
                  <a:cubicBezTo>
                    <a:pt x="15747" y="103019"/>
                    <a:pt x="15747" y="102574"/>
                    <a:pt x="15569" y="102219"/>
                  </a:cubicBezTo>
                  <a:cubicBezTo>
                    <a:pt x="14101" y="99149"/>
                    <a:pt x="11388" y="97192"/>
                    <a:pt x="9164" y="94790"/>
                  </a:cubicBezTo>
                  <a:cubicBezTo>
                    <a:pt x="5294" y="87050"/>
                    <a:pt x="1112" y="77220"/>
                    <a:pt x="2269" y="75975"/>
                  </a:cubicBezTo>
                  <a:cubicBezTo>
                    <a:pt x="1646" y="67212"/>
                    <a:pt x="1646" y="66900"/>
                    <a:pt x="4315" y="60851"/>
                  </a:cubicBezTo>
                  <a:cubicBezTo>
                    <a:pt x="7073" y="54534"/>
                    <a:pt x="5383" y="46884"/>
                    <a:pt x="10142" y="41146"/>
                  </a:cubicBezTo>
                  <a:lnTo>
                    <a:pt x="10142" y="41146"/>
                  </a:lnTo>
                  <a:cubicBezTo>
                    <a:pt x="11121" y="45193"/>
                    <a:pt x="5738" y="47684"/>
                    <a:pt x="7562" y="51910"/>
                  </a:cubicBezTo>
                  <a:cubicBezTo>
                    <a:pt x="11877" y="47907"/>
                    <a:pt x="10676" y="41902"/>
                    <a:pt x="13078" y="37187"/>
                  </a:cubicBezTo>
                  <a:cubicBezTo>
                    <a:pt x="14057" y="33673"/>
                    <a:pt x="16592" y="30915"/>
                    <a:pt x="17882" y="27579"/>
                  </a:cubicBezTo>
                  <a:lnTo>
                    <a:pt x="17926" y="27401"/>
                  </a:lnTo>
                  <a:lnTo>
                    <a:pt x="18015" y="27178"/>
                  </a:lnTo>
                  <a:cubicBezTo>
                    <a:pt x="18015" y="27134"/>
                    <a:pt x="18060" y="27089"/>
                    <a:pt x="18060" y="27000"/>
                  </a:cubicBezTo>
                  <a:lnTo>
                    <a:pt x="18149" y="26823"/>
                  </a:lnTo>
                  <a:lnTo>
                    <a:pt x="18193" y="26645"/>
                  </a:lnTo>
                  <a:lnTo>
                    <a:pt x="18282" y="26467"/>
                  </a:lnTo>
                  <a:lnTo>
                    <a:pt x="18327" y="26289"/>
                  </a:lnTo>
                  <a:cubicBezTo>
                    <a:pt x="18327" y="26200"/>
                    <a:pt x="18371" y="26155"/>
                    <a:pt x="18416" y="26066"/>
                  </a:cubicBezTo>
                  <a:cubicBezTo>
                    <a:pt x="18505" y="25710"/>
                    <a:pt x="18683" y="25310"/>
                    <a:pt x="18816" y="24954"/>
                  </a:cubicBezTo>
                  <a:cubicBezTo>
                    <a:pt x="19305" y="24332"/>
                    <a:pt x="19795" y="23753"/>
                    <a:pt x="20373" y="23220"/>
                  </a:cubicBezTo>
                  <a:cubicBezTo>
                    <a:pt x="21485" y="22241"/>
                    <a:pt x="22997" y="21841"/>
                    <a:pt x="24109" y="20906"/>
                  </a:cubicBezTo>
                  <a:cubicBezTo>
                    <a:pt x="26600" y="18771"/>
                    <a:pt x="30426" y="20328"/>
                    <a:pt x="32650" y="17704"/>
                  </a:cubicBezTo>
                  <a:cubicBezTo>
                    <a:pt x="32961" y="17303"/>
                    <a:pt x="33273" y="16948"/>
                    <a:pt x="33628" y="16636"/>
                  </a:cubicBezTo>
                  <a:cubicBezTo>
                    <a:pt x="33717" y="16547"/>
                    <a:pt x="36253" y="14901"/>
                    <a:pt x="37721" y="14012"/>
                  </a:cubicBezTo>
                  <a:cubicBezTo>
                    <a:pt x="39144" y="13078"/>
                    <a:pt x="39900" y="11476"/>
                    <a:pt x="41279" y="10498"/>
                  </a:cubicBezTo>
                  <a:cubicBezTo>
                    <a:pt x="41502" y="10364"/>
                    <a:pt x="41680" y="10231"/>
                    <a:pt x="41902" y="10142"/>
                  </a:cubicBezTo>
                  <a:cubicBezTo>
                    <a:pt x="43815" y="11121"/>
                    <a:pt x="45861" y="12144"/>
                    <a:pt x="45861" y="12144"/>
                  </a:cubicBezTo>
                  <a:cubicBezTo>
                    <a:pt x="45905" y="11966"/>
                    <a:pt x="45994" y="11743"/>
                    <a:pt x="46039" y="11565"/>
                  </a:cubicBezTo>
                  <a:cubicBezTo>
                    <a:pt x="43281" y="9742"/>
                    <a:pt x="50220" y="8941"/>
                    <a:pt x="50309" y="6094"/>
                  </a:cubicBezTo>
                  <a:cubicBezTo>
                    <a:pt x="49953" y="5738"/>
                    <a:pt x="49953" y="5738"/>
                    <a:pt x="47952" y="5160"/>
                  </a:cubicBezTo>
                  <a:cubicBezTo>
                    <a:pt x="48396" y="4655"/>
                    <a:pt x="48942" y="4563"/>
                    <a:pt x="49510" y="4563"/>
                  </a:cubicBezTo>
                  <a:cubicBezTo>
                    <a:pt x="49834" y="4563"/>
                    <a:pt x="50166" y="4593"/>
                    <a:pt x="50489" y="4593"/>
                  </a:cubicBezTo>
                  <a:cubicBezTo>
                    <a:pt x="50846" y="4593"/>
                    <a:pt x="51192" y="4556"/>
                    <a:pt x="51510" y="4404"/>
                  </a:cubicBezTo>
                  <a:lnTo>
                    <a:pt x="51154" y="3870"/>
                  </a:lnTo>
                  <a:cubicBezTo>
                    <a:pt x="48886" y="3870"/>
                    <a:pt x="48886" y="3870"/>
                    <a:pt x="48619" y="3737"/>
                  </a:cubicBezTo>
                  <a:cubicBezTo>
                    <a:pt x="51377" y="2536"/>
                    <a:pt x="51377" y="2536"/>
                    <a:pt x="51555" y="2269"/>
                  </a:cubicBezTo>
                  <a:cubicBezTo>
                    <a:pt x="51243" y="1957"/>
                    <a:pt x="50665" y="1468"/>
                    <a:pt x="46928" y="1246"/>
                  </a:cubicBezTo>
                  <a:cubicBezTo>
                    <a:pt x="38121" y="3470"/>
                    <a:pt x="32605" y="5471"/>
                    <a:pt x="29091" y="7073"/>
                  </a:cubicBezTo>
                  <a:cubicBezTo>
                    <a:pt x="29358" y="6895"/>
                    <a:pt x="29625" y="6628"/>
                    <a:pt x="29803" y="6361"/>
                  </a:cubicBezTo>
                  <a:lnTo>
                    <a:pt x="29759" y="6361"/>
                  </a:lnTo>
                  <a:cubicBezTo>
                    <a:pt x="29358" y="6494"/>
                    <a:pt x="29047" y="6717"/>
                    <a:pt x="28691" y="6895"/>
                  </a:cubicBezTo>
                  <a:cubicBezTo>
                    <a:pt x="29269" y="6450"/>
                    <a:pt x="29937" y="6272"/>
                    <a:pt x="30426" y="5783"/>
                  </a:cubicBezTo>
                  <a:lnTo>
                    <a:pt x="30426" y="5738"/>
                  </a:lnTo>
                  <a:lnTo>
                    <a:pt x="30337" y="5738"/>
                  </a:lnTo>
                  <a:lnTo>
                    <a:pt x="31049" y="5293"/>
                  </a:lnTo>
                  <a:lnTo>
                    <a:pt x="31049" y="5293"/>
                  </a:lnTo>
                  <a:cubicBezTo>
                    <a:pt x="31049" y="5338"/>
                    <a:pt x="31004" y="5338"/>
                    <a:pt x="30960" y="5382"/>
                  </a:cubicBezTo>
                  <a:cubicBezTo>
                    <a:pt x="30960" y="5427"/>
                    <a:pt x="30960" y="5427"/>
                    <a:pt x="30960" y="5427"/>
                  </a:cubicBezTo>
                  <a:lnTo>
                    <a:pt x="31004" y="5427"/>
                  </a:lnTo>
                  <a:lnTo>
                    <a:pt x="30915" y="5516"/>
                  </a:lnTo>
                  <a:cubicBezTo>
                    <a:pt x="30826" y="5605"/>
                    <a:pt x="30737" y="5694"/>
                    <a:pt x="30693" y="5783"/>
                  </a:cubicBezTo>
                  <a:cubicBezTo>
                    <a:pt x="30648" y="5827"/>
                    <a:pt x="30648" y="5916"/>
                    <a:pt x="30648" y="5961"/>
                  </a:cubicBezTo>
                  <a:cubicBezTo>
                    <a:pt x="30648" y="5983"/>
                    <a:pt x="30637" y="6016"/>
                    <a:pt x="30676" y="6016"/>
                  </a:cubicBezTo>
                  <a:cubicBezTo>
                    <a:pt x="30715" y="6016"/>
                    <a:pt x="30804" y="5983"/>
                    <a:pt x="31004" y="5872"/>
                  </a:cubicBezTo>
                  <a:cubicBezTo>
                    <a:pt x="31493" y="5605"/>
                    <a:pt x="31983" y="5293"/>
                    <a:pt x="32427" y="4938"/>
                  </a:cubicBezTo>
                  <a:lnTo>
                    <a:pt x="32250" y="4938"/>
                  </a:lnTo>
                  <a:cubicBezTo>
                    <a:pt x="32294" y="4849"/>
                    <a:pt x="32294" y="4849"/>
                    <a:pt x="32294" y="4804"/>
                  </a:cubicBezTo>
                  <a:lnTo>
                    <a:pt x="32161" y="4804"/>
                  </a:lnTo>
                  <a:lnTo>
                    <a:pt x="32161" y="4760"/>
                  </a:lnTo>
                  <a:cubicBezTo>
                    <a:pt x="32161" y="4671"/>
                    <a:pt x="32472" y="4493"/>
                    <a:pt x="32605" y="4404"/>
                  </a:cubicBezTo>
                  <a:cubicBezTo>
                    <a:pt x="32828" y="4270"/>
                    <a:pt x="33006" y="4137"/>
                    <a:pt x="33139" y="3959"/>
                  </a:cubicBezTo>
                  <a:lnTo>
                    <a:pt x="33095" y="3959"/>
                  </a:lnTo>
                  <a:cubicBezTo>
                    <a:pt x="33362" y="3781"/>
                    <a:pt x="33673" y="3603"/>
                    <a:pt x="33895" y="3425"/>
                  </a:cubicBezTo>
                  <a:cubicBezTo>
                    <a:pt x="34029" y="3381"/>
                    <a:pt x="34207" y="3292"/>
                    <a:pt x="34207" y="3292"/>
                  </a:cubicBezTo>
                  <a:cubicBezTo>
                    <a:pt x="34385" y="3203"/>
                    <a:pt x="34696" y="3025"/>
                    <a:pt x="34874" y="2936"/>
                  </a:cubicBezTo>
                  <a:lnTo>
                    <a:pt x="34874" y="2936"/>
                  </a:lnTo>
                  <a:cubicBezTo>
                    <a:pt x="34874" y="2980"/>
                    <a:pt x="34829" y="2980"/>
                    <a:pt x="34829" y="3025"/>
                  </a:cubicBezTo>
                  <a:lnTo>
                    <a:pt x="35007" y="3025"/>
                  </a:lnTo>
                  <a:cubicBezTo>
                    <a:pt x="34918" y="3114"/>
                    <a:pt x="34874" y="3203"/>
                    <a:pt x="34785" y="3247"/>
                  </a:cubicBezTo>
                  <a:cubicBezTo>
                    <a:pt x="34652" y="3292"/>
                    <a:pt x="34518" y="3336"/>
                    <a:pt x="34385" y="3425"/>
                  </a:cubicBezTo>
                  <a:lnTo>
                    <a:pt x="34251" y="3470"/>
                  </a:lnTo>
                  <a:cubicBezTo>
                    <a:pt x="34229" y="3492"/>
                    <a:pt x="34218" y="3503"/>
                    <a:pt x="34207" y="3514"/>
                  </a:cubicBezTo>
                  <a:lnTo>
                    <a:pt x="34207" y="3514"/>
                  </a:lnTo>
                  <a:cubicBezTo>
                    <a:pt x="33895" y="3692"/>
                    <a:pt x="33584" y="3915"/>
                    <a:pt x="33406" y="4226"/>
                  </a:cubicBezTo>
                  <a:cubicBezTo>
                    <a:pt x="33495" y="4226"/>
                    <a:pt x="33584" y="4226"/>
                    <a:pt x="33628" y="4315"/>
                  </a:cubicBezTo>
                  <a:cubicBezTo>
                    <a:pt x="33451" y="4582"/>
                    <a:pt x="33139" y="4671"/>
                    <a:pt x="32917" y="4938"/>
                  </a:cubicBezTo>
                  <a:lnTo>
                    <a:pt x="32917" y="4982"/>
                  </a:lnTo>
                  <a:cubicBezTo>
                    <a:pt x="33540" y="4893"/>
                    <a:pt x="34029" y="4493"/>
                    <a:pt x="34607" y="4270"/>
                  </a:cubicBezTo>
                  <a:cubicBezTo>
                    <a:pt x="35141" y="4092"/>
                    <a:pt x="35630" y="4004"/>
                    <a:pt x="36164" y="3870"/>
                  </a:cubicBezTo>
                  <a:cubicBezTo>
                    <a:pt x="36520" y="3781"/>
                    <a:pt x="36831" y="3603"/>
                    <a:pt x="37187" y="3514"/>
                  </a:cubicBezTo>
                  <a:cubicBezTo>
                    <a:pt x="37543" y="3425"/>
                    <a:pt x="37943" y="3425"/>
                    <a:pt x="38299" y="3336"/>
                  </a:cubicBezTo>
                  <a:cubicBezTo>
                    <a:pt x="38788" y="3247"/>
                    <a:pt x="39189" y="3025"/>
                    <a:pt x="39678" y="2936"/>
                  </a:cubicBezTo>
                  <a:cubicBezTo>
                    <a:pt x="39767" y="2936"/>
                    <a:pt x="39811" y="3025"/>
                    <a:pt x="39900" y="3025"/>
                  </a:cubicBezTo>
                  <a:cubicBezTo>
                    <a:pt x="39989" y="3025"/>
                    <a:pt x="40923" y="2803"/>
                    <a:pt x="40923" y="2803"/>
                  </a:cubicBezTo>
                  <a:cubicBezTo>
                    <a:pt x="41012" y="2758"/>
                    <a:pt x="41101" y="2714"/>
                    <a:pt x="41101" y="2625"/>
                  </a:cubicBezTo>
                  <a:cubicBezTo>
                    <a:pt x="41012" y="2491"/>
                    <a:pt x="41190" y="2269"/>
                    <a:pt x="41190" y="2269"/>
                  </a:cubicBezTo>
                  <a:lnTo>
                    <a:pt x="41680" y="1468"/>
                  </a:lnTo>
                  <a:cubicBezTo>
                    <a:pt x="41680" y="1424"/>
                    <a:pt x="41680" y="1379"/>
                    <a:pt x="41680" y="1335"/>
                  </a:cubicBezTo>
                  <a:cubicBezTo>
                    <a:pt x="41502" y="1201"/>
                    <a:pt x="41235" y="1246"/>
                    <a:pt x="41057" y="1068"/>
                  </a:cubicBezTo>
                  <a:lnTo>
                    <a:pt x="41012" y="1068"/>
                  </a:lnTo>
                  <a:cubicBezTo>
                    <a:pt x="41146" y="756"/>
                    <a:pt x="41502" y="623"/>
                    <a:pt x="41724" y="401"/>
                  </a:cubicBezTo>
                  <a:lnTo>
                    <a:pt x="41680" y="356"/>
                  </a:lnTo>
                  <a:cubicBezTo>
                    <a:pt x="41324" y="401"/>
                    <a:pt x="41012" y="490"/>
                    <a:pt x="40701" y="534"/>
                  </a:cubicBezTo>
                  <a:cubicBezTo>
                    <a:pt x="39945" y="756"/>
                    <a:pt x="39233" y="1157"/>
                    <a:pt x="38655" y="1735"/>
                  </a:cubicBezTo>
                  <a:cubicBezTo>
                    <a:pt x="38744" y="1735"/>
                    <a:pt x="38833" y="1779"/>
                    <a:pt x="38922" y="1824"/>
                  </a:cubicBezTo>
                  <a:cubicBezTo>
                    <a:pt x="38922" y="1996"/>
                    <a:pt x="37332" y="2671"/>
                    <a:pt x="37033" y="2671"/>
                  </a:cubicBezTo>
                  <a:cubicBezTo>
                    <a:pt x="37024" y="2671"/>
                    <a:pt x="37016" y="2670"/>
                    <a:pt x="37009" y="2669"/>
                  </a:cubicBezTo>
                  <a:cubicBezTo>
                    <a:pt x="37009" y="2580"/>
                    <a:pt x="37098" y="2536"/>
                    <a:pt x="37587" y="2224"/>
                  </a:cubicBezTo>
                  <a:lnTo>
                    <a:pt x="37587" y="2224"/>
                  </a:lnTo>
                  <a:cubicBezTo>
                    <a:pt x="36787" y="2402"/>
                    <a:pt x="36164" y="3025"/>
                    <a:pt x="35363" y="3203"/>
                  </a:cubicBezTo>
                  <a:cubicBezTo>
                    <a:pt x="35363" y="3158"/>
                    <a:pt x="35363" y="3114"/>
                    <a:pt x="35408" y="3114"/>
                  </a:cubicBezTo>
                  <a:lnTo>
                    <a:pt x="35319" y="3114"/>
                  </a:lnTo>
                  <a:cubicBezTo>
                    <a:pt x="35541" y="2980"/>
                    <a:pt x="35764" y="2847"/>
                    <a:pt x="35986" y="2714"/>
                  </a:cubicBezTo>
                  <a:cubicBezTo>
                    <a:pt x="36119" y="2625"/>
                    <a:pt x="36253" y="2580"/>
                    <a:pt x="36386" y="2491"/>
                  </a:cubicBezTo>
                  <a:cubicBezTo>
                    <a:pt x="36653" y="2447"/>
                    <a:pt x="36920" y="2358"/>
                    <a:pt x="37187" y="2269"/>
                  </a:cubicBezTo>
                  <a:cubicBezTo>
                    <a:pt x="37632" y="2046"/>
                    <a:pt x="38077" y="1824"/>
                    <a:pt x="38521" y="1557"/>
                  </a:cubicBezTo>
                  <a:lnTo>
                    <a:pt x="38477" y="1557"/>
                  </a:lnTo>
                  <a:cubicBezTo>
                    <a:pt x="38477" y="1513"/>
                    <a:pt x="38521" y="1424"/>
                    <a:pt x="39456" y="979"/>
                  </a:cubicBezTo>
                  <a:cubicBezTo>
                    <a:pt x="39589" y="934"/>
                    <a:pt x="39767" y="845"/>
                    <a:pt x="39856" y="756"/>
                  </a:cubicBezTo>
                  <a:cubicBezTo>
                    <a:pt x="39589" y="756"/>
                    <a:pt x="39367" y="845"/>
                    <a:pt x="39100" y="979"/>
                  </a:cubicBezTo>
                  <a:cubicBezTo>
                    <a:pt x="39233" y="890"/>
                    <a:pt x="39411" y="845"/>
                    <a:pt x="39545" y="756"/>
                  </a:cubicBezTo>
                  <a:lnTo>
                    <a:pt x="39545" y="756"/>
                  </a:lnTo>
                  <a:cubicBezTo>
                    <a:pt x="39100" y="890"/>
                    <a:pt x="38699" y="1068"/>
                    <a:pt x="38299" y="1290"/>
                  </a:cubicBezTo>
                  <a:cubicBezTo>
                    <a:pt x="38344" y="1246"/>
                    <a:pt x="38432" y="1201"/>
                    <a:pt x="38432" y="1157"/>
                  </a:cubicBezTo>
                  <a:lnTo>
                    <a:pt x="38255" y="1157"/>
                  </a:lnTo>
                  <a:cubicBezTo>
                    <a:pt x="37988" y="1246"/>
                    <a:pt x="37765" y="1379"/>
                    <a:pt x="37543" y="1468"/>
                  </a:cubicBezTo>
                  <a:lnTo>
                    <a:pt x="37231" y="1468"/>
                  </a:lnTo>
                  <a:cubicBezTo>
                    <a:pt x="37899" y="1157"/>
                    <a:pt x="39055" y="578"/>
                    <a:pt x="39144" y="490"/>
                  </a:cubicBezTo>
                  <a:lnTo>
                    <a:pt x="39144" y="490"/>
                  </a:lnTo>
                  <a:cubicBezTo>
                    <a:pt x="39144" y="490"/>
                    <a:pt x="39100" y="490"/>
                    <a:pt x="38922" y="578"/>
                  </a:cubicBezTo>
                  <a:lnTo>
                    <a:pt x="39011" y="534"/>
                  </a:lnTo>
                  <a:lnTo>
                    <a:pt x="38966" y="534"/>
                  </a:lnTo>
                  <a:cubicBezTo>
                    <a:pt x="39278" y="401"/>
                    <a:pt x="39589" y="267"/>
                    <a:pt x="39900" y="89"/>
                  </a:cubicBezTo>
                  <a:lnTo>
                    <a:pt x="39900" y="89"/>
                  </a:lnTo>
                  <a:lnTo>
                    <a:pt x="39692" y="159"/>
                  </a:lnTo>
                  <a:lnTo>
                    <a:pt x="39692" y="159"/>
                  </a:lnTo>
                  <a:cubicBezTo>
                    <a:pt x="39757" y="128"/>
                    <a:pt x="39862" y="64"/>
                    <a:pt x="39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5766799" y="4099152"/>
              <a:ext cx="28943" cy="236067"/>
            </a:xfrm>
            <a:custGeom>
              <a:avLst/>
              <a:gdLst/>
              <a:ahLst/>
              <a:cxnLst/>
              <a:rect l="l" t="t" r="r" b="b"/>
              <a:pathLst>
                <a:path w="1069" h="8719" extrusionOk="0">
                  <a:moveTo>
                    <a:pt x="801" y="0"/>
                  </a:moveTo>
                  <a:lnTo>
                    <a:pt x="801" y="0"/>
                  </a:lnTo>
                  <a:cubicBezTo>
                    <a:pt x="579" y="45"/>
                    <a:pt x="712" y="356"/>
                    <a:pt x="579" y="490"/>
                  </a:cubicBezTo>
                  <a:lnTo>
                    <a:pt x="534" y="445"/>
                  </a:lnTo>
                  <a:lnTo>
                    <a:pt x="490" y="445"/>
                  </a:lnTo>
                  <a:lnTo>
                    <a:pt x="445" y="534"/>
                  </a:lnTo>
                  <a:lnTo>
                    <a:pt x="357" y="534"/>
                  </a:lnTo>
                  <a:cubicBezTo>
                    <a:pt x="312" y="534"/>
                    <a:pt x="312" y="579"/>
                    <a:pt x="312" y="623"/>
                  </a:cubicBezTo>
                  <a:cubicBezTo>
                    <a:pt x="134" y="1157"/>
                    <a:pt x="1" y="4671"/>
                    <a:pt x="90" y="6272"/>
                  </a:cubicBezTo>
                  <a:lnTo>
                    <a:pt x="90" y="6539"/>
                  </a:lnTo>
                  <a:lnTo>
                    <a:pt x="134" y="7429"/>
                  </a:lnTo>
                  <a:cubicBezTo>
                    <a:pt x="134" y="7629"/>
                    <a:pt x="184" y="7829"/>
                    <a:pt x="228" y="8028"/>
                  </a:cubicBezTo>
                  <a:lnTo>
                    <a:pt x="228" y="8028"/>
                  </a:lnTo>
                  <a:cubicBezTo>
                    <a:pt x="239" y="7875"/>
                    <a:pt x="268" y="7704"/>
                    <a:pt x="268" y="7562"/>
                  </a:cubicBezTo>
                  <a:cubicBezTo>
                    <a:pt x="312" y="7028"/>
                    <a:pt x="268" y="6539"/>
                    <a:pt x="179" y="6005"/>
                  </a:cubicBezTo>
                  <a:cubicBezTo>
                    <a:pt x="179" y="5916"/>
                    <a:pt x="179" y="5916"/>
                    <a:pt x="312" y="4226"/>
                  </a:cubicBezTo>
                  <a:cubicBezTo>
                    <a:pt x="401" y="2491"/>
                    <a:pt x="445" y="2536"/>
                    <a:pt x="445" y="2491"/>
                  </a:cubicBezTo>
                  <a:cubicBezTo>
                    <a:pt x="935" y="1735"/>
                    <a:pt x="1068" y="846"/>
                    <a:pt x="801" y="0"/>
                  </a:cubicBezTo>
                  <a:close/>
                  <a:moveTo>
                    <a:pt x="228" y="8028"/>
                  </a:moveTo>
                  <a:cubicBezTo>
                    <a:pt x="225" y="8067"/>
                    <a:pt x="223" y="8105"/>
                    <a:pt x="223" y="8140"/>
                  </a:cubicBezTo>
                  <a:cubicBezTo>
                    <a:pt x="268" y="8363"/>
                    <a:pt x="268" y="8541"/>
                    <a:pt x="268" y="8719"/>
                  </a:cubicBezTo>
                  <a:lnTo>
                    <a:pt x="268" y="8585"/>
                  </a:lnTo>
                  <a:cubicBezTo>
                    <a:pt x="268" y="8452"/>
                    <a:pt x="268" y="8363"/>
                    <a:pt x="268" y="8229"/>
                  </a:cubicBezTo>
                  <a:cubicBezTo>
                    <a:pt x="256" y="8162"/>
                    <a:pt x="242" y="8095"/>
                    <a:pt x="228" y="8028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6690547" y="3234726"/>
              <a:ext cx="149346" cy="253693"/>
            </a:xfrm>
            <a:custGeom>
              <a:avLst/>
              <a:gdLst/>
              <a:ahLst/>
              <a:cxnLst/>
              <a:rect l="l" t="t" r="r" b="b"/>
              <a:pathLst>
                <a:path w="5516" h="9370" extrusionOk="0">
                  <a:moveTo>
                    <a:pt x="4648" y="1"/>
                  </a:moveTo>
                  <a:cubicBezTo>
                    <a:pt x="4582" y="1"/>
                    <a:pt x="4515" y="12"/>
                    <a:pt x="4448" y="34"/>
                  </a:cubicBezTo>
                  <a:cubicBezTo>
                    <a:pt x="1779" y="746"/>
                    <a:pt x="2091" y="2570"/>
                    <a:pt x="2269" y="2703"/>
                  </a:cubicBezTo>
                  <a:cubicBezTo>
                    <a:pt x="2269" y="2703"/>
                    <a:pt x="2269" y="2748"/>
                    <a:pt x="2269" y="2792"/>
                  </a:cubicBezTo>
                  <a:lnTo>
                    <a:pt x="2447" y="3993"/>
                  </a:lnTo>
                  <a:cubicBezTo>
                    <a:pt x="2491" y="4304"/>
                    <a:pt x="2758" y="4616"/>
                    <a:pt x="2669" y="4972"/>
                  </a:cubicBezTo>
                  <a:cubicBezTo>
                    <a:pt x="2536" y="5461"/>
                    <a:pt x="2046" y="5728"/>
                    <a:pt x="1868" y="6173"/>
                  </a:cubicBezTo>
                  <a:lnTo>
                    <a:pt x="1824" y="6306"/>
                  </a:lnTo>
                  <a:lnTo>
                    <a:pt x="1779" y="6440"/>
                  </a:lnTo>
                  <a:lnTo>
                    <a:pt x="1735" y="6573"/>
                  </a:lnTo>
                  <a:lnTo>
                    <a:pt x="1646" y="6706"/>
                  </a:lnTo>
                  <a:lnTo>
                    <a:pt x="1601" y="6840"/>
                  </a:lnTo>
                  <a:lnTo>
                    <a:pt x="1557" y="6929"/>
                  </a:lnTo>
                  <a:lnTo>
                    <a:pt x="1512" y="7062"/>
                  </a:lnTo>
                  <a:lnTo>
                    <a:pt x="1468" y="7196"/>
                  </a:lnTo>
                  <a:cubicBezTo>
                    <a:pt x="1290" y="7641"/>
                    <a:pt x="1290" y="7685"/>
                    <a:pt x="979" y="7952"/>
                  </a:cubicBezTo>
                  <a:cubicBezTo>
                    <a:pt x="311" y="8441"/>
                    <a:pt x="0" y="8842"/>
                    <a:pt x="45" y="9064"/>
                  </a:cubicBezTo>
                  <a:cubicBezTo>
                    <a:pt x="62" y="9285"/>
                    <a:pt x="300" y="9370"/>
                    <a:pt x="676" y="9370"/>
                  </a:cubicBezTo>
                  <a:cubicBezTo>
                    <a:pt x="1281" y="9370"/>
                    <a:pt x="2242" y="9150"/>
                    <a:pt x="3203" y="8930"/>
                  </a:cubicBezTo>
                  <a:cubicBezTo>
                    <a:pt x="4226" y="8664"/>
                    <a:pt x="4404" y="8619"/>
                    <a:pt x="4671" y="7996"/>
                  </a:cubicBezTo>
                  <a:cubicBezTo>
                    <a:pt x="4804" y="7729"/>
                    <a:pt x="4849" y="7507"/>
                    <a:pt x="4893" y="7240"/>
                  </a:cubicBezTo>
                  <a:cubicBezTo>
                    <a:pt x="4893" y="7151"/>
                    <a:pt x="4359" y="6795"/>
                    <a:pt x="4359" y="6795"/>
                  </a:cubicBezTo>
                  <a:cubicBezTo>
                    <a:pt x="4226" y="6751"/>
                    <a:pt x="4092" y="6573"/>
                    <a:pt x="4048" y="6395"/>
                  </a:cubicBezTo>
                  <a:cubicBezTo>
                    <a:pt x="3959" y="5950"/>
                    <a:pt x="4270" y="5550"/>
                    <a:pt x="4315" y="5105"/>
                  </a:cubicBezTo>
                  <a:cubicBezTo>
                    <a:pt x="4359" y="4883"/>
                    <a:pt x="4359" y="4883"/>
                    <a:pt x="4003" y="3815"/>
                  </a:cubicBezTo>
                  <a:cubicBezTo>
                    <a:pt x="3692" y="2703"/>
                    <a:pt x="5071" y="1369"/>
                    <a:pt x="5071" y="1369"/>
                  </a:cubicBezTo>
                  <a:cubicBezTo>
                    <a:pt x="5516" y="968"/>
                    <a:pt x="5382" y="257"/>
                    <a:pt x="4849" y="34"/>
                  </a:cubicBezTo>
                  <a:cubicBezTo>
                    <a:pt x="4782" y="12"/>
                    <a:pt x="4715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6621884" y="3329109"/>
              <a:ext cx="105999" cy="117641"/>
            </a:xfrm>
            <a:custGeom>
              <a:avLst/>
              <a:gdLst/>
              <a:ahLst/>
              <a:cxnLst/>
              <a:rect l="l" t="t" r="r" b="b"/>
              <a:pathLst>
                <a:path w="3915" h="4345" extrusionOk="0">
                  <a:moveTo>
                    <a:pt x="3092" y="0"/>
                  </a:moveTo>
                  <a:cubicBezTo>
                    <a:pt x="2634" y="0"/>
                    <a:pt x="2524" y="220"/>
                    <a:pt x="2447" y="374"/>
                  </a:cubicBezTo>
                  <a:cubicBezTo>
                    <a:pt x="2422" y="365"/>
                    <a:pt x="2393" y="361"/>
                    <a:pt x="2362" y="361"/>
                  </a:cubicBezTo>
                  <a:cubicBezTo>
                    <a:pt x="2234" y="361"/>
                    <a:pt x="2074" y="427"/>
                    <a:pt x="2002" y="463"/>
                  </a:cubicBezTo>
                  <a:cubicBezTo>
                    <a:pt x="1869" y="507"/>
                    <a:pt x="1735" y="596"/>
                    <a:pt x="1646" y="774"/>
                  </a:cubicBezTo>
                  <a:cubicBezTo>
                    <a:pt x="1646" y="774"/>
                    <a:pt x="1602" y="818"/>
                    <a:pt x="1602" y="863"/>
                  </a:cubicBezTo>
                  <a:cubicBezTo>
                    <a:pt x="1335" y="1397"/>
                    <a:pt x="1335" y="1975"/>
                    <a:pt x="1068" y="2464"/>
                  </a:cubicBezTo>
                  <a:cubicBezTo>
                    <a:pt x="801" y="2865"/>
                    <a:pt x="356" y="3087"/>
                    <a:pt x="179" y="3487"/>
                  </a:cubicBezTo>
                  <a:cubicBezTo>
                    <a:pt x="45" y="3754"/>
                    <a:pt x="1" y="4066"/>
                    <a:pt x="312" y="4155"/>
                  </a:cubicBezTo>
                  <a:cubicBezTo>
                    <a:pt x="672" y="4239"/>
                    <a:pt x="1083" y="4344"/>
                    <a:pt x="1477" y="4344"/>
                  </a:cubicBezTo>
                  <a:cubicBezTo>
                    <a:pt x="1910" y="4344"/>
                    <a:pt x="2322" y="4218"/>
                    <a:pt x="2625" y="3799"/>
                  </a:cubicBezTo>
                  <a:cubicBezTo>
                    <a:pt x="2670" y="3754"/>
                    <a:pt x="2714" y="3665"/>
                    <a:pt x="2714" y="3621"/>
                  </a:cubicBezTo>
                  <a:cubicBezTo>
                    <a:pt x="2847" y="3265"/>
                    <a:pt x="2892" y="2954"/>
                    <a:pt x="2981" y="2598"/>
                  </a:cubicBezTo>
                  <a:cubicBezTo>
                    <a:pt x="2981" y="2331"/>
                    <a:pt x="3070" y="2064"/>
                    <a:pt x="3203" y="1797"/>
                  </a:cubicBezTo>
                  <a:cubicBezTo>
                    <a:pt x="3381" y="1486"/>
                    <a:pt x="3693" y="1263"/>
                    <a:pt x="3782" y="907"/>
                  </a:cubicBezTo>
                  <a:cubicBezTo>
                    <a:pt x="3915" y="151"/>
                    <a:pt x="3515" y="62"/>
                    <a:pt x="3337" y="18"/>
                  </a:cubicBezTo>
                  <a:cubicBezTo>
                    <a:pt x="3246" y="6"/>
                    <a:pt x="3164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6465336" y="2622639"/>
              <a:ext cx="2789266" cy="2447228"/>
            </a:xfrm>
            <a:custGeom>
              <a:avLst/>
              <a:gdLst/>
              <a:ahLst/>
              <a:cxnLst/>
              <a:rect l="l" t="t" r="r" b="b"/>
              <a:pathLst>
                <a:path w="103020" h="90387" extrusionOk="0">
                  <a:moveTo>
                    <a:pt x="81135" y="0"/>
                  </a:moveTo>
                  <a:lnTo>
                    <a:pt x="81312" y="134"/>
                  </a:lnTo>
                  <a:lnTo>
                    <a:pt x="81624" y="356"/>
                  </a:lnTo>
                  <a:lnTo>
                    <a:pt x="81490" y="356"/>
                  </a:lnTo>
                  <a:lnTo>
                    <a:pt x="81090" y="311"/>
                  </a:lnTo>
                  <a:lnTo>
                    <a:pt x="81090" y="311"/>
                  </a:lnTo>
                  <a:cubicBezTo>
                    <a:pt x="81312" y="756"/>
                    <a:pt x="81713" y="1112"/>
                    <a:pt x="81935" y="1557"/>
                  </a:cubicBezTo>
                  <a:lnTo>
                    <a:pt x="81446" y="1424"/>
                  </a:lnTo>
                  <a:lnTo>
                    <a:pt x="81446" y="1424"/>
                  </a:lnTo>
                  <a:lnTo>
                    <a:pt x="81624" y="1779"/>
                  </a:lnTo>
                  <a:lnTo>
                    <a:pt x="81624" y="1824"/>
                  </a:lnTo>
                  <a:lnTo>
                    <a:pt x="81624" y="1868"/>
                  </a:lnTo>
                  <a:lnTo>
                    <a:pt x="81624" y="1957"/>
                  </a:lnTo>
                  <a:lnTo>
                    <a:pt x="81624" y="2002"/>
                  </a:lnTo>
                  <a:cubicBezTo>
                    <a:pt x="81668" y="2135"/>
                    <a:pt x="81668" y="2224"/>
                    <a:pt x="81668" y="2313"/>
                  </a:cubicBezTo>
                  <a:lnTo>
                    <a:pt x="81535" y="2313"/>
                  </a:lnTo>
                  <a:cubicBezTo>
                    <a:pt x="81332" y="2239"/>
                    <a:pt x="81213" y="2196"/>
                    <a:pt x="81078" y="2196"/>
                  </a:cubicBezTo>
                  <a:cubicBezTo>
                    <a:pt x="80885" y="2196"/>
                    <a:pt x="80659" y="2283"/>
                    <a:pt x="80111" y="2491"/>
                  </a:cubicBezTo>
                  <a:lnTo>
                    <a:pt x="79711" y="2491"/>
                  </a:lnTo>
                  <a:cubicBezTo>
                    <a:pt x="79489" y="2602"/>
                    <a:pt x="79377" y="2658"/>
                    <a:pt x="79200" y="2658"/>
                  </a:cubicBezTo>
                  <a:cubicBezTo>
                    <a:pt x="79022" y="2658"/>
                    <a:pt x="78777" y="2602"/>
                    <a:pt x="78288" y="2491"/>
                  </a:cubicBezTo>
                  <a:lnTo>
                    <a:pt x="77887" y="2802"/>
                  </a:lnTo>
                  <a:lnTo>
                    <a:pt x="78110" y="3025"/>
                  </a:lnTo>
                  <a:lnTo>
                    <a:pt x="77843" y="3425"/>
                  </a:lnTo>
                  <a:cubicBezTo>
                    <a:pt x="78644" y="4137"/>
                    <a:pt x="78644" y="4137"/>
                    <a:pt x="78777" y="4715"/>
                  </a:cubicBezTo>
                  <a:lnTo>
                    <a:pt x="78332" y="5027"/>
                  </a:lnTo>
                  <a:lnTo>
                    <a:pt x="78688" y="5427"/>
                  </a:lnTo>
                  <a:lnTo>
                    <a:pt x="78599" y="6005"/>
                  </a:lnTo>
                  <a:lnTo>
                    <a:pt x="77754" y="6183"/>
                  </a:lnTo>
                  <a:cubicBezTo>
                    <a:pt x="76419" y="5605"/>
                    <a:pt x="75307" y="4671"/>
                    <a:pt x="73973" y="4137"/>
                  </a:cubicBezTo>
                  <a:lnTo>
                    <a:pt x="73573" y="4493"/>
                  </a:lnTo>
                  <a:cubicBezTo>
                    <a:pt x="73706" y="4760"/>
                    <a:pt x="73840" y="5160"/>
                    <a:pt x="73973" y="5471"/>
                  </a:cubicBezTo>
                  <a:lnTo>
                    <a:pt x="73617" y="5872"/>
                  </a:lnTo>
                  <a:cubicBezTo>
                    <a:pt x="73080" y="5764"/>
                    <a:pt x="72572" y="5398"/>
                    <a:pt x="72000" y="5398"/>
                  </a:cubicBezTo>
                  <a:cubicBezTo>
                    <a:pt x="71861" y="5398"/>
                    <a:pt x="71719" y="5419"/>
                    <a:pt x="71571" y="5471"/>
                  </a:cubicBezTo>
                  <a:lnTo>
                    <a:pt x="71304" y="5783"/>
                  </a:lnTo>
                  <a:cubicBezTo>
                    <a:pt x="70904" y="7251"/>
                    <a:pt x="70904" y="7251"/>
                    <a:pt x="70815" y="7384"/>
                  </a:cubicBezTo>
                  <a:cubicBezTo>
                    <a:pt x="68368" y="7384"/>
                    <a:pt x="70059" y="3470"/>
                    <a:pt x="67657" y="3336"/>
                  </a:cubicBezTo>
                  <a:cubicBezTo>
                    <a:pt x="67390" y="3559"/>
                    <a:pt x="67123" y="3737"/>
                    <a:pt x="66811" y="3870"/>
                  </a:cubicBezTo>
                  <a:cubicBezTo>
                    <a:pt x="65581" y="3494"/>
                    <a:pt x="65296" y="3407"/>
                    <a:pt x="65028" y="3407"/>
                  </a:cubicBezTo>
                  <a:cubicBezTo>
                    <a:pt x="64947" y="3407"/>
                    <a:pt x="64868" y="3415"/>
                    <a:pt x="64765" y="3425"/>
                  </a:cubicBezTo>
                  <a:cubicBezTo>
                    <a:pt x="64676" y="3692"/>
                    <a:pt x="64676" y="3959"/>
                    <a:pt x="64765" y="4226"/>
                  </a:cubicBezTo>
                  <a:cubicBezTo>
                    <a:pt x="64498" y="4448"/>
                    <a:pt x="64276" y="4760"/>
                    <a:pt x="64143" y="5071"/>
                  </a:cubicBezTo>
                  <a:lnTo>
                    <a:pt x="63653" y="5160"/>
                  </a:lnTo>
                  <a:lnTo>
                    <a:pt x="63609" y="5160"/>
                  </a:lnTo>
                  <a:lnTo>
                    <a:pt x="63342" y="5204"/>
                  </a:lnTo>
                  <a:cubicBezTo>
                    <a:pt x="63203" y="5192"/>
                    <a:pt x="63076" y="5185"/>
                    <a:pt x="62960" y="5185"/>
                  </a:cubicBezTo>
                  <a:cubicBezTo>
                    <a:pt x="61474" y="5185"/>
                    <a:pt x="61753" y="6187"/>
                    <a:pt x="61918" y="6806"/>
                  </a:cubicBezTo>
                  <a:cubicBezTo>
                    <a:pt x="61829" y="6895"/>
                    <a:pt x="61696" y="7073"/>
                    <a:pt x="61607" y="7206"/>
                  </a:cubicBezTo>
                  <a:cubicBezTo>
                    <a:pt x="60984" y="7206"/>
                    <a:pt x="60895" y="7251"/>
                    <a:pt x="60273" y="7873"/>
                  </a:cubicBezTo>
                  <a:cubicBezTo>
                    <a:pt x="61073" y="9252"/>
                    <a:pt x="61073" y="9252"/>
                    <a:pt x="60984" y="9875"/>
                  </a:cubicBezTo>
                  <a:lnTo>
                    <a:pt x="60495" y="9831"/>
                  </a:lnTo>
                  <a:lnTo>
                    <a:pt x="60406" y="9831"/>
                  </a:lnTo>
                  <a:cubicBezTo>
                    <a:pt x="58538" y="10320"/>
                    <a:pt x="58538" y="10320"/>
                    <a:pt x="58449" y="10320"/>
                  </a:cubicBezTo>
                  <a:lnTo>
                    <a:pt x="58182" y="10765"/>
                  </a:lnTo>
                  <a:cubicBezTo>
                    <a:pt x="58449" y="11877"/>
                    <a:pt x="59650" y="12366"/>
                    <a:pt x="59872" y="13478"/>
                  </a:cubicBezTo>
                  <a:cubicBezTo>
                    <a:pt x="60006" y="14412"/>
                    <a:pt x="59027" y="14946"/>
                    <a:pt x="59072" y="15836"/>
                  </a:cubicBezTo>
                  <a:lnTo>
                    <a:pt x="58671" y="16191"/>
                  </a:lnTo>
                  <a:cubicBezTo>
                    <a:pt x="58360" y="16191"/>
                    <a:pt x="58049" y="16058"/>
                    <a:pt x="57782" y="15836"/>
                  </a:cubicBezTo>
                  <a:cubicBezTo>
                    <a:pt x="58137" y="15435"/>
                    <a:pt x="58449" y="14990"/>
                    <a:pt x="58671" y="14501"/>
                  </a:cubicBezTo>
                  <a:cubicBezTo>
                    <a:pt x="58671" y="14501"/>
                    <a:pt x="56803" y="10409"/>
                    <a:pt x="55246" y="9564"/>
                  </a:cubicBezTo>
                  <a:lnTo>
                    <a:pt x="55246" y="9564"/>
                  </a:lnTo>
                  <a:cubicBezTo>
                    <a:pt x="55202" y="9608"/>
                    <a:pt x="55202" y="9608"/>
                    <a:pt x="55380" y="13923"/>
                  </a:cubicBezTo>
                  <a:cubicBezTo>
                    <a:pt x="55164" y="13990"/>
                    <a:pt x="54958" y="14020"/>
                    <a:pt x="54761" y="14020"/>
                  </a:cubicBezTo>
                  <a:cubicBezTo>
                    <a:pt x="53277" y="14020"/>
                    <a:pt x="52240" y="12347"/>
                    <a:pt x="50778" y="12347"/>
                  </a:cubicBezTo>
                  <a:cubicBezTo>
                    <a:pt x="50505" y="12347"/>
                    <a:pt x="50217" y="12405"/>
                    <a:pt x="49908" y="12544"/>
                  </a:cubicBezTo>
                  <a:lnTo>
                    <a:pt x="50220" y="12944"/>
                  </a:lnTo>
                  <a:cubicBezTo>
                    <a:pt x="50709" y="13478"/>
                    <a:pt x="50709" y="13478"/>
                    <a:pt x="50798" y="14056"/>
                  </a:cubicBezTo>
                  <a:lnTo>
                    <a:pt x="50353" y="14457"/>
                  </a:lnTo>
                  <a:cubicBezTo>
                    <a:pt x="49652" y="14247"/>
                    <a:pt x="49002" y="14155"/>
                    <a:pt x="48391" y="14155"/>
                  </a:cubicBezTo>
                  <a:cubicBezTo>
                    <a:pt x="44197" y="14155"/>
                    <a:pt x="41893" y="18535"/>
                    <a:pt x="38165" y="19661"/>
                  </a:cubicBezTo>
                  <a:cubicBezTo>
                    <a:pt x="38121" y="19661"/>
                    <a:pt x="34829" y="18326"/>
                    <a:pt x="36341" y="16636"/>
                  </a:cubicBezTo>
                  <a:lnTo>
                    <a:pt x="36341" y="16636"/>
                  </a:lnTo>
                  <a:cubicBezTo>
                    <a:pt x="36875" y="16814"/>
                    <a:pt x="37409" y="16948"/>
                    <a:pt x="37943" y="17037"/>
                  </a:cubicBezTo>
                  <a:lnTo>
                    <a:pt x="38655" y="17037"/>
                  </a:lnTo>
                  <a:cubicBezTo>
                    <a:pt x="39945" y="17037"/>
                    <a:pt x="40078" y="16859"/>
                    <a:pt x="40701" y="16236"/>
                  </a:cubicBezTo>
                  <a:lnTo>
                    <a:pt x="40656" y="15480"/>
                  </a:lnTo>
                  <a:cubicBezTo>
                    <a:pt x="35941" y="12277"/>
                    <a:pt x="35941" y="12277"/>
                    <a:pt x="33584" y="11921"/>
                  </a:cubicBezTo>
                  <a:cubicBezTo>
                    <a:pt x="33317" y="11966"/>
                    <a:pt x="14946" y="20328"/>
                    <a:pt x="18816" y="24554"/>
                  </a:cubicBezTo>
                  <a:cubicBezTo>
                    <a:pt x="19527" y="24465"/>
                    <a:pt x="20150" y="24065"/>
                    <a:pt x="20817" y="23976"/>
                  </a:cubicBezTo>
                  <a:cubicBezTo>
                    <a:pt x="20817" y="24109"/>
                    <a:pt x="20906" y="24287"/>
                    <a:pt x="20951" y="24465"/>
                  </a:cubicBezTo>
                  <a:cubicBezTo>
                    <a:pt x="22177" y="25253"/>
                    <a:pt x="20947" y="27937"/>
                    <a:pt x="22688" y="27937"/>
                  </a:cubicBezTo>
                  <a:cubicBezTo>
                    <a:pt x="22716" y="27937"/>
                    <a:pt x="22745" y="27936"/>
                    <a:pt x="22775" y="27934"/>
                  </a:cubicBezTo>
                  <a:cubicBezTo>
                    <a:pt x="23308" y="27934"/>
                    <a:pt x="25888" y="24287"/>
                    <a:pt x="25888" y="24243"/>
                  </a:cubicBezTo>
                  <a:cubicBezTo>
                    <a:pt x="27178" y="19216"/>
                    <a:pt x="27534" y="18015"/>
                    <a:pt x="31093" y="17259"/>
                  </a:cubicBezTo>
                  <a:lnTo>
                    <a:pt x="31537" y="17259"/>
                  </a:lnTo>
                  <a:lnTo>
                    <a:pt x="31849" y="17659"/>
                  </a:lnTo>
                  <a:cubicBezTo>
                    <a:pt x="31315" y="20017"/>
                    <a:pt x="28201" y="20417"/>
                    <a:pt x="27801" y="22908"/>
                  </a:cubicBezTo>
                  <a:cubicBezTo>
                    <a:pt x="27948" y="23055"/>
                    <a:pt x="28014" y="23121"/>
                    <a:pt x="28548" y="23121"/>
                  </a:cubicBezTo>
                  <a:cubicBezTo>
                    <a:pt x="28985" y="23121"/>
                    <a:pt x="29733" y="23077"/>
                    <a:pt x="31093" y="22997"/>
                  </a:cubicBezTo>
                  <a:lnTo>
                    <a:pt x="31226" y="22997"/>
                  </a:lnTo>
                  <a:cubicBezTo>
                    <a:pt x="32205" y="22997"/>
                    <a:pt x="32205" y="22997"/>
                    <a:pt x="32694" y="23397"/>
                  </a:cubicBezTo>
                  <a:cubicBezTo>
                    <a:pt x="32694" y="23575"/>
                    <a:pt x="32694" y="23753"/>
                    <a:pt x="32738" y="23931"/>
                  </a:cubicBezTo>
                  <a:cubicBezTo>
                    <a:pt x="32505" y="24031"/>
                    <a:pt x="32246" y="24081"/>
                    <a:pt x="31982" y="24081"/>
                  </a:cubicBezTo>
                  <a:cubicBezTo>
                    <a:pt x="31893" y="24081"/>
                    <a:pt x="31804" y="24076"/>
                    <a:pt x="31715" y="24065"/>
                  </a:cubicBezTo>
                  <a:lnTo>
                    <a:pt x="31493" y="24065"/>
                  </a:lnTo>
                  <a:cubicBezTo>
                    <a:pt x="29311" y="25578"/>
                    <a:pt x="28856" y="25894"/>
                    <a:pt x="28386" y="25894"/>
                  </a:cubicBezTo>
                  <a:cubicBezTo>
                    <a:pt x="28262" y="25894"/>
                    <a:pt x="28137" y="25872"/>
                    <a:pt x="27979" y="25844"/>
                  </a:cubicBezTo>
                  <a:cubicBezTo>
                    <a:pt x="26911" y="26600"/>
                    <a:pt x="26867" y="28112"/>
                    <a:pt x="25755" y="28824"/>
                  </a:cubicBezTo>
                  <a:cubicBezTo>
                    <a:pt x="23630" y="30081"/>
                    <a:pt x="22714" y="30452"/>
                    <a:pt x="21894" y="30452"/>
                  </a:cubicBezTo>
                  <a:cubicBezTo>
                    <a:pt x="21496" y="30452"/>
                    <a:pt x="21120" y="30364"/>
                    <a:pt x="20639" y="30248"/>
                  </a:cubicBezTo>
                  <a:cubicBezTo>
                    <a:pt x="20195" y="29224"/>
                    <a:pt x="20995" y="27890"/>
                    <a:pt x="19750" y="27089"/>
                  </a:cubicBezTo>
                  <a:cubicBezTo>
                    <a:pt x="18015" y="27623"/>
                    <a:pt x="18727" y="29625"/>
                    <a:pt x="17659" y="30559"/>
                  </a:cubicBezTo>
                  <a:cubicBezTo>
                    <a:pt x="16814" y="31271"/>
                    <a:pt x="15569" y="30692"/>
                    <a:pt x="14768" y="31449"/>
                  </a:cubicBezTo>
                  <a:cubicBezTo>
                    <a:pt x="14545" y="31715"/>
                    <a:pt x="14323" y="31982"/>
                    <a:pt x="14145" y="32294"/>
                  </a:cubicBezTo>
                  <a:cubicBezTo>
                    <a:pt x="12783" y="34183"/>
                    <a:pt x="12110" y="34692"/>
                    <a:pt x="11287" y="34692"/>
                  </a:cubicBezTo>
                  <a:cubicBezTo>
                    <a:pt x="10927" y="34692"/>
                    <a:pt x="10539" y="34595"/>
                    <a:pt x="10053" y="34473"/>
                  </a:cubicBezTo>
                  <a:lnTo>
                    <a:pt x="9875" y="34473"/>
                  </a:lnTo>
                  <a:cubicBezTo>
                    <a:pt x="8452" y="34785"/>
                    <a:pt x="8452" y="34785"/>
                    <a:pt x="8274" y="35140"/>
                  </a:cubicBezTo>
                  <a:cubicBezTo>
                    <a:pt x="7740" y="36430"/>
                    <a:pt x="8318" y="37854"/>
                    <a:pt x="7784" y="39144"/>
                  </a:cubicBezTo>
                  <a:cubicBezTo>
                    <a:pt x="6895" y="41457"/>
                    <a:pt x="4359" y="40078"/>
                    <a:pt x="2980" y="41234"/>
                  </a:cubicBezTo>
                  <a:cubicBezTo>
                    <a:pt x="2891" y="41323"/>
                    <a:pt x="0" y="49552"/>
                    <a:pt x="4626" y="49997"/>
                  </a:cubicBezTo>
                  <a:cubicBezTo>
                    <a:pt x="4630" y="49998"/>
                    <a:pt x="4634" y="49998"/>
                    <a:pt x="4639" y="49998"/>
                  </a:cubicBezTo>
                  <a:cubicBezTo>
                    <a:pt x="5022" y="49998"/>
                    <a:pt x="8333" y="48260"/>
                    <a:pt x="9475" y="44526"/>
                  </a:cubicBezTo>
                  <a:cubicBezTo>
                    <a:pt x="10231" y="42080"/>
                    <a:pt x="10542" y="42080"/>
                    <a:pt x="11432" y="42080"/>
                  </a:cubicBezTo>
                  <a:lnTo>
                    <a:pt x="11476" y="42080"/>
                  </a:lnTo>
                  <a:lnTo>
                    <a:pt x="11966" y="42124"/>
                  </a:lnTo>
                  <a:cubicBezTo>
                    <a:pt x="12544" y="42080"/>
                    <a:pt x="13078" y="41902"/>
                    <a:pt x="13567" y="41635"/>
                  </a:cubicBezTo>
                  <a:cubicBezTo>
                    <a:pt x="13919" y="41543"/>
                    <a:pt x="14240" y="41500"/>
                    <a:pt x="14534" y="41500"/>
                  </a:cubicBezTo>
                  <a:cubicBezTo>
                    <a:pt x="17505" y="41500"/>
                    <a:pt x="17702" y="45863"/>
                    <a:pt x="19483" y="47684"/>
                  </a:cubicBezTo>
                  <a:cubicBezTo>
                    <a:pt x="21218" y="47684"/>
                    <a:pt x="21218" y="47684"/>
                    <a:pt x="18727" y="43903"/>
                  </a:cubicBezTo>
                  <a:cubicBezTo>
                    <a:pt x="17662" y="42327"/>
                    <a:pt x="17168" y="39080"/>
                    <a:pt x="18846" y="39080"/>
                  </a:cubicBezTo>
                  <a:cubicBezTo>
                    <a:pt x="18921" y="39080"/>
                    <a:pt x="18999" y="39086"/>
                    <a:pt x="19083" y="39099"/>
                  </a:cubicBezTo>
                  <a:cubicBezTo>
                    <a:pt x="19127" y="39099"/>
                    <a:pt x="22864" y="40434"/>
                    <a:pt x="22552" y="44081"/>
                  </a:cubicBezTo>
                  <a:cubicBezTo>
                    <a:pt x="22330" y="46483"/>
                    <a:pt x="21974" y="50931"/>
                    <a:pt x="25266" y="51376"/>
                  </a:cubicBezTo>
                  <a:cubicBezTo>
                    <a:pt x="26511" y="50175"/>
                    <a:pt x="24732" y="48752"/>
                    <a:pt x="25577" y="47551"/>
                  </a:cubicBezTo>
                  <a:lnTo>
                    <a:pt x="25577" y="47551"/>
                  </a:lnTo>
                  <a:cubicBezTo>
                    <a:pt x="27918" y="48998"/>
                    <a:pt x="28589" y="52644"/>
                    <a:pt x="31955" y="52644"/>
                  </a:cubicBezTo>
                  <a:cubicBezTo>
                    <a:pt x="32107" y="52644"/>
                    <a:pt x="32264" y="52637"/>
                    <a:pt x="32427" y="52622"/>
                  </a:cubicBezTo>
                  <a:cubicBezTo>
                    <a:pt x="32742" y="52596"/>
                    <a:pt x="33016" y="52584"/>
                    <a:pt x="33255" y="52584"/>
                  </a:cubicBezTo>
                  <a:cubicBezTo>
                    <a:pt x="34671" y="52584"/>
                    <a:pt x="34861" y="52997"/>
                    <a:pt x="35052" y="53378"/>
                  </a:cubicBezTo>
                  <a:cubicBezTo>
                    <a:pt x="36920" y="57070"/>
                    <a:pt x="32650" y="59739"/>
                    <a:pt x="33406" y="63253"/>
                  </a:cubicBezTo>
                  <a:cubicBezTo>
                    <a:pt x="34295" y="66767"/>
                    <a:pt x="36208" y="69880"/>
                    <a:pt x="38877" y="72282"/>
                  </a:cubicBezTo>
                  <a:cubicBezTo>
                    <a:pt x="42035" y="75085"/>
                    <a:pt x="39945" y="79266"/>
                    <a:pt x="41501" y="82513"/>
                  </a:cubicBezTo>
                  <a:cubicBezTo>
                    <a:pt x="41763" y="83073"/>
                    <a:pt x="42337" y="83445"/>
                    <a:pt x="42936" y="83445"/>
                  </a:cubicBezTo>
                  <a:cubicBezTo>
                    <a:pt x="43051" y="83445"/>
                    <a:pt x="43166" y="83431"/>
                    <a:pt x="43281" y="83403"/>
                  </a:cubicBezTo>
                  <a:cubicBezTo>
                    <a:pt x="44126" y="83269"/>
                    <a:pt x="51465" y="81757"/>
                    <a:pt x="55291" y="72194"/>
                  </a:cubicBezTo>
                  <a:cubicBezTo>
                    <a:pt x="56536" y="69124"/>
                    <a:pt x="51198" y="69880"/>
                    <a:pt x="49152" y="68724"/>
                  </a:cubicBezTo>
                  <a:cubicBezTo>
                    <a:pt x="48218" y="68146"/>
                    <a:pt x="45638" y="63297"/>
                    <a:pt x="48352" y="62052"/>
                  </a:cubicBezTo>
                  <a:lnTo>
                    <a:pt x="48352" y="62052"/>
                  </a:lnTo>
                  <a:cubicBezTo>
                    <a:pt x="50576" y="63164"/>
                    <a:pt x="52266" y="64988"/>
                    <a:pt x="54268" y="66366"/>
                  </a:cubicBezTo>
                  <a:cubicBezTo>
                    <a:pt x="54816" y="66732"/>
                    <a:pt x="55389" y="66858"/>
                    <a:pt x="55975" y="66858"/>
                  </a:cubicBezTo>
                  <a:cubicBezTo>
                    <a:pt x="57286" y="66858"/>
                    <a:pt x="58662" y="66226"/>
                    <a:pt x="59965" y="66226"/>
                  </a:cubicBezTo>
                  <a:cubicBezTo>
                    <a:pt x="60773" y="66226"/>
                    <a:pt x="61554" y="66469"/>
                    <a:pt x="62274" y="67256"/>
                  </a:cubicBezTo>
                  <a:cubicBezTo>
                    <a:pt x="63297" y="68368"/>
                    <a:pt x="63653" y="69836"/>
                    <a:pt x="64721" y="70859"/>
                  </a:cubicBezTo>
                  <a:cubicBezTo>
                    <a:pt x="65966" y="72016"/>
                    <a:pt x="68190" y="71215"/>
                    <a:pt x="69036" y="73083"/>
                  </a:cubicBezTo>
                  <a:cubicBezTo>
                    <a:pt x="71082" y="77531"/>
                    <a:pt x="69703" y="82513"/>
                    <a:pt x="71260" y="87006"/>
                  </a:cubicBezTo>
                  <a:cubicBezTo>
                    <a:pt x="71882" y="87006"/>
                    <a:pt x="73172" y="86961"/>
                    <a:pt x="73751" y="85849"/>
                  </a:cubicBezTo>
                  <a:cubicBezTo>
                    <a:pt x="75485" y="82380"/>
                    <a:pt x="75841" y="78421"/>
                    <a:pt x="77354" y="74862"/>
                  </a:cubicBezTo>
                  <a:cubicBezTo>
                    <a:pt x="78459" y="72253"/>
                    <a:pt x="82512" y="68323"/>
                    <a:pt x="83476" y="68323"/>
                  </a:cubicBezTo>
                  <a:cubicBezTo>
                    <a:pt x="83482" y="68323"/>
                    <a:pt x="83487" y="68323"/>
                    <a:pt x="83492" y="68324"/>
                  </a:cubicBezTo>
                  <a:cubicBezTo>
                    <a:pt x="87006" y="68546"/>
                    <a:pt x="85049" y="73039"/>
                    <a:pt x="85983" y="75396"/>
                  </a:cubicBezTo>
                  <a:cubicBezTo>
                    <a:pt x="86739" y="75307"/>
                    <a:pt x="87095" y="74507"/>
                    <a:pt x="87718" y="74240"/>
                  </a:cubicBezTo>
                  <a:cubicBezTo>
                    <a:pt x="88518" y="75040"/>
                    <a:pt x="88874" y="76197"/>
                    <a:pt x="88607" y="77309"/>
                  </a:cubicBezTo>
                  <a:cubicBezTo>
                    <a:pt x="87673" y="82780"/>
                    <a:pt x="87673" y="82780"/>
                    <a:pt x="88385" y="90208"/>
                  </a:cubicBezTo>
                  <a:lnTo>
                    <a:pt x="88963" y="90386"/>
                  </a:lnTo>
                  <a:cubicBezTo>
                    <a:pt x="93901" y="87050"/>
                    <a:pt x="85494" y="81401"/>
                    <a:pt x="90298" y="77887"/>
                  </a:cubicBezTo>
                  <a:lnTo>
                    <a:pt x="90298" y="77887"/>
                  </a:lnTo>
                  <a:cubicBezTo>
                    <a:pt x="91855" y="79222"/>
                    <a:pt x="90743" y="81223"/>
                    <a:pt x="91632" y="82736"/>
                  </a:cubicBezTo>
                  <a:cubicBezTo>
                    <a:pt x="94212" y="82424"/>
                    <a:pt x="96614" y="74240"/>
                    <a:pt x="95280" y="73083"/>
                  </a:cubicBezTo>
                  <a:cubicBezTo>
                    <a:pt x="93322" y="71437"/>
                    <a:pt x="94123" y="68057"/>
                    <a:pt x="94168" y="68012"/>
                  </a:cubicBezTo>
                  <a:cubicBezTo>
                    <a:pt x="94168" y="67968"/>
                    <a:pt x="96481" y="63253"/>
                    <a:pt x="98082" y="62897"/>
                  </a:cubicBezTo>
                  <a:cubicBezTo>
                    <a:pt x="101240" y="62230"/>
                    <a:pt x="99950" y="58760"/>
                    <a:pt x="100884" y="56714"/>
                  </a:cubicBezTo>
                  <a:lnTo>
                    <a:pt x="100795" y="56669"/>
                  </a:lnTo>
                  <a:cubicBezTo>
                    <a:pt x="101196" y="54445"/>
                    <a:pt x="101196" y="54445"/>
                    <a:pt x="100306" y="49730"/>
                  </a:cubicBezTo>
                  <a:cubicBezTo>
                    <a:pt x="100306" y="49641"/>
                    <a:pt x="100262" y="49597"/>
                    <a:pt x="100262" y="49552"/>
                  </a:cubicBezTo>
                  <a:lnTo>
                    <a:pt x="100217" y="49375"/>
                  </a:lnTo>
                  <a:cubicBezTo>
                    <a:pt x="100217" y="49330"/>
                    <a:pt x="100217" y="49241"/>
                    <a:pt x="100173" y="49197"/>
                  </a:cubicBezTo>
                  <a:cubicBezTo>
                    <a:pt x="100173" y="49152"/>
                    <a:pt x="100173" y="49108"/>
                    <a:pt x="100173" y="49019"/>
                  </a:cubicBezTo>
                  <a:cubicBezTo>
                    <a:pt x="100128" y="48974"/>
                    <a:pt x="100173" y="48930"/>
                    <a:pt x="100128" y="48841"/>
                  </a:cubicBezTo>
                  <a:lnTo>
                    <a:pt x="100084" y="48707"/>
                  </a:lnTo>
                  <a:cubicBezTo>
                    <a:pt x="100084" y="48618"/>
                    <a:pt x="100039" y="48574"/>
                    <a:pt x="100039" y="48529"/>
                  </a:cubicBezTo>
                  <a:cubicBezTo>
                    <a:pt x="100039" y="48485"/>
                    <a:pt x="99995" y="48396"/>
                    <a:pt x="99995" y="48351"/>
                  </a:cubicBezTo>
                  <a:cubicBezTo>
                    <a:pt x="99372" y="45416"/>
                    <a:pt x="94879" y="42925"/>
                    <a:pt x="97637" y="39722"/>
                  </a:cubicBezTo>
                  <a:lnTo>
                    <a:pt x="97637" y="39722"/>
                  </a:lnTo>
                  <a:cubicBezTo>
                    <a:pt x="100039" y="40701"/>
                    <a:pt x="99728" y="43325"/>
                    <a:pt x="100840" y="45060"/>
                  </a:cubicBezTo>
                  <a:lnTo>
                    <a:pt x="101418" y="45149"/>
                  </a:lnTo>
                  <a:cubicBezTo>
                    <a:pt x="103019" y="42257"/>
                    <a:pt x="98171" y="21040"/>
                    <a:pt x="94568" y="20239"/>
                  </a:cubicBezTo>
                  <a:lnTo>
                    <a:pt x="94523" y="20239"/>
                  </a:lnTo>
                  <a:lnTo>
                    <a:pt x="94479" y="20284"/>
                  </a:lnTo>
                  <a:lnTo>
                    <a:pt x="94435" y="20328"/>
                  </a:lnTo>
                  <a:lnTo>
                    <a:pt x="94390" y="20373"/>
                  </a:lnTo>
                  <a:lnTo>
                    <a:pt x="94346" y="20417"/>
                  </a:lnTo>
                  <a:lnTo>
                    <a:pt x="94301" y="20462"/>
                  </a:lnTo>
                  <a:lnTo>
                    <a:pt x="94257" y="20506"/>
                  </a:lnTo>
                  <a:cubicBezTo>
                    <a:pt x="94212" y="20551"/>
                    <a:pt x="94212" y="20551"/>
                    <a:pt x="94168" y="20595"/>
                  </a:cubicBezTo>
                  <a:cubicBezTo>
                    <a:pt x="91454" y="19572"/>
                    <a:pt x="90520" y="15257"/>
                    <a:pt x="90876" y="14457"/>
                  </a:cubicBezTo>
                  <a:cubicBezTo>
                    <a:pt x="91187" y="14412"/>
                    <a:pt x="91543" y="14412"/>
                    <a:pt x="91899" y="14412"/>
                  </a:cubicBezTo>
                  <a:cubicBezTo>
                    <a:pt x="92077" y="14145"/>
                    <a:pt x="92210" y="13834"/>
                    <a:pt x="92299" y="13478"/>
                  </a:cubicBezTo>
                  <a:lnTo>
                    <a:pt x="92299" y="13167"/>
                  </a:lnTo>
                  <a:cubicBezTo>
                    <a:pt x="91855" y="11521"/>
                    <a:pt x="90387" y="10587"/>
                    <a:pt x="89542" y="9297"/>
                  </a:cubicBezTo>
                  <a:lnTo>
                    <a:pt x="89719" y="8807"/>
                  </a:lnTo>
                  <a:cubicBezTo>
                    <a:pt x="89586" y="8541"/>
                    <a:pt x="89364" y="8185"/>
                    <a:pt x="89230" y="7918"/>
                  </a:cubicBezTo>
                  <a:lnTo>
                    <a:pt x="89230" y="7918"/>
                  </a:lnTo>
                  <a:cubicBezTo>
                    <a:pt x="92033" y="10542"/>
                    <a:pt x="93322" y="14323"/>
                    <a:pt x="95902" y="17081"/>
                  </a:cubicBezTo>
                  <a:cubicBezTo>
                    <a:pt x="96525" y="17748"/>
                    <a:pt x="97237" y="18326"/>
                    <a:pt x="98038" y="18816"/>
                  </a:cubicBezTo>
                  <a:cubicBezTo>
                    <a:pt x="96525" y="15124"/>
                    <a:pt x="92922" y="12989"/>
                    <a:pt x="91321" y="9386"/>
                  </a:cubicBezTo>
                  <a:lnTo>
                    <a:pt x="91321" y="9297"/>
                  </a:lnTo>
                  <a:lnTo>
                    <a:pt x="91321" y="9252"/>
                  </a:lnTo>
                  <a:lnTo>
                    <a:pt x="91321" y="9208"/>
                  </a:lnTo>
                  <a:lnTo>
                    <a:pt x="91321" y="9163"/>
                  </a:lnTo>
                  <a:lnTo>
                    <a:pt x="91321" y="9119"/>
                  </a:lnTo>
                  <a:lnTo>
                    <a:pt x="91321" y="9074"/>
                  </a:lnTo>
                  <a:lnTo>
                    <a:pt x="91321" y="9030"/>
                  </a:lnTo>
                  <a:cubicBezTo>
                    <a:pt x="91276" y="8985"/>
                    <a:pt x="91232" y="8896"/>
                    <a:pt x="91187" y="8852"/>
                  </a:cubicBezTo>
                  <a:cubicBezTo>
                    <a:pt x="89808" y="7028"/>
                    <a:pt x="89719" y="6939"/>
                    <a:pt x="84382" y="2402"/>
                  </a:cubicBezTo>
                  <a:lnTo>
                    <a:pt x="84426" y="2402"/>
                  </a:lnTo>
                  <a:lnTo>
                    <a:pt x="84248" y="2269"/>
                  </a:lnTo>
                  <a:lnTo>
                    <a:pt x="84070" y="2135"/>
                  </a:lnTo>
                  <a:cubicBezTo>
                    <a:pt x="83937" y="2002"/>
                    <a:pt x="83803" y="1913"/>
                    <a:pt x="83670" y="1824"/>
                  </a:cubicBezTo>
                  <a:lnTo>
                    <a:pt x="81980" y="578"/>
                  </a:lnTo>
                  <a:lnTo>
                    <a:pt x="81891" y="534"/>
                  </a:lnTo>
                  <a:lnTo>
                    <a:pt x="81579" y="311"/>
                  </a:lnTo>
                  <a:lnTo>
                    <a:pt x="81535" y="267"/>
                  </a:lnTo>
                  <a:cubicBezTo>
                    <a:pt x="81401" y="178"/>
                    <a:pt x="81268" y="89"/>
                    <a:pt x="8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8053859" y="2655942"/>
              <a:ext cx="157793" cy="67660"/>
            </a:xfrm>
            <a:custGeom>
              <a:avLst/>
              <a:gdLst/>
              <a:ahLst/>
              <a:cxnLst/>
              <a:rect l="l" t="t" r="r" b="b"/>
              <a:pathLst>
                <a:path w="5828" h="2499" extrusionOk="0">
                  <a:moveTo>
                    <a:pt x="1244" y="1"/>
                  </a:moveTo>
                  <a:cubicBezTo>
                    <a:pt x="1202" y="1"/>
                    <a:pt x="1160" y="6"/>
                    <a:pt x="1112" y="16"/>
                  </a:cubicBezTo>
                  <a:cubicBezTo>
                    <a:pt x="712" y="149"/>
                    <a:pt x="845" y="772"/>
                    <a:pt x="401" y="861"/>
                  </a:cubicBezTo>
                  <a:cubicBezTo>
                    <a:pt x="267" y="861"/>
                    <a:pt x="267" y="905"/>
                    <a:pt x="223" y="950"/>
                  </a:cubicBezTo>
                  <a:cubicBezTo>
                    <a:pt x="223" y="950"/>
                    <a:pt x="0" y="1350"/>
                    <a:pt x="668" y="1750"/>
                  </a:cubicBezTo>
                  <a:cubicBezTo>
                    <a:pt x="694" y="1776"/>
                    <a:pt x="735" y="1787"/>
                    <a:pt x="781" y="1787"/>
                  </a:cubicBezTo>
                  <a:cubicBezTo>
                    <a:pt x="894" y="1787"/>
                    <a:pt x="1036" y="1724"/>
                    <a:pt x="1068" y="1661"/>
                  </a:cubicBezTo>
                  <a:cubicBezTo>
                    <a:pt x="1112" y="1572"/>
                    <a:pt x="1112" y="1572"/>
                    <a:pt x="1201" y="1528"/>
                  </a:cubicBezTo>
                  <a:cubicBezTo>
                    <a:pt x="1436" y="1476"/>
                    <a:pt x="1533" y="1454"/>
                    <a:pt x="1591" y="1454"/>
                  </a:cubicBezTo>
                  <a:cubicBezTo>
                    <a:pt x="1632" y="1454"/>
                    <a:pt x="1654" y="1465"/>
                    <a:pt x="1691" y="1483"/>
                  </a:cubicBezTo>
                  <a:cubicBezTo>
                    <a:pt x="1913" y="1572"/>
                    <a:pt x="2135" y="1706"/>
                    <a:pt x="2313" y="1839"/>
                  </a:cubicBezTo>
                  <a:cubicBezTo>
                    <a:pt x="2714" y="2151"/>
                    <a:pt x="3158" y="2329"/>
                    <a:pt x="3648" y="2462"/>
                  </a:cubicBezTo>
                  <a:cubicBezTo>
                    <a:pt x="3716" y="2488"/>
                    <a:pt x="3771" y="2498"/>
                    <a:pt x="3816" y="2498"/>
                  </a:cubicBezTo>
                  <a:cubicBezTo>
                    <a:pt x="4005" y="2498"/>
                    <a:pt x="4012" y="2303"/>
                    <a:pt x="4048" y="2195"/>
                  </a:cubicBezTo>
                  <a:cubicBezTo>
                    <a:pt x="4048" y="1839"/>
                    <a:pt x="4226" y="1795"/>
                    <a:pt x="4315" y="1795"/>
                  </a:cubicBezTo>
                  <a:cubicBezTo>
                    <a:pt x="4379" y="1777"/>
                    <a:pt x="4443" y="1770"/>
                    <a:pt x="4506" y="1770"/>
                  </a:cubicBezTo>
                  <a:cubicBezTo>
                    <a:pt x="4717" y="1770"/>
                    <a:pt x="4923" y="1847"/>
                    <a:pt x="5111" y="1847"/>
                  </a:cubicBezTo>
                  <a:cubicBezTo>
                    <a:pt x="5143" y="1847"/>
                    <a:pt x="5174" y="1844"/>
                    <a:pt x="5205" y="1839"/>
                  </a:cubicBezTo>
                  <a:cubicBezTo>
                    <a:pt x="5827" y="1706"/>
                    <a:pt x="5827" y="1706"/>
                    <a:pt x="5472" y="1350"/>
                  </a:cubicBezTo>
                  <a:cubicBezTo>
                    <a:pt x="5027" y="950"/>
                    <a:pt x="4893" y="905"/>
                    <a:pt x="4760" y="861"/>
                  </a:cubicBezTo>
                  <a:lnTo>
                    <a:pt x="4359" y="772"/>
                  </a:lnTo>
                  <a:cubicBezTo>
                    <a:pt x="4204" y="750"/>
                    <a:pt x="4048" y="738"/>
                    <a:pt x="3898" y="738"/>
                  </a:cubicBezTo>
                  <a:cubicBezTo>
                    <a:pt x="3748" y="738"/>
                    <a:pt x="3603" y="750"/>
                    <a:pt x="3470" y="772"/>
                  </a:cubicBezTo>
                  <a:cubicBezTo>
                    <a:pt x="3437" y="780"/>
                    <a:pt x="3405" y="785"/>
                    <a:pt x="3367" y="785"/>
                  </a:cubicBezTo>
                  <a:cubicBezTo>
                    <a:pt x="3198" y="785"/>
                    <a:pt x="2927" y="682"/>
                    <a:pt x="2091" y="282"/>
                  </a:cubicBezTo>
                  <a:cubicBezTo>
                    <a:pt x="1567" y="73"/>
                    <a:pt x="1400" y="1"/>
                    <a:pt x="1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7715420" y="2796055"/>
              <a:ext cx="191529" cy="171412"/>
            </a:xfrm>
            <a:custGeom>
              <a:avLst/>
              <a:gdLst/>
              <a:ahLst/>
              <a:cxnLst/>
              <a:rect l="l" t="t" r="r" b="b"/>
              <a:pathLst>
                <a:path w="7074" h="6331" extrusionOk="0">
                  <a:moveTo>
                    <a:pt x="6362" y="0"/>
                  </a:moveTo>
                  <a:cubicBezTo>
                    <a:pt x="6050" y="89"/>
                    <a:pt x="5917" y="356"/>
                    <a:pt x="5606" y="401"/>
                  </a:cubicBezTo>
                  <a:cubicBezTo>
                    <a:pt x="5161" y="401"/>
                    <a:pt x="4716" y="445"/>
                    <a:pt x="4316" y="490"/>
                  </a:cubicBezTo>
                  <a:cubicBezTo>
                    <a:pt x="4227" y="534"/>
                    <a:pt x="4093" y="579"/>
                    <a:pt x="4004" y="623"/>
                  </a:cubicBezTo>
                  <a:cubicBezTo>
                    <a:pt x="3782" y="712"/>
                    <a:pt x="3648" y="979"/>
                    <a:pt x="3693" y="1201"/>
                  </a:cubicBezTo>
                  <a:cubicBezTo>
                    <a:pt x="3693" y="1379"/>
                    <a:pt x="3693" y="1468"/>
                    <a:pt x="3604" y="1513"/>
                  </a:cubicBezTo>
                  <a:cubicBezTo>
                    <a:pt x="3552" y="1565"/>
                    <a:pt x="3469" y="1587"/>
                    <a:pt x="3240" y="1587"/>
                  </a:cubicBezTo>
                  <a:cubicBezTo>
                    <a:pt x="3078" y="1587"/>
                    <a:pt x="2842" y="1576"/>
                    <a:pt x="2492" y="1557"/>
                  </a:cubicBezTo>
                  <a:cubicBezTo>
                    <a:pt x="2225" y="1557"/>
                    <a:pt x="2181" y="1557"/>
                    <a:pt x="2092" y="1646"/>
                  </a:cubicBezTo>
                  <a:cubicBezTo>
                    <a:pt x="1869" y="1958"/>
                    <a:pt x="1647" y="2313"/>
                    <a:pt x="1469" y="2625"/>
                  </a:cubicBezTo>
                  <a:cubicBezTo>
                    <a:pt x="1291" y="2847"/>
                    <a:pt x="1068" y="2981"/>
                    <a:pt x="891" y="3203"/>
                  </a:cubicBezTo>
                  <a:cubicBezTo>
                    <a:pt x="713" y="3381"/>
                    <a:pt x="713" y="3559"/>
                    <a:pt x="579" y="3692"/>
                  </a:cubicBezTo>
                  <a:cubicBezTo>
                    <a:pt x="535" y="3737"/>
                    <a:pt x="535" y="3737"/>
                    <a:pt x="401" y="3781"/>
                  </a:cubicBezTo>
                  <a:cubicBezTo>
                    <a:pt x="1" y="3826"/>
                    <a:pt x="45" y="5205"/>
                    <a:pt x="490" y="5605"/>
                  </a:cubicBezTo>
                  <a:cubicBezTo>
                    <a:pt x="713" y="5783"/>
                    <a:pt x="935" y="5916"/>
                    <a:pt x="1202" y="6005"/>
                  </a:cubicBezTo>
                  <a:lnTo>
                    <a:pt x="1291" y="6005"/>
                  </a:lnTo>
                  <a:cubicBezTo>
                    <a:pt x="1358" y="6028"/>
                    <a:pt x="1435" y="6028"/>
                    <a:pt x="1519" y="6028"/>
                  </a:cubicBezTo>
                  <a:cubicBezTo>
                    <a:pt x="1602" y="6028"/>
                    <a:pt x="1691" y="6028"/>
                    <a:pt x="1780" y="6050"/>
                  </a:cubicBezTo>
                  <a:cubicBezTo>
                    <a:pt x="1958" y="6094"/>
                    <a:pt x="2136" y="6317"/>
                    <a:pt x="2403" y="6317"/>
                  </a:cubicBezTo>
                  <a:cubicBezTo>
                    <a:pt x="2470" y="6325"/>
                    <a:pt x="2545" y="6330"/>
                    <a:pt x="2622" y="6330"/>
                  </a:cubicBezTo>
                  <a:cubicBezTo>
                    <a:pt x="2954" y="6330"/>
                    <a:pt x="3329" y="6233"/>
                    <a:pt x="3293" y="5872"/>
                  </a:cubicBezTo>
                  <a:cubicBezTo>
                    <a:pt x="2492" y="5739"/>
                    <a:pt x="2403" y="4893"/>
                    <a:pt x="2403" y="4582"/>
                  </a:cubicBezTo>
                  <a:cubicBezTo>
                    <a:pt x="2403" y="4404"/>
                    <a:pt x="2447" y="4226"/>
                    <a:pt x="2581" y="4137"/>
                  </a:cubicBezTo>
                  <a:cubicBezTo>
                    <a:pt x="2803" y="3959"/>
                    <a:pt x="2803" y="3959"/>
                    <a:pt x="3115" y="3426"/>
                  </a:cubicBezTo>
                  <a:cubicBezTo>
                    <a:pt x="3204" y="3248"/>
                    <a:pt x="3337" y="3070"/>
                    <a:pt x="3471" y="2936"/>
                  </a:cubicBezTo>
                  <a:cubicBezTo>
                    <a:pt x="3737" y="2758"/>
                    <a:pt x="4004" y="2580"/>
                    <a:pt x="4271" y="2491"/>
                  </a:cubicBezTo>
                  <a:cubicBezTo>
                    <a:pt x="4583" y="2269"/>
                    <a:pt x="4716" y="1869"/>
                    <a:pt x="5027" y="1646"/>
                  </a:cubicBezTo>
                  <a:cubicBezTo>
                    <a:pt x="5294" y="1424"/>
                    <a:pt x="5606" y="1335"/>
                    <a:pt x="5961" y="1335"/>
                  </a:cubicBezTo>
                  <a:cubicBezTo>
                    <a:pt x="7074" y="1290"/>
                    <a:pt x="6896" y="846"/>
                    <a:pt x="6718" y="401"/>
                  </a:cubicBezTo>
                  <a:cubicBezTo>
                    <a:pt x="6629" y="178"/>
                    <a:pt x="6540" y="0"/>
                    <a:pt x="6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7275856" y="2705733"/>
              <a:ext cx="126467" cy="103833"/>
            </a:xfrm>
            <a:custGeom>
              <a:avLst/>
              <a:gdLst/>
              <a:ahLst/>
              <a:cxnLst/>
              <a:rect l="l" t="t" r="r" b="b"/>
              <a:pathLst>
                <a:path w="4671" h="3835" extrusionOk="0">
                  <a:moveTo>
                    <a:pt x="2358" y="0"/>
                  </a:moveTo>
                  <a:cubicBezTo>
                    <a:pt x="2269" y="0"/>
                    <a:pt x="2135" y="45"/>
                    <a:pt x="2046" y="89"/>
                  </a:cubicBezTo>
                  <a:lnTo>
                    <a:pt x="1424" y="267"/>
                  </a:lnTo>
                  <a:cubicBezTo>
                    <a:pt x="1335" y="312"/>
                    <a:pt x="1246" y="401"/>
                    <a:pt x="1157" y="401"/>
                  </a:cubicBezTo>
                  <a:cubicBezTo>
                    <a:pt x="1127" y="416"/>
                    <a:pt x="1102" y="420"/>
                    <a:pt x="1079" y="420"/>
                  </a:cubicBezTo>
                  <a:cubicBezTo>
                    <a:pt x="1033" y="420"/>
                    <a:pt x="994" y="401"/>
                    <a:pt x="934" y="401"/>
                  </a:cubicBezTo>
                  <a:lnTo>
                    <a:pt x="890" y="401"/>
                  </a:lnTo>
                  <a:cubicBezTo>
                    <a:pt x="801" y="490"/>
                    <a:pt x="667" y="534"/>
                    <a:pt x="356" y="1157"/>
                  </a:cubicBezTo>
                  <a:cubicBezTo>
                    <a:pt x="0" y="1913"/>
                    <a:pt x="45" y="1913"/>
                    <a:pt x="578" y="1958"/>
                  </a:cubicBezTo>
                  <a:cubicBezTo>
                    <a:pt x="801" y="1958"/>
                    <a:pt x="1068" y="2002"/>
                    <a:pt x="1112" y="2224"/>
                  </a:cubicBezTo>
                  <a:cubicBezTo>
                    <a:pt x="1157" y="2625"/>
                    <a:pt x="712" y="2758"/>
                    <a:pt x="756" y="3159"/>
                  </a:cubicBezTo>
                  <a:cubicBezTo>
                    <a:pt x="756" y="3159"/>
                    <a:pt x="979" y="3470"/>
                    <a:pt x="1112" y="3514"/>
                  </a:cubicBezTo>
                  <a:cubicBezTo>
                    <a:pt x="1160" y="3526"/>
                    <a:pt x="1211" y="3532"/>
                    <a:pt x="1263" y="3532"/>
                  </a:cubicBezTo>
                  <a:cubicBezTo>
                    <a:pt x="1406" y="3532"/>
                    <a:pt x="1560" y="3491"/>
                    <a:pt x="1690" y="3425"/>
                  </a:cubicBezTo>
                  <a:cubicBezTo>
                    <a:pt x="2091" y="3292"/>
                    <a:pt x="2091" y="2847"/>
                    <a:pt x="2313" y="2580"/>
                  </a:cubicBezTo>
                  <a:cubicBezTo>
                    <a:pt x="2422" y="2435"/>
                    <a:pt x="2620" y="2290"/>
                    <a:pt x="2786" y="2290"/>
                  </a:cubicBezTo>
                  <a:cubicBezTo>
                    <a:pt x="2823" y="2290"/>
                    <a:pt x="2859" y="2297"/>
                    <a:pt x="2891" y="2313"/>
                  </a:cubicBezTo>
                  <a:cubicBezTo>
                    <a:pt x="3069" y="2402"/>
                    <a:pt x="3025" y="2402"/>
                    <a:pt x="3158" y="2981"/>
                  </a:cubicBezTo>
                  <a:cubicBezTo>
                    <a:pt x="3158" y="3070"/>
                    <a:pt x="3158" y="3114"/>
                    <a:pt x="3203" y="3159"/>
                  </a:cubicBezTo>
                  <a:cubicBezTo>
                    <a:pt x="3692" y="3737"/>
                    <a:pt x="3692" y="3737"/>
                    <a:pt x="3781" y="3826"/>
                  </a:cubicBezTo>
                  <a:cubicBezTo>
                    <a:pt x="3793" y="3832"/>
                    <a:pt x="3808" y="3834"/>
                    <a:pt x="3825" y="3834"/>
                  </a:cubicBezTo>
                  <a:cubicBezTo>
                    <a:pt x="3937" y="3834"/>
                    <a:pt x="4149" y="3713"/>
                    <a:pt x="4226" y="3559"/>
                  </a:cubicBezTo>
                  <a:cubicBezTo>
                    <a:pt x="4671" y="2936"/>
                    <a:pt x="3692" y="1468"/>
                    <a:pt x="3292" y="1201"/>
                  </a:cubicBezTo>
                  <a:cubicBezTo>
                    <a:pt x="3114" y="1023"/>
                    <a:pt x="2980" y="801"/>
                    <a:pt x="2847" y="579"/>
                  </a:cubicBezTo>
                  <a:cubicBezTo>
                    <a:pt x="2758" y="445"/>
                    <a:pt x="2758" y="267"/>
                    <a:pt x="2669" y="134"/>
                  </a:cubicBezTo>
                  <a:cubicBezTo>
                    <a:pt x="2669" y="89"/>
                    <a:pt x="2625" y="45"/>
                    <a:pt x="2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7387839" y="2705191"/>
              <a:ext cx="75918" cy="33844"/>
            </a:xfrm>
            <a:custGeom>
              <a:avLst/>
              <a:gdLst/>
              <a:ahLst/>
              <a:cxnLst/>
              <a:rect l="l" t="t" r="r" b="b"/>
              <a:pathLst>
                <a:path w="2804" h="1250" extrusionOk="0">
                  <a:moveTo>
                    <a:pt x="548" y="1"/>
                  </a:moveTo>
                  <a:cubicBezTo>
                    <a:pt x="535" y="1"/>
                    <a:pt x="535" y="20"/>
                    <a:pt x="535" y="20"/>
                  </a:cubicBezTo>
                  <a:cubicBezTo>
                    <a:pt x="1" y="465"/>
                    <a:pt x="1" y="599"/>
                    <a:pt x="134" y="910"/>
                  </a:cubicBezTo>
                  <a:cubicBezTo>
                    <a:pt x="223" y="1177"/>
                    <a:pt x="223" y="1177"/>
                    <a:pt x="1024" y="1221"/>
                  </a:cubicBezTo>
                  <a:lnTo>
                    <a:pt x="1780" y="1221"/>
                  </a:lnTo>
                  <a:cubicBezTo>
                    <a:pt x="1949" y="1235"/>
                    <a:pt x="2073" y="1249"/>
                    <a:pt x="2170" y="1249"/>
                  </a:cubicBezTo>
                  <a:cubicBezTo>
                    <a:pt x="2379" y="1249"/>
                    <a:pt x="2459" y="1184"/>
                    <a:pt x="2581" y="910"/>
                  </a:cubicBezTo>
                  <a:cubicBezTo>
                    <a:pt x="2581" y="910"/>
                    <a:pt x="2803" y="332"/>
                    <a:pt x="2625" y="243"/>
                  </a:cubicBezTo>
                  <a:lnTo>
                    <a:pt x="2447" y="243"/>
                  </a:lnTo>
                  <a:cubicBezTo>
                    <a:pt x="2336" y="265"/>
                    <a:pt x="2225" y="276"/>
                    <a:pt x="2114" y="276"/>
                  </a:cubicBezTo>
                  <a:cubicBezTo>
                    <a:pt x="2003" y="276"/>
                    <a:pt x="1891" y="265"/>
                    <a:pt x="1780" y="243"/>
                  </a:cubicBezTo>
                  <a:lnTo>
                    <a:pt x="668" y="154"/>
                  </a:lnTo>
                  <a:cubicBezTo>
                    <a:pt x="579" y="154"/>
                    <a:pt x="624" y="65"/>
                    <a:pt x="579" y="20"/>
                  </a:cubicBezTo>
                  <a:cubicBezTo>
                    <a:pt x="564" y="6"/>
                    <a:pt x="554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7661243" y="2690083"/>
              <a:ext cx="163804" cy="51794"/>
            </a:xfrm>
            <a:custGeom>
              <a:avLst/>
              <a:gdLst/>
              <a:ahLst/>
              <a:cxnLst/>
              <a:rect l="l" t="t" r="r" b="b"/>
              <a:pathLst>
                <a:path w="6050" h="1913" extrusionOk="0">
                  <a:moveTo>
                    <a:pt x="4137" y="0"/>
                  </a:moveTo>
                  <a:cubicBezTo>
                    <a:pt x="3470" y="45"/>
                    <a:pt x="3470" y="45"/>
                    <a:pt x="3381" y="89"/>
                  </a:cubicBezTo>
                  <a:cubicBezTo>
                    <a:pt x="3203" y="222"/>
                    <a:pt x="3203" y="445"/>
                    <a:pt x="3114" y="578"/>
                  </a:cubicBezTo>
                  <a:cubicBezTo>
                    <a:pt x="2981" y="756"/>
                    <a:pt x="3025" y="712"/>
                    <a:pt x="1824" y="756"/>
                  </a:cubicBezTo>
                  <a:lnTo>
                    <a:pt x="1112" y="756"/>
                  </a:lnTo>
                  <a:cubicBezTo>
                    <a:pt x="0" y="756"/>
                    <a:pt x="89" y="1112"/>
                    <a:pt x="223" y="1646"/>
                  </a:cubicBezTo>
                  <a:cubicBezTo>
                    <a:pt x="534" y="1735"/>
                    <a:pt x="801" y="1824"/>
                    <a:pt x="1112" y="1913"/>
                  </a:cubicBezTo>
                  <a:cubicBezTo>
                    <a:pt x="1112" y="1913"/>
                    <a:pt x="1913" y="1913"/>
                    <a:pt x="2224" y="1868"/>
                  </a:cubicBezTo>
                  <a:cubicBezTo>
                    <a:pt x="2447" y="1868"/>
                    <a:pt x="2669" y="1690"/>
                    <a:pt x="2892" y="1690"/>
                  </a:cubicBezTo>
                  <a:cubicBezTo>
                    <a:pt x="3003" y="1668"/>
                    <a:pt x="3114" y="1657"/>
                    <a:pt x="3225" y="1657"/>
                  </a:cubicBezTo>
                  <a:cubicBezTo>
                    <a:pt x="3336" y="1657"/>
                    <a:pt x="3448" y="1668"/>
                    <a:pt x="3559" y="1690"/>
                  </a:cubicBezTo>
                  <a:cubicBezTo>
                    <a:pt x="4137" y="1690"/>
                    <a:pt x="4760" y="1646"/>
                    <a:pt x="5338" y="1601"/>
                  </a:cubicBezTo>
                  <a:cubicBezTo>
                    <a:pt x="5427" y="1601"/>
                    <a:pt x="5872" y="1335"/>
                    <a:pt x="5872" y="1335"/>
                  </a:cubicBezTo>
                  <a:cubicBezTo>
                    <a:pt x="5961" y="1246"/>
                    <a:pt x="6050" y="1112"/>
                    <a:pt x="6005" y="979"/>
                  </a:cubicBezTo>
                  <a:cubicBezTo>
                    <a:pt x="5961" y="801"/>
                    <a:pt x="5872" y="623"/>
                    <a:pt x="5694" y="534"/>
                  </a:cubicBezTo>
                  <a:cubicBezTo>
                    <a:pt x="5205" y="311"/>
                    <a:pt x="4671" y="89"/>
                    <a:pt x="4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7569702" y="5519050"/>
              <a:ext cx="180671" cy="220093"/>
            </a:xfrm>
            <a:custGeom>
              <a:avLst/>
              <a:gdLst/>
              <a:ahLst/>
              <a:cxnLst/>
              <a:rect l="l" t="t" r="r" b="b"/>
              <a:pathLst>
                <a:path w="6673" h="8129" extrusionOk="0">
                  <a:moveTo>
                    <a:pt x="5383" y="1"/>
                  </a:moveTo>
                  <a:cubicBezTo>
                    <a:pt x="4938" y="1"/>
                    <a:pt x="4805" y="179"/>
                    <a:pt x="4760" y="268"/>
                  </a:cubicBezTo>
                  <a:cubicBezTo>
                    <a:pt x="4493" y="713"/>
                    <a:pt x="4315" y="1246"/>
                    <a:pt x="4182" y="1780"/>
                  </a:cubicBezTo>
                  <a:lnTo>
                    <a:pt x="4182" y="1825"/>
                  </a:lnTo>
                  <a:cubicBezTo>
                    <a:pt x="4093" y="2270"/>
                    <a:pt x="4093" y="2270"/>
                    <a:pt x="3515" y="2314"/>
                  </a:cubicBezTo>
                  <a:cubicBezTo>
                    <a:pt x="3025" y="2314"/>
                    <a:pt x="2625" y="2047"/>
                    <a:pt x="2180" y="1914"/>
                  </a:cubicBezTo>
                  <a:cubicBezTo>
                    <a:pt x="1618" y="1796"/>
                    <a:pt x="1117" y="1679"/>
                    <a:pt x="743" y="1679"/>
                  </a:cubicBezTo>
                  <a:cubicBezTo>
                    <a:pt x="407" y="1679"/>
                    <a:pt x="174" y="1774"/>
                    <a:pt x="90" y="2047"/>
                  </a:cubicBezTo>
                  <a:cubicBezTo>
                    <a:pt x="1" y="2492"/>
                    <a:pt x="1" y="2892"/>
                    <a:pt x="1" y="3337"/>
                  </a:cubicBezTo>
                  <a:cubicBezTo>
                    <a:pt x="90" y="3915"/>
                    <a:pt x="579" y="4182"/>
                    <a:pt x="712" y="4672"/>
                  </a:cubicBezTo>
                  <a:cubicBezTo>
                    <a:pt x="846" y="5294"/>
                    <a:pt x="179" y="5695"/>
                    <a:pt x="268" y="6317"/>
                  </a:cubicBezTo>
                  <a:cubicBezTo>
                    <a:pt x="312" y="6540"/>
                    <a:pt x="401" y="6718"/>
                    <a:pt x="534" y="6896"/>
                  </a:cubicBezTo>
                  <a:cubicBezTo>
                    <a:pt x="1014" y="7684"/>
                    <a:pt x="2022" y="8129"/>
                    <a:pt x="2643" y="8129"/>
                  </a:cubicBezTo>
                  <a:cubicBezTo>
                    <a:pt x="2828" y="8129"/>
                    <a:pt x="2978" y="8089"/>
                    <a:pt x="3070" y="8008"/>
                  </a:cubicBezTo>
                  <a:cubicBezTo>
                    <a:pt x="3782" y="7474"/>
                    <a:pt x="4360" y="6762"/>
                    <a:pt x="4716" y="5962"/>
                  </a:cubicBezTo>
                  <a:cubicBezTo>
                    <a:pt x="4983" y="5250"/>
                    <a:pt x="5205" y="4538"/>
                    <a:pt x="5338" y="3782"/>
                  </a:cubicBezTo>
                  <a:cubicBezTo>
                    <a:pt x="5605" y="2937"/>
                    <a:pt x="6317" y="2270"/>
                    <a:pt x="6539" y="1380"/>
                  </a:cubicBezTo>
                  <a:cubicBezTo>
                    <a:pt x="6584" y="980"/>
                    <a:pt x="6673" y="45"/>
                    <a:pt x="5383" y="1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6301532" y="4242623"/>
              <a:ext cx="1454523" cy="1593283"/>
            </a:xfrm>
            <a:custGeom>
              <a:avLst/>
              <a:gdLst/>
              <a:ahLst/>
              <a:cxnLst/>
              <a:rect l="l" t="t" r="r" b="b"/>
              <a:pathLst>
                <a:path w="53722" h="58847" extrusionOk="0">
                  <a:moveTo>
                    <a:pt x="17034" y="1"/>
                  </a:moveTo>
                  <a:cubicBezTo>
                    <a:pt x="15398" y="1"/>
                    <a:pt x="13773" y="318"/>
                    <a:pt x="12138" y="318"/>
                  </a:cubicBezTo>
                  <a:cubicBezTo>
                    <a:pt x="11563" y="318"/>
                    <a:pt x="10987" y="279"/>
                    <a:pt x="10409" y="173"/>
                  </a:cubicBezTo>
                  <a:lnTo>
                    <a:pt x="9564" y="173"/>
                  </a:lnTo>
                  <a:lnTo>
                    <a:pt x="9431" y="128"/>
                  </a:lnTo>
                  <a:cubicBezTo>
                    <a:pt x="9321" y="109"/>
                    <a:pt x="9195" y="101"/>
                    <a:pt x="9055" y="101"/>
                  </a:cubicBezTo>
                  <a:cubicBezTo>
                    <a:pt x="7548" y="101"/>
                    <a:pt x="4489" y="1107"/>
                    <a:pt x="4449" y="1107"/>
                  </a:cubicBezTo>
                  <a:cubicBezTo>
                    <a:pt x="4182" y="1329"/>
                    <a:pt x="4004" y="1640"/>
                    <a:pt x="3870" y="1952"/>
                  </a:cubicBezTo>
                  <a:cubicBezTo>
                    <a:pt x="3203" y="3420"/>
                    <a:pt x="3381" y="5066"/>
                    <a:pt x="2714" y="6533"/>
                  </a:cubicBezTo>
                  <a:cubicBezTo>
                    <a:pt x="2002" y="8001"/>
                    <a:pt x="490" y="8980"/>
                    <a:pt x="45" y="10715"/>
                  </a:cubicBezTo>
                  <a:cubicBezTo>
                    <a:pt x="1" y="13250"/>
                    <a:pt x="134" y="15830"/>
                    <a:pt x="490" y="18366"/>
                  </a:cubicBezTo>
                  <a:cubicBezTo>
                    <a:pt x="623" y="19478"/>
                    <a:pt x="4760" y="31132"/>
                    <a:pt x="9030" y="32288"/>
                  </a:cubicBezTo>
                  <a:lnTo>
                    <a:pt x="9075" y="32288"/>
                  </a:lnTo>
                  <a:lnTo>
                    <a:pt x="9964" y="32466"/>
                  </a:lnTo>
                  <a:lnTo>
                    <a:pt x="10231" y="32511"/>
                  </a:lnTo>
                  <a:cubicBezTo>
                    <a:pt x="11787" y="32245"/>
                    <a:pt x="13020" y="30813"/>
                    <a:pt x="14674" y="30813"/>
                  </a:cubicBezTo>
                  <a:cubicBezTo>
                    <a:pt x="14959" y="30813"/>
                    <a:pt x="15256" y="30856"/>
                    <a:pt x="15569" y="30954"/>
                  </a:cubicBezTo>
                  <a:cubicBezTo>
                    <a:pt x="19217" y="32155"/>
                    <a:pt x="19394" y="33178"/>
                    <a:pt x="19706" y="35535"/>
                  </a:cubicBezTo>
                  <a:lnTo>
                    <a:pt x="19706" y="35669"/>
                  </a:lnTo>
                  <a:lnTo>
                    <a:pt x="19706" y="35802"/>
                  </a:lnTo>
                  <a:lnTo>
                    <a:pt x="19706" y="35891"/>
                  </a:lnTo>
                  <a:lnTo>
                    <a:pt x="19706" y="36025"/>
                  </a:lnTo>
                  <a:lnTo>
                    <a:pt x="19706" y="36158"/>
                  </a:lnTo>
                  <a:lnTo>
                    <a:pt x="19706" y="36247"/>
                  </a:lnTo>
                  <a:lnTo>
                    <a:pt x="19706" y="36380"/>
                  </a:lnTo>
                  <a:cubicBezTo>
                    <a:pt x="19706" y="36425"/>
                    <a:pt x="19706" y="36469"/>
                    <a:pt x="19750" y="36558"/>
                  </a:cubicBezTo>
                  <a:cubicBezTo>
                    <a:pt x="19884" y="37003"/>
                    <a:pt x="19750" y="37493"/>
                    <a:pt x="19928" y="37937"/>
                  </a:cubicBezTo>
                  <a:cubicBezTo>
                    <a:pt x="19973" y="38071"/>
                    <a:pt x="20195" y="38471"/>
                    <a:pt x="21352" y="39227"/>
                  </a:cubicBezTo>
                  <a:cubicBezTo>
                    <a:pt x="22063" y="39672"/>
                    <a:pt x="23487" y="40606"/>
                    <a:pt x="24955" y="43409"/>
                  </a:cubicBezTo>
                  <a:cubicBezTo>
                    <a:pt x="26111" y="45633"/>
                    <a:pt x="24243" y="48213"/>
                    <a:pt x="25755" y="50392"/>
                  </a:cubicBezTo>
                  <a:cubicBezTo>
                    <a:pt x="25800" y="50481"/>
                    <a:pt x="34162" y="58755"/>
                    <a:pt x="34830" y="58799"/>
                  </a:cubicBezTo>
                  <a:lnTo>
                    <a:pt x="36209" y="58799"/>
                  </a:lnTo>
                  <a:cubicBezTo>
                    <a:pt x="36534" y="58831"/>
                    <a:pt x="36839" y="58847"/>
                    <a:pt x="37124" y="58847"/>
                  </a:cubicBezTo>
                  <a:cubicBezTo>
                    <a:pt x="40393" y="58847"/>
                    <a:pt x="41184" y="56816"/>
                    <a:pt x="42125" y="54484"/>
                  </a:cubicBezTo>
                  <a:lnTo>
                    <a:pt x="42303" y="54084"/>
                  </a:lnTo>
                  <a:cubicBezTo>
                    <a:pt x="41368" y="53194"/>
                    <a:pt x="41190" y="52038"/>
                    <a:pt x="41413" y="51593"/>
                  </a:cubicBezTo>
                  <a:cubicBezTo>
                    <a:pt x="42125" y="50259"/>
                    <a:pt x="43904" y="50615"/>
                    <a:pt x="44749" y="49458"/>
                  </a:cubicBezTo>
                  <a:cubicBezTo>
                    <a:pt x="46439" y="47101"/>
                    <a:pt x="43148" y="45455"/>
                    <a:pt x="43859" y="43275"/>
                  </a:cubicBezTo>
                  <a:cubicBezTo>
                    <a:pt x="43859" y="43275"/>
                    <a:pt x="45683" y="39628"/>
                    <a:pt x="47284" y="38560"/>
                  </a:cubicBezTo>
                  <a:cubicBezTo>
                    <a:pt x="48130" y="37937"/>
                    <a:pt x="53289" y="32422"/>
                    <a:pt x="53512" y="30954"/>
                  </a:cubicBezTo>
                  <a:cubicBezTo>
                    <a:pt x="53682" y="29526"/>
                    <a:pt x="53722" y="29189"/>
                    <a:pt x="51369" y="29189"/>
                  </a:cubicBezTo>
                  <a:cubicBezTo>
                    <a:pt x="50643" y="29189"/>
                    <a:pt x="49689" y="29221"/>
                    <a:pt x="48441" y="29263"/>
                  </a:cubicBezTo>
                  <a:cubicBezTo>
                    <a:pt x="45728" y="28730"/>
                    <a:pt x="43504" y="26728"/>
                    <a:pt x="42703" y="24104"/>
                  </a:cubicBezTo>
                  <a:cubicBezTo>
                    <a:pt x="37676" y="8935"/>
                    <a:pt x="37676" y="8935"/>
                    <a:pt x="37410" y="8669"/>
                  </a:cubicBezTo>
                  <a:cubicBezTo>
                    <a:pt x="37187" y="8491"/>
                    <a:pt x="37187" y="8491"/>
                    <a:pt x="33362" y="7823"/>
                  </a:cubicBezTo>
                  <a:cubicBezTo>
                    <a:pt x="31760" y="7557"/>
                    <a:pt x="30915" y="6044"/>
                    <a:pt x="29492" y="5421"/>
                  </a:cubicBezTo>
                  <a:cubicBezTo>
                    <a:pt x="28693" y="5060"/>
                    <a:pt x="28235" y="4853"/>
                    <a:pt x="27911" y="4853"/>
                  </a:cubicBezTo>
                  <a:cubicBezTo>
                    <a:pt x="27477" y="4853"/>
                    <a:pt x="27281" y="5223"/>
                    <a:pt x="26823" y="6089"/>
                  </a:cubicBezTo>
                  <a:cubicBezTo>
                    <a:pt x="26643" y="6394"/>
                    <a:pt x="26492" y="6562"/>
                    <a:pt x="26165" y="6562"/>
                  </a:cubicBezTo>
                  <a:cubicBezTo>
                    <a:pt x="25682" y="6562"/>
                    <a:pt x="24816" y="6198"/>
                    <a:pt x="22909" y="5377"/>
                  </a:cubicBezTo>
                  <a:cubicBezTo>
                    <a:pt x="20418" y="4309"/>
                    <a:pt x="20418" y="4309"/>
                    <a:pt x="19706" y="3642"/>
                  </a:cubicBezTo>
                  <a:cubicBezTo>
                    <a:pt x="19083" y="2930"/>
                    <a:pt x="18861" y="1996"/>
                    <a:pt x="19039" y="1062"/>
                  </a:cubicBezTo>
                  <a:cubicBezTo>
                    <a:pt x="19261" y="395"/>
                    <a:pt x="19039" y="306"/>
                    <a:pt x="18416" y="84"/>
                  </a:cubicBezTo>
                  <a:lnTo>
                    <a:pt x="18371" y="84"/>
                  </a:lnTo>
                  <a:cubicBezTo>
                    <a:pt x="17925" y="24"/>
                    <a:pt x="17479" y="1"/>
                    <a:pt x="17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6496635" y="3100135"/>
              <a:ext cx="168623" cy="104212"/>
            </a:xfrm>
            <a:custGeom>
              <a:avLst/>
              <a:gdLst/>
              <a:ahLst/>
              <a:cxnLst/>
              <a:rect l="l" t="t" r="r" b="b"/>
              <a:pathLst>
                <a:path w="6228" h="3849" extrusionOk="0">
                  <a:moveTo>
                    <a:pt x="1964" y="0"/>
                  </a:moveTo>
                  <a:cubicBezTo>
                    <a:pt x="1678" y="0"/>
                    <a:pt x="1500" y="145"/>
                    <a:pt x="1157" y="424"/>
                  </a:cubicBezTo>
                  <a:cubicBezTo>
                    <a:pt x="356" y="1135"/>
                    <a:pt x="1" y="2158"/>
                    <a:pt x="178" y="3226"/>
                  </a:cubicBezTo>
                  <a:cubicBezTo>
                    <a:pt x="178" y="3537"/>
                    <a:pt x="445" y="3804"/>
                    <a:pt x="801" y="3849"/>
                  </a:cubicBezTo>
                  <a:lnTo>
                    <a:pt x="1024" y="3849"/>
                  </a:lnTo>
                  <a:cubicBezTo>
                    <a:pt x="1202" y="3849"/>
                    <a:pt x="1335" y="3715"/>
                    <a:pt x="1468" y="3715"/>
                  </a:cubicBezTo>
                  <a:cubicBezTo>
                    <a:pt x="1494" y="3709"/>
                    <a:pt x="1522" y="3706"/>
                    <a:pt x="1552" y="3706"/>
                  </a:cubicBezTo>
                  <a:cubicBezTo>
                    <a:pt x="1694" y="3706"/>
                    <a:pt x="1871" y="3769"/>
                    <a:pt x="2035" y="3769"/>
                  </a:cubicBezTo>
                  <a:cubicBezTo>
                    <a:pt x="2070" y="3769"/>
                    <a:pt x="2103" y="3766"/>
                    <a:pt x="2136" y="3760"/>
                  </a:cubicBezTo>
                  <a:cubicBezTo>
                    <a:pt x="2269" y="3760"/>
                    <a:pt x="2403" y="3760"/>
                    <a:pt x="2536" y="3715"/>
                  </a:cubicBezTo>
                  <a:cubicBezTo>
                    <a:pt x="3915" y="3404"/>
                    <a:pt x="3915" y="3404"/>
                    <a:pt x="4004" y="3315"/>
                  </a:cubicBezTo>
                  <a:cubicBezTo>
                    <a:pt x="4538" y="3004"/>
                    <a:pt x="4938" y="2559"/>
                    <a:pt x="5294" y="2069"/>
                  </a:cubicBezTo>
                  <a:cubicBezTo>
                    <a:pt x="5516" y="1714"/>
                    <a:pt x="6228" y="646"/>
                    <a:pt x="5650" y="424"/>
                  </a:cubicBezTo>
                  <a:lnTo>
                    <a:pt x="5561" y="424"/>
                  </a:lnTo>
                  <a:cubicBezTo>
                    <a:pt x="5383" y="424"/>
                    <a:pt x="5205" y="468"/>
                    <a:pt x="5027" y="468"/>
                  </a:cubicBezTo>
                  <a:cubicBezTo>
                    <a:pt x="4894" y="468"/>
                    <a:pt x="4582" y="424"/>
                    <a:pt x="4315" y="424"/>
                  </a:cubicBezTo>
                  <a:cubicBezTo>
                    <a:pt x="4226" y="424"/>
                    <a:pt x="4137" y="468"/>
                    <a:pt x="4004" y="468"/>
                  </a:cubicBezTo>
                  <a:cubicBezTo>
                    <a:pt x="3926" y="520"/>
                    <a:pt x="3848" y="542"/>
                    <a:pt x="3769" y="542"/>
                  </a:cubicBezTo>
                  <a:cubicBezTo>
                    <a:pt x="3714" y="542"/>
                    <a:pt x="3659" y="531"/>
                    <a:pt x="3604" y="513"/>
                  </a:cubicBezTo>
                  <a:cubicBezTo>
                    <a:pt x="2705" y="167"/>
                    <a:pt x="2272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6770012" y="2494980"/>
              <a:ext cx="15704" cy="7229"/>
            </a:xfrm>
            <a:custGeom>
              <a:avLst/>
              <a:gdLst/>
              <a:ahLst/>
              <a:cxnLst/>
              <a:rect l="l" t="t" r="r" b="b"/>
              <a:pathLst>
                <a:path w="580" h="267" extrusionOk="0">
                  <a:moveTo>
                    <a:pt x="579" y="0"/>
                  </a:moveTo>
                  <a:lnTo>
                    <a:pt x="1" y="267"/>
                  </a:lnTo>
                  <a:cubicBezTo>
                    <a:pt x="223" y="178"/>
                    <a:pt x="401" y="89"/>
                    <a:pt x="579" y="0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215225" y="2811705"/>
              <a:ext cx="4675257" cy="3156593"/>
            </a:xfrm>
            <a:custGeom>
              <a:avLst/>
              <a:gdLst/>
              <a:ahLst/>
              <a:cxnLst/>
              <a:rect l="l" t="t" r="r" b="b"/>
              <a:pathLst>
                <a:path w="172678" h="116587" extrusionOk="0">
                  <a:moveTo>
                    <a:pt x="160134" y="101463"/>
                  </a:moveTo>
                  <a:cubicBezTo>
                    <a:pt x="160356" y="101196"/>
                    <a:pt x="160579" y="100929"/>
                    <a:pt x="160801" y="100618"/>
                  </a:cubicBezTo>
                  <a:lnTo>
                    <a:pt x="161024" y="100306"/>
                  </a:lnTo>
                  <a:cubicBezTo>
                    <a:pt x="161335" y="99951"/>
                    <a:pt x="161602" y="99550"/>
                    <a:pt x="161869" y="99194"/>
                  </a:cubicBezTo>
                  <a:cubicBezTo>
                    <a:pt x="161913" y="99105"/>
                    <a:pt x="161958" y="99061"/>
                    <a:pt x="162002" y="98972"/>
                  </a:cubicBezTo>
                  <a:cubicBezTo>
                    <a:pt x="162225" y="98661"/>
                    <a:pt x="162491" y="98305"/>
                    <a:pt x="162669" y="97993"/>
                  </a:cubicBezTo>
                  <a:cubicBezTo>
                    <a:pt x="162758" y="97860"/>
                    <a:pt x="162847" y="97726"/>
                    <a:pt x="162936" y="97593"/>
                  </a:cubicBezTo>
                  <a:cubicBezTo>
                    <a:pt x="163114" y="97282"/>
                    <a:pt x="163292" y="97015"/>
                    <a:pt x="163426" y="96703"/>
                  </a:cubicBezTo>
                  <a:lnTo>
                    <a:pt x="163648" y="96348"/>
                  </a:lnTo>
                  <a:cubicBezTo>
                    <a:pt x="163870" y="95903"/>
                    <a:pt x="164093" y="95502"/>
                    <a:pt x="164315" y="95058"/>
                  </a:cubicBezTo>
                  <a:lnTo>
                    <a:pt x="172678" y="77888"/>
                  </a:lnTo>
                  <a:cubicBezTo>
                    <a:pt x="172500" y="78333"/>
                    <a:pt x="172277" y="78733"/>
                    <a:pt x="172055" y="79178"/>
                  </a:cubicBezTo>
                  <a:lnTo>
                    <a:pt x="171833" y="79534"/>
                  </a:lnTo>
                  <a:cubicBezTo>
                    <a:pt x="171655" y="79845"/>
                    <a:pt x="171477" y="80112"/>
                    <a:pt x="171299" y="80423"/>
                  </a:cubicBezTo>
                  <a:lnTo>
                    <a:pt x="171076" y="80823"/>
                  </a:lnTo>
                  <a:cubicBezTo>
                    <a:pt x="170854" y="81135"/>
                    <a:pt x="170632" y="81491"/>
                    <a:pt x="170409" y="81802"/>
                  </a:cubicBezTo>
                  <a:lnTo>
                    <a:pt x="170276" y="82024"/>
                  </a:lnTo>
                  <a:cubicBezTo>
                    <a:pt x="170009" y="82380"/>
                    <a:pt x="169698" y="82781"/>
                    <a:pt x="169431" y="83137"/>
                  </a:cubicBezTo>
                  <a:lnTo>
                    <a:pt x="169164" y="83448"/>
                  </a:lnTo>
                  <a:cubicBezTo>
                    <a:pt x="168941" y="83759"/>
                    <a:pt x="168719" y="84026"/>
                    <a:pt x="168496" y="84293"/>
                  </a:cubicBezTo>
                  <a:cubicBezTo>
                    <a:pt x="168408" y="84426"/>
                    <a:pt x="168274" y="84515"/>
                    <a:pt x="168185" y="84649"/>
                  </a:cubicBezTo>
                  <a:cubicBezTo>
                    <a:pt x="167918" y="84916"/>
                    <a:pt x="167696" y="85183"/>
                    <a:pt x="167429" y="85494"/>
                  </a:cubicBezTo>
                  <a:lnTo>
                    <a:pt x="167207" y="85716"/>
                  </a:lnTo>
                  <a:cubicBezTo>
                    <a:pt x="166851" y="86072"/>
                    <a:pt x="166495" y="86428"/>
                    <a:pt x="166183" y="86740"/>
                  </a:cubicBezTo>
                  <a:lnTo>
                    <a:pt x="165917" y="87006"/>
                  </a:lnTo>
                  <a:cubicBezTo>
                    <a:pt x="165605" y="87273"/>
                    <a:pt x="165338" y="87496"/>
                    <a:pt x="165071" y="87763"/>
                  </a:cubicBezTo>
                  <a:lnTo>
                    <a:pt x="164716" y="88074"/>
                  </a:lnTo>
                  <a:cubicBezTo>
                    <a:pt x="164404" y="88341"/>
                    <a:pt x="164093" y="88608"/>
                    <a:pt x="163737" y="88830"/>
                  </a:cubicBezTo>
                  <a:lnTo>
                    <a:pt x="163559" y="89008"/>
                  </a:lnTo>
                  <a:cubicBezTo>
                    <a:pt x="163159" y="89319"/>
                    <a:pt x="162758" y="89631"/>
                    <a:pt x="162314" y="89942"/>
                  </a:cubicBezTo>
                  <a:lnTo>
                    <a:pt x="162002" y="90165"/>
                  </a:lnTo>
                  <a:cubicBezTo>
                    <a:pt x="161691" y="90387"/>
                    <a:pt x="161379" y="90609"/>
                    <a:pt x="161024" y="90832"/>
                  </a:cubicBezTo>
                  <a:lnTo>
                    <a:pt x="160623" y="91099"/>
                  </a:lnTo>
                  <a:cubicBezTo>
                    <a:pt x="160267" y="91321"/>
                    <a:pt x="159867" y="91544"/>
                    <a:pt x="159511" y="91810"/>
                  </a:cubicBezTo>
                  <a:lnTo>
                    <a:pt x="159289" y="91899"/>
                  </a:lnTo>
                  <a:cubicBezTo>
                    <a:pt x="158844" y="92166"/>
                    <a:pt x="158399" y="92433"/>
                    <a:pt x="157910" y="92700"/>
                  </a:cubicBezTo>
                  <a:lnTo>
                    <a:pt x="157510" y="92878"/>
                  </a:lnTo>
                  <a:cubicBezTo>
                    <a:pt x="157154" y="93100"/>
                    <a:pt x="156798" y="93278"/>
                    <a:pt x="156442" y="93456"/>
                  </a:cubicBezTo>
                  <a:lnTo>
                    <a:pt x="155997" y="93679"/>
                  </a:lnTo>
                  <a:cubicBezTo>
                    <a:pt x="155552" y="93857"/>
                    <a:pt x="155152" y="94079"/>
                    <a:pt x="154707" y="94257"/>
                  </a:cubicBezTo>
                  <a:lnTo>
                    <a:pt x="154485" y="94390"/>
                  </a:lnTo>
                  <a:cubicBezTo>
                    <a:pt x="153951" y="94613"/>
                    <a:pt x="153462" y="94791"/>
                    <a:pt x="152928" y="95013"/>
                  </a:cubicBezTo>
                  <a:lnTo>
                    <a:pt x="152483" y="95191"/>
                  </a:lnTo>
                  <a:cubicBezTo>
                    <a:pt x="152083" y="95324"/>
                    <a:pt x="151682" y="95502"/>
                    <a:pt x="151282" y="95636"/>
                  </a:cubicBezTo>
                  <a:lnTo>
                    <a:pt x="150748" y="95814"/>
                  </a:lnTo>
                  <a:lnTo>
                    <a:pt x="149369" y="96259"/>
                  </a:lnTo>
                  <a:lnTo>
                    <a:pt x="149103" y="96392"/>
                  </a:lnTo>
                  <a:cubicBezTo>
                    <a:pt x="148480" y="96570"/>
                    <a:pt x="147857" y="96748"/>
                    <a:pt x="147234" y="96926"/>
                  </a:cubicBezTo>
                  <a:lnTo>
                    <a:pt x="147012" y="97015"/>
                  </a:lnTo>
                  <a:cubicBezTo>
                    <a:pt x="146478" y="97148"/>
                    <a:pt x="145944" y="97282"/>
                    <a:pt x="145366" y="97415"/>
                  </a:cubicBezTo>
                  <a:lnTo>
                    <a:pt x="144699" y="97593"/>
                  </a:lnTo>
                  <a:cubicBezTo>
                    <a:pt x="144298" y="97682"/>
                    <a:pt x="143898" y="97771"/>
                    <a:pt x="143453" y="97860"/>
                  </a:cubicBezTo>
                  <a:lnTo>
                    <a:pt x="142653" y="97993"/>
                  </a:lnTo>
                  <a:lnTo>
                    <a:pt x="141496" y="98260"/>
                  </a:lnTo>
                  <a:lnTo>
                    <a:pt x="140607" y="98394"/>
                  </a:lnTo>
                  <a:lnTo>
                    <a:pt x="139450" y="98572"/>
                  </a:lnTo>
                  <a:lnTo>
                    <a:pt x="138560" y="98705"/>
                  </a:lnTo>
                  <a:lnTo>
                    <a:pt x="137359" y="98838"/>
                  </a:lnTo>
                  <a:lnTo>
                    <a:pt x="136470" y="98972"/>
                  </a:lnTo>
                  <a:lnTo>
                    <a:pt x="135224" y="99105"/>
                  </a:lnTo>
                  <a:lnTo>
                    <a:pt x="134290" y="99150"/>
                  </a:lnTo>
                  <a:lnTo>
                    <a:pt x="132867" y="99283"/>
                  </a:lnTo>
                  <a:lnTo>
                    <a:pt x="132199" y="99328"/>
                  </a:lnTo>
                  <a:cubicBezTo>
                    <a:pt x="131488" y="99372"/>
                    <a:pt x="130732" y="99372"/>
                    <a:pt x="130020" y="99417"/>
                  </a:cubicBezTo>
                  <a:lnTo>
                    <a:pt x="129842" y="99417"/>
                  </a:lnTo>
                  <a:cubicBezTo>
                    <a:pt x="129175" y="99417"/>
                    <a:pt x="128463" y="99417"/>
                    <a:pt x="127796" y="99461"/>
                  </a:cubicBezTo>
                  <a:lnTo>
                    <a:pt x="127040" y="99461"/>
                  </a:lnTo>
                  <a:lnTo>
                    <a:pt x="125527" y="99461"/>
                  </a:lnTo>
                  <a:lnTo>
                    <a:pt x="124682" y="99461"/>
                  </a:lnTo>
                  <a:lnTo>
                    <a:pt x="123214" y="99417"/>
                  </a:lnTo>
                  <a:lnTo>
                    <a:pt x="122325" y="99372"/>
                  </a:lnTo>
                  <a:lnTo>
                    <a:pt x="120723" y="99283"/>
                  </a:lnTo>
                  <a:lnTo>
                    <a:pt x="119967" y="99239"/>
                  </a:lnTo>
                  <a:cubicBezTo>
                    <a:pt x="119166" y="99150"/>
                    <a:pt x="118366" y="99105"/>
                    <a:pt x="117565" y="99016"/>
                  </a:cubicBezTo>
                  <a:cubicBezTo>
                    <a:pt x="116764" y="98972"/>
                    <a:pt x="116053" y="98883"/>
                    <a:pt x="115341" y="98794"/>
                  </a:cubicBezTo>
                  <a:lnTo>
                    <a:pt x="114585" y="98705"/>
                  </a:lnTo>
                  <a:lnTo>
                    <a:pt x="113072" y="98527"/>
                  </a:lnTo>
                  <a:lnTo>
                    <a:pt x="112183" y="98394"/>
                  </a:lnTo>
                  <a:lnTo>
                    <a:pt x="110759" y="98171"/>
                  </a:lnTo>
                  <a:lnTo>
                    <a:pt x="109914" y="98038"/>
                  </a:lnTo>
                  <a:lnTo>
                    <a:pt x="108446" y="97815"/>
                  </a:lnTo>
                  <a:lnTo>
                    <a:pt x="107601" y="97682"/>
                  </a:lnTo>
                  <a:lnTo>
                    <a:pt x="105955" y="97371"/>
                  </a:lnTo>
                  <a:lnTo>
                    <a:pt x="105333" y="97237"/>
                  </a:lnTo>
                  <a:cubicBezTo>
                    <a:pt x="104576" y="97104"/>
                    <a:pt x="103820" y="96926"/>
                    <a:pt x="103064" y="96748"/>
                  </a:cubicBezTo>
                  <a:lnTo>
                    <a:pt x="102619" y="96659"/>
                  </a:lnTo>
                  <a:lnTo>
                    <a:pt x="100795" y="96259"/>
                  </a:lnTo>
                  <a:lnTo>
                    <a:pt x="100039" y="96081"/>
                  </a:lnTo>
                  <a:lnTo>
                    <a:pt x="98527" y="95680"/>
                  </a:lnTo>
                  <a:lnTo>
                    <a:pt x="97682" y="95458"/>
                  </a:lnTo>
                  <a:cubicBezTo>
                    <a:pt x="97192" y="95369"/>
                    <a:pt x="96703" y="95235"/>
                    <a:pt x="96258" y="95102"/>
                  </a:cubicBezTo>
                  <a:lnTo>
                    <a:pt x="95369" y="94835"/>
                  </a:lnTo>
                  <a:lnTo>
                    <a:pt x="93901" y="94435"/>
                  </a:lnTo>
                  <a:lnTo>
                    <a:pt x="93145" y="94212"/>
                  </a:lnTo>
                  <a:lnTo>
                    <a:pt x="91321" y="93634"/>
                  </a:lnTo>
                  <a:lnTo>
                    <a:pt x="90876" y="93501"/>
                  </a:lnTo>
                  <a:cubicBezTo>
                    <a:pt x="90164" y="93278"/>
                    <a:pt x="89408" y="93056"/>
                    <a:pt x="88652" y="92789"/>
                  </a:cubicBezTo>
                  <a:lnTo>
                    <a:pt x="88029" y="92567"/>
                  </a:lnTo>
                  <a:lnTo>
                    <a:pt x="86428" y="92033"/>
                  </a:lnTo>
                  <a:lnTo>
                    <a:pt x="85627" y="91721"/>
                  </a:lnTo>
                  <a:cubicBezTo>
                    <a:pt x="85138" y="91588"/>
                    <a:pt x="84693" y="91410"/>
                    <a:pt x="84204" y="91232"/>
                  </a:cubicBezTo>
                  <a:lnTo>
                    <a:pt x="83359" y="90921"/>
                  </a:lnTo>
                  <a:cubicBezTo>
                    <a:pt x="82869" y="90743"/>
                    <a:pt x="82425" y="90565"/>
                    <a:pt x="81980" y="90343"/>
                  </a:cubicBezTo>
                  <a:lnTo>
                    <a:pt x="81135" y="90031"/>
                  </a:lnTo>
                  <a:cubicBezTo>
                    <a:pt x="80645" y="89809"/>
                    <a:pt x="80156" y="89631"/>
                    <a:pt x="79622" y="89408"/>
                  </a:cubicBezTo>
                  <a:lnTo>
                    <a:pt x="78955" y="89142"/>
                  </a:lnTo>
                  <a:cubicBezTo>
                    <a:pt x="78199" y="88830"/>
                    <a:pt x="77487" y="88519"/>
                    <a:pt x="76775" y="88207"/>
                  </a:cubicBezTo>
                  <a:lnTo>
                    <a:pt x="76731" y="88207"/>
                  </a:lnTo>
                  <a:cubicBezTo>
                    <a:pt x="76019" y="87941"/>
                    <a:pt x="75307" y="87629"/>
                    <a:pt x="74596" y="87273"/>
                  </a:cubicBezTo>
                  <a:lnTo>
                    <a:pt x="73929" y="86962"/>
                  </a:lnTo>
                  <a:lnTo>
                    <a:pt x="72461" y="86295"/>
                  </a:lnTo>
                  <a:lnTo>
                    <a:pt x="71660" y="85894"/>
                  </a:lnTo>
                  <a:lnTo>
                    <a:pt x="70326" y="85227"/>
                  </a:lnTo>
                  <a:lnTo>
                    <a:pt x="69525" y="84827"/>
                  </a:lnTo>
                  <a:cubicBezTo>
                    <a:pt x="69036" y="84604"/>
                    <a:pt x="68591" y="84382"/>
                    <a:pt x="68146" y="84160"/>
                  </a:cubicBezTo>
                  <a:lnTo>
                    <a:pt x="67390" y="83759"/>
                  </a:lnTo>
                  <a:lnTo>
                    <a:pt x="65877" y="82959"/>
                  </a:lnTo>
                  <a:lnTo>
                    <a:pt x="65299" y="82692"/>
                  </a:lnTo>
                  <a:cubicBezTo>
                    <a:pt x="64632" y="82291"/>
                    <a:pt x="63920" y="81936"/>
                    <a:pt x="63253" y="81580"/>
                  </a:cubicBezTo>
                  <a:lnTo>
                    <a:pt x="62808" y="81313"/>
                  </a:lnTo>
                  <a:lnTo>
                    <a:pt x="61207" y="80423"/>
                  </a:lnTo>
                  <a:lnTo>
                    <a:pt x="60762" y="80156"/>
                  </a:lnTo>
                  <a:cubicBezTo>
                    <a:pt x="59694" y="79534"/>
                    <a:pt x="58627" y="78911"/>
                    <a:pt x="57559" y="78288"/>
                  </a:cubicBezTo>
                  <a:lnTo>
                    <a:pt x="57248" y="78066"/>
                  </a:lnTo>
                  <a:cubicBezTo>
                    <a:pt x="56180" y="77398"/>
                    <a:pt x="55113" y="76731"/>
                    <a:pt x="54090" y="76064"/>
                  </a:cubicBezTo>
                  <a:lnTo>
                    <a:pt x="53867" y="75931"/>
                  </a:lnTo>
                  <a:cubicBezTo>
                    <a:pt x="52800" y="75219"/>
                    <a:pt x="51732" y="74507"/>
                    <a:pt x="50665" y="73795"/>
                  </a:cubicBezTo>
                  <a:lnTo>
                    <a:pt x="50576" y="73706"/>
                  </a:lnTo>
                  <a:cubicBezTo>
                    <a:pt x="49508" y="72995"/>
                    <a:pt x="48441" y="72239"/>
                    <a:pt x="47373" y="71438"/>
                  </a:cubicBezTo>
                  <a:lnTo>
                    <a:pt x="47373" y="71438"/>
                  </a:lnTo>
                  <a:lnTo>
                    <a:pt x="47106" y="71260"/>
                  </a:lnTo>
                  <a:cubicBezTo>
                    <a:pt x="46661" y="70949"/>
                    <a:pt x="46216" y="70593"/>
                    <a:pt x="45772" y="70237"/>
                  </a:cubicBezTo>
                  <a:lnTo>
                    <a:pt x="45193" y="69837"/>
                  </a:lnTo>
                  <a:lnTo>
                    <a:pt x="44170" y="69036"/>
                  </a:lnTo>
                  <a:lnTo>
                    <a:pt x="43548" y="68547"/>
                  </a:lnTo>
                  <a:lnTo>
                    <a:pt x="42613" y="67790"/>
                  </a:lnTo>
                  <a:lnTo>
                    <a:pt x="41946" y="67257"/>
                  </a:lnTo>
                  <a:lnTo>
                    <a:pt x="41101" y="66545"/>
                  </a:lnTo>
                  <a:lnTo>
                    <a:pt x="40434" y="65967"/>
                  </a:lnTo>
                  <a:lnTo>
                    <a:pt x="39589" y="65255"/>
                  </a:lnTo>
                  <a:lnTo>
                    <a:pt x="38921" y="64721"/>
                  </a:lnTo>
                  <a:lnTo>
                    <a:pt x="38076" y="64010"/>
                  </a:lnTo>
                  <a:lnTo>
                    <a:pt x="37409" y="63431"/>
                  </a:lnTo>
                  <a:lnTo>
                    <a:pt x="36608" y="62675"/>
                  </a:lnTo>
                  <a:lnTo>
                    <a:pt x="35986" y="62097"/>
                  </a:lnTo>
                  <a:lnTo>
                    <a:pt x="35230" y="61430"/>
                  </a:lnTo>
                  <a:lnTo>
                    <a:pt x="34473" y="60673"/>
                  </a:lnTo>
                  <a:lnTo>
                    <a:pt x="33762" y="60006"/>
                  </a:lnTo>
                  <a:lnTo>
                    <a:pt x="32961" y="59250"/>
                  </a:lnTo>
                  <a:cubicBezTo>
                    <a:pt x="32739" y="59028"/>
                    <a:pt x="32516" y="58805"/>
                    <a:pt x="32294" y="58583"/>
                  </a:cubicBezTo>
                  <a:cubicBezTo>
                    <a:pt x="32116" y="58360"/>
                    <a:pt x="31804" y="58093"/>
                    <a:pt x="31582" y="57827"/>
                  </a:cubicBezTo>
                  <a:lnTo>
                    <a:pt x="30915" y="57159"/>
                  </a:lnTo>
                  <a:lnTo>
                    <a:pt x="30203" y="56403"/>
                  </a:lnTo>
                  <a:cubicBezTo>
                    <a:pt x="29981" y="56181"/>
                    <a:pt x="29758" y="55958"/>
                    <a:pt x="29536" y="55736"/>
                  </a:cubicBezTo>
                  <a:lnTo>
                    <a:pt x="28869" y="54980"/>
                  </a:lnTo>
                  <a:cubicBezTo>
                    <a:pt x="28646" y="54713"/>
                    <a:pt x="28424" y="54490"/>
                    <a:pt x="28246" y="54268"/>
                  </a:cubicBezTo>
                  <a:cubicBezTo>
                    <a:pt x="28023" y="54046"/>
                    <a:pt x="27757" y="53779"/>
                    <a:pt x="27534" y="53512"/>
                  </a:cubicBezTo>
                  <a:lnTo>
                    <a:pt x="26956" y="52800"/>
                  </a:lnTo>
                  <a:cubicBezTo>
                    <a:pt x="26734" y="52533"/>
                    <a:pt x="26511" y="52266"/>
                    <a:pt x="26244" y="52000"/>
                  </a:cubicBezTo>
                  <a:lnTo>
                    <a:pt x="25710" y="51332"/>
                  </a:lnTo>
                  <a:lnTo>
                    <a:pt x="25043" y="50532"/>
                  </a:lnTo>
                  <a:lnTo>
                    <a:pt x="24465" y="49820"/>
                  </a:lnTo>
                  <a:cubicBezTo>
                    <a:pt x="24376" y="49686"/>
                    <a:pt x="24287" y="49598"/>
                    <a:pt x="24198" y="49464"/>
                  </a:cubicBezTo>
                  <a:cubicBezTo>
                    <a:pt x="23931" y="49153"/>
                    <a:pt x="23664" y="48797"/>
                    <a:pt x="23442" y="48485"/>
                  </a:cubicBezTo>
                  <a:lnTo>
                    <a:pt x="23086" y="48041"/>
                  </a:lnTo>
                  <a:cubicBezTo>
                    <a:pt x="22819" y="47685"/>
                    <a:pt x="22552" y="47329"/>
                    <a:pt x="22285" y="46973"/>
                  </a:cubicBezTo>
                  <a:lnTo>
                    <a:pt x="22107" y="46706"/>
                  </a:lnTo>
                  <a:cubicBezTo>
                    <a:pt x="21752" y="46261"/>
                    <a:pt x="21440" y="45817"/>
                    <a:pt x="21129" y="45372"/>
                  </a:cubicBezTo>
                  <a:cubicBezTo>
                    <a:pt x="21040" y="45238"/>
                    <a:pt x="20995" y="45149"/>
                    <a:pt x="20906" y="45016"/>
                  </a:cubicBezTo>
                  <a:cubicBezTo>
                    <a:pt x="20640" y="44705"/>
                    <a:pt x="20417" y="44349"/>
                    <a:pt x="20195" y="43993"/>
                  </a:cubicBezTo>
                  <a:lnTo>
                    <a:pt x="19883" y="43548"/>
                  </a:lnTo>
                  <a:cubicBezTo>
                    <a:pt x="19661" y="43237"/>
                    <a:pt x="19439" y="42881"/>
                    <a:pt x="19216" y="42525"/>
                  </a:cubicBezTo>
                  <a:lnTo>
                    <a:pt x="18994" y="42169"/>
                  </a:lnTo>
                  <a:cubicBezTo>
                    <a:pt x="18727" y="41724"/>
                    <a:pt x="18460" y="41279"/>
                    <a:pt x="18149" y="40835"/>
                  </a:cubicBezTo>
                  <a:cubicBezTo>
                    <a:pt x="18104" y="40746"/>
                    <a:pt x="18060" y="40657"/>
                    <a:pt x="17971" y="40523"/>
                  </a:cubicBezTo>
                  <a:cubicBezTo>
                    <a:pt x="17793" y="40167"/>
                    <a:pt x="17570" y="39812"/>
                    <a:pt x="17348" y="39411"/>
                  </a:cubicBezTo>
                  <a:cubicBezTo>
                    <a:pt x="17259" y="39278"/>
                    <a:pt x="17170" y="39144"/>
                    <a:pt x="17081" y="39011"/>
                  </a:cubicBezTo>
                  <a:lnTo>
                    <a:pt x="16547" y="37988"/>
                  </a:lnTo>
                  <a:lnTo>
                    <a:pt x="16325" y="37588"/>
                  </a:lnTo>
                  <a:cubicBezTo>
                    <a:pt x="16058" y="37143"/>
                    <a:pt x="15836" y="36653"/>
                    <a:pt x="15613" y="36209"/>
                  </a:cubicBezTo>
                  <a:cubicBezTo>
                    <a:pt x="15569" y="36120"/>
                    <a:pt x="15524" y="36075"/>
                    <a:pt x="15480" y="36031"/>
                  </a:cubicBezTo>
                  <a:cubicBezTo>
                    <a:pt x="15302" y="35630"/>
                    <a:pt x="15079" y="35230"/>
                    <a:pt x="14901" y="34785"/>
                  </a:cubicBezTo>
                  <a:lnTo>
                    <a:pt x="14679" y="34385"/>
                  </a:lnTo>
                  <a:cubicBezTo>
                    <a:pt x="14546" y="34029"/>
                    <a:pt x="14368" y="33673"/>
                    <a:pt x="14234" y="33362"/>
                  </a:cubicBezTo>
                  <a:cubicBezTo>
                    <a:pt x="14145" y="33228"/>
                    <a:pt x="14101" y="33095"/>
                    <a:pt x="14056" y="32917"/>
                  </a:cubicBezTo>
                  <a:cubicBezTo>
                    <a:pt x="13834" y="32472"/>
                    <a:pt x="13611" y="31983"/>
                    <a:pt x="13434" y="31538"/>
                  </a:cubicBezTo>
                  <a:cubicBezTo>
                    <a:pt x="8363" y="19484"/>
                    <a:pt x="8452" y="8675"/>
                    <a:pt x="12677" y="1"/>
                  </a:cubicBezTo>
                  <a:lnTo>
                    <a:pt x="4315" y="17171"/>
                  </a:lnTo>
                  <a:cubicBezTo>
                    <a:pt x="45" y="25800"/>
                    <a:pt x="0" y="36653"/>
                    <a:pt x="4982" y="48708"/>
                  </a:cubicBezTo>
                  <a:cubicBezTo>
                    <a:pt x="5204" y="49197"/>
                    <a:pt x="5382" y="49642"/>
                    <a:pt x="5605" y="50131"/>
                  </a:cubicBezTo>
                  <a:cubicBezTo>
                    <a:pt x="5649" y="50265"/>
                    <a:pt x="5738" y="50398"/>
                    <a:pt x="5783" y="50532"/>
                  </a:cubicBezTo>
                  <a:cubicBezTo>
                    <a:pt x="5961" y="50887"/>
                    <a:pt x="6094" y="51199"/>
                    <a:pt x="6272" y="51555"/>
                  </a:cubicBezTo>
                  <a:cubicBezTo>
                    <a:pt x="6316" y="51688"/>
                    <a:pt x="6405" y="51822"/>
                    <a:pt x="6450" y="52000"/>
                  </a:cubicBezTo>
                  <a:cubicBezTo>
                    <a:pt x="6672" y="52400"/>
                    <a:pt x="6850" y="52800"/>
                    <a:pt x="7073" y="53201"/>
                  </a:cubicBezTo>
                  <a:cubicBezTo>
                    <a:pt x="7117" y="53245"/>
                    <a:pt x="7117" y="53334"/>
                    <a:pt x="7162" y="53378"/>
                  </a:cubicBezTo>
                  <a:cubicBezTo>
                    <a:pt x="7384" y="53823"/>
                    <a:pt x="7651" y="54313"/>
                    <a:pt x="7873" y="54757"/>
                  </a:cubicBezTo>
                  <a:lnTo>
                    <a:pt x="8096" y="55158"/>
                  </a:lnTo>
                  <a:cubicBezTo>
                    <a:pt x="8274" y="55514"/>
                    <a:pt x="8496" y="55825"/>
                    <a:pt x="8674" y="56181"/>
                  </a:cubicBezTo>
                  <a:lnTo>
                    <a:pt x="8896" y="56626"/>
                  </a:lnTo>
                  <a:lnTo>
                    <a:pt x="9564" y="57738"/>
                  </a:lnTo>
                  <a:lnTo>
                    <a:pt x="9742" y="58005"/>
                  </a:lnTo>
                  <a:cubicBezTo>
                    <a:pt x="10008" y="58449"/>
                    <a:pt x="10275" y="58894"/>
                    <a:pt x="10587" y="59383"/>
                  </a:cubicBezTo>
                  <a:cubicBezTo>
                    <a:pt x="10631" y="59472"/>
                    <a:pt x="10720" y="59606"/>
                    <a:pt x="10809" y="59695"/>
                  </a:cubicBezTo>
                  <a:cubicBezTo>
                    <a:pt x="11032" y="60051"/>
                    <a:pt x="11254" y="60407"/>
                    <a:pt x="11476" y="60762"/>
                  </a:cubicBezTo>
                  <a:lnTo>
                    <a:pt x="11743" y="61163"/>
                  </a:lnTo>
                  <a:lnTo>
                    <a:pt x="12455" y="62230"/>
                  </a:lnTo>
                  <a:lnTo>
                    <a:pt x="12722" y="62542"/>
                  </a:lnTo>
                  <a:cubicBezTo>
                    <a:pt x="13033" y="62986"/>
                    <a:pt x="13345" y="63431"/>
                    <a:pt x="13656" y="63876"/>
                  </a:cubicBezTo>
                  <a:lnTo>
                    <a:pt x="13878" y="64187"/>
                  </a:lnTo>
                  <a:cubicBezTo>
                    <a:pt x="14145" y="64543"/>
                    <a:pt x="14412" y="64899"/>
                    <a:pt x="14679" y="65255"/>
                  </a:cubicBezTo>
                  <a:cubicBezTo>
                    <a:pt x="14768" y="65388"/>
                    <a:pt x="14901" y="65522"/>
                    <a:pt x="14990" y="65655"/>
                  </a:cubicBezTo>
                  <a:cubicBezTo>
                    <a:pt x="15257" y="65967"/>
                    <a:pt x="15480" y="66323"/>
                    <a:pt x="15747" y="66634"/>
                  </a:cubicBezTo>
                  <a:lnTo>
                    <a:pt x="16058" y="66990"/>
                  </a:lnTo>
                  <a:lnTo>
                    <a:pt x="16191" y="67168"/>
                  </a:lnTo>
                  <a:lnTo>
                    <a:pt x="16636" y="67746"/>
                  </a:lnTo>
                  <a:lnTo>
                    <a:pt x="17303" y="68547"/>
                  </a:lnTo>
                  <a:cubicBezTo>
                    <a:pt x="17481" y="68769"/>
                    <a:pt x="17659" y="68991"/>
                    <a:pt x="17837" y="69214"/>
                  </a:cubicBezTo>
                  <a:lnTo>
                    <a:pt x="18504" y="70015"/>
                  </a:lnTo>
                  <a:lnTo>
                    <a:pt x="19127" y="70682"/>
                  </a:lnTo>
                  <a:lnTo>
                    <a:pt x="19794" y="71482"/>
                  </a:lnTo>
                  <a:lnTo>
                    <a:pt x="20417" y="72150"/>
                  </a:lnTo>
                  <a:lnTo>
                    <a:pt x="21129" y="72950"/>
                  </a:lnTo>
                  <a:lnTo>
                    <a:pt x="21752" y="73618"/>
                  </a:lnTo>
                  <a:cubicBezTo>
                    <a:pt x="22018" y="73884"/>
                    <a:pt x="22241" y="74107"/>
                    <a:pt x="22508" y="74374"/>
                  </a:cubicBezTo>
                  <a:cubicBezTo>
                    <a:pt x="22775" y="74641"/>
                    <a:pt x="22953" y="74819"/>
                    <a:pt x="23175" y="75041"/>
                  </a:cubicBezTo>
                  <a:lnTo>
                    <a:pt x="23887" y="75797"/>
                  </a:lnTo>
                  <a:lnTo>
                    <a:pt x="24554" y="76464"/>
                  </a:lnTo>
                  <a:lnTo>
                    <a:pt x="25355" y="77220"/>
                  </a:lnTo>
                  <a:lnTo>
                    <a:pt x="26066" y="77843"/>
                  </a:lnTo>
                  <a:lnTo>
                    <a:pt x="26867" y="78555"/>
                  </a:lnTo>
                  <a:lnTo>
                    <a:pt x="27223" y="78911"/>
                  </a:lnTo>
                  <a:lnTo>
                    <a:pt x="27579" y="79267"/>
                  </a:lnTo>
                  <a:cubicBezTo>
                    <a:pt x="27801" y="79445"/>
                    <a:pt x="28023" y="79622"/>
                    <a:pt x="28246" y="79845"/>
                  </a:cubicBezTo>
                  <a:cubicBezTo>
                    <a:pt x="28468" y="80023"/>
                    <a:pt x="28780" y="80334"/>
                    <a:pt x="29047" y="80557"/>
                  </a:cubicBezTo>
                  <a:lnTo>
                    <a:pt x="29714" y="81135"/>
                  </a:lnTo>
                  <a:lnTo>
                    <a:pt x="30514" y="81847"/>
                  </a:lnTo>
                  <a:lnTo>
                    <a:pt x="31182" y="82425"/>
                  </a:lnTo>
                  <a:lnTo>
                    <a:pt x="31982" y="83181"/>
                  </a:lnTo>
                  <a:lnTo>
                    <a:pt x="32694" y="83715"/>
                  </a:lnTo>
                  <a:lnTo>
                    <a:pt x="33539" y="84426"/>
                  </a:lnTo>
                  <a:lnTo>
                    <a:pt x="34206" y="85005"/>
                  </a:lnTo>
                  <a:cubicBezTo>
                    <a:pt x="34518" y="85227"/>
                    <a:pt x="34829" y="85494"/>
                    <a:pt x="35141" y="85716"/>
                  </a:cubicBezTo>
                  <a:lnTo>
                    <a:pt x="35763" y="86206"/>
                  </a:lnTo>
                  <a:cubicBezTo>
                    <a:pt x="36119" y="86473"/>
                    <a:pt x="36475" y="86784"/>
                    <a:pt x="36786" y="87006"/>
                  </a:cubicBezTo>
                  <a:lnTo>
                    <a:pt x="37365" y="87451"/>
                  </a:lnTo>
                  <a:lnTo>
                    <a:pt x="38744" y="88474"/>
                  </a:lnTo>
                  <a:lnTo>
                    <a:pt x="38966" y="88652"/>
                  </a:lnTo>
                  <a:lnTo>
                    <a:pt x="38966" y="88652"/>
                  </a:lnTo>
                  <a:lnTo>
                    <a:pt x="38966" y="88652"/>
                  </a:lnTo>
                  <a:cubicBezTo>
                    <a:pt x="40034" y="89408"/>
                    <a:pt x="41101" y="90165"/>
                    <a:pt x="42169" y="90921"/>
                  </a:cubicBezTo>
                  <a:lnTo>
                    <a:pt x="42258" y="90965"/>
                  </a:lnTo>
                  <a:cubicBezTo>
                    <a:pt x="43325" y="91721"/>
                    <a:pt x="44393" y="92433"/>
                    <a:pt x="45460" y="93100"/>
                  </a:cubicBezTo>
                  <a:lnTo>
                    <a:pt x="45683" y="93278"/>
                  </a:lnTo>
                  <a:cubicBezTo>
                    <a:pt x="46750" y="93946"/>
                    <a:pt x="47773" y="94613"/>
                    <a:pt x="48885" y="95280"/>
                  </a:cubicBezTo>
                  <a:lnTo>
                    <a:pt x="49197" y="95458"/>
                  </a:lnTo>
                  <a:cubicBezTo>
                    <a:pt x="50220" y="96081"/>
                    <a:pt x="51287" y="96748"/>
                    <a:pt x="52355" y="97371"/>
                  </a:cubicBezTo>
                  <a:lnTo>
                    <a:pt x="52622" y="97504"/>
                  </a:lnTo>
                  <a:cubicBezTo>
                    <a:pt x="52666" y="97549"/>
                    <a:pt x="52755" y="97549"/>
                    <a:pt x="52800" y="97593"/>
                  </a:cubicBezTo>
                  <a:lnTo>
                    <a:pt x="54401" y="98527"/>
                  </a:lnTo>
                  <a:lnTo>
                    <a:pt x="54846" y="98750"/>
                  </a:lnTo>
                  <a:cubicBezTo>
                    <a:pt x="55558" y="99150"/>
                    <a:pt x="56225" y="99506"/>
                    <a:pt x="56892" y="99862"/>
                  </a:cubicBezTo>
                  <a:lnTo>
                    <a:pt x="57470" y="100173"/>
                  </a:lnTo>
                  <a:cubicBezTo>
                    <a:pt x="57960" y="100440"/>
                    <a:pt x="58493" y="100707"/>
                    <a:pt x="58983" y="100974"/>
                  </a:cubicBezTo>
                  <a:lnTo>
                    <a:pt x="59739" y="101329"/>
                  </a:lnTo>
                  <a:cubicBezTo>
                    <a:pt x="60184" y="101596"/>
                    <a:pt x="60673" y="101819"/>
                    <a:pt x="61118" y="102041"/>
                  </a:cubicBezTo>
                  <a:lnTo>
                    <a:pt x="61919" y="102441"/>
                  </a:lnTo>
                  <a:lnTo>
                    <a:pt x="63253" y="103064"/>
                  </a:lnTo>
                  <a:lnTo>
                    <a:pt x="64054" y="103465"/>
                  </a:lnTo>
                  <a:cubicBezTo>
                    <a:pt x="64543" y="103687"/>
                    <a:pt x="65032" y="103909"/>
                    <a:pt x="65522" y="104132"/>
                  </a:cubicBezTo>
                  <a:lnTo>
                    <a:pt x="66233" y="104443"/>
                  </a:lnTo>
                  <a:cubicBezTo>
                    <a:pt x="66900" y="104755"/>
                    <a:pt x="67612" y="105066"/>
                    <a:pt x="68324" y="105377"/>
                  </a:cubicBezTo>
                  <a:lnTo>
                    <a:pt x="68368" y="105377"/>
                  </a:lnTo>
                  <a:cubicBezTo>
                    <a:pt x="69125" y="105689"/>
                    <a:pt x="69836" y="106000"/>
                    <a:pt x="70548" y="106311"/>
                  </a:cubicBezTo>
                  <a:lnTo>
                    <a:pt x="70726" y="106356"/>
                  </a:lnTo>
                  <a:lnTo>
                    <a:pt x="71260" y="106578"/>
                  </a:lnTo>
                  <a:cubicBezTo>
                    <a:pt x="71749" y="106801"/>
                    <a:pt x="72238" y="106979"/>
                    <a:pt x="72772" y="107201"/>
                  </a:cubicBezTo>
                  <a:lnTo>
                    <a:pt x="73573" y="107512"/>
                  </a:lnTo>
                  <a:cubicBezTo>
                    <a:pt x="74062" y="107690"/>
                    <a:pt x="74507" y="107868"/>
                    <a:pt x="74996" y="108046"/>
                  </a:cubicBezTo>
                  <a:lnTo>
                    <a:pt x="75841" y="108402"/>
                  </a:lnTo>
                  <a:lnTo>
                    <a:pt x="77265" y="108891"/>
                  </a:lnTo>
                  <a:lnTo>
                    <a:pt x="78065" y="109203"/>
                  </a:lnTo>
                  <a:lnTo>
                    <a:pt x="79667" y="109736"/>
                  </a:lnTo>
                  <a:lnTo>
                    <a:pt x="80289" y="109959"/>
                  </a:lnTo>
                  <a:cubicBezTo>
                    <a:pt x="81046" y="110181"/>
                    <a:pt x="81757" y="110448"/>
                    <a:pt x="82513" y="110671"/>
                  </a:cubicBezTo>
                  <a:lnTo>
                    <a:pt x="82958" y="110804"/>
                  </a:lnTo>
                  <a:lnTo>
                    <a:pt x="84738" y="111382"/>
                  </a:lnTo>
                  <a:lnTo>
                    <a:pt x="85538" y="111605"/>
                  </a:lnTo>
                  <a:lnTo>
                    <a:pt x="87006" y="112005"/>
                  </a:lnTo>
                  <a:lnTo>
                    <a:pt x="87896" y="112272"/>
                  </a:lnTo>
                  <a:lnTo>
                    <a:pt x="89275" y="112628"/>
                  </a:lnTo>
                  <a:lnTo>
                    <a:pt x="90164" y="112850"/>
                  </a:lnTo>
                  <a:lnTo>
                    <a:pt x="91677" y="113206"/>
                  </a:lnTo>
                  <a:lnTo>
                    <a:pt x="92477" y="113384"/>
                  </a:lnTo>
                  <a:cubicBezTo>
                    <a:pt x="93056" y="113517"/>
                    <a:pt x="93678" y="113651"/>
                    <a:pt x="94257" y="113784"/>
                  </a:cubicBezTo>
                  <a:lnTo>
                    <a:pt x="94746" y="113873"/>
                  </a:lnTo>
                  <a:cubicBezTo>
                    <a:pt x="95458" y="114051"/>
                    <a:pt x="96258" y="114185"/>
                    <a:pt x="96970" y="114363"/>
                  </a:cubicBezTo>
                  <a:lnTo>
                    <a:pt x="97593" y="114496"/>
                  </a:lnTo>
                  <a:lnTo>
                    <a:pt x="99283" y="114807"/>
                  </a:lnTo>
                  <a:lnTo>
                    <a:pt x="100084" y="114941"/>
                  </a:lnTo>
                  <a:lnTo>
                    <a:pt x="101552" y="115163"/>
                  </a:lnTo>
                  <a:lnTo>
                    <a:pt x="102441" y="115297"/>
                  </a:lnTo>
                  <a:lnTo>
                    <a:pt x="103865" y="115519"/>
                  </a:lnTo>
                  <a:lnTo>
                    <a:pt x="104710" y="115652"/>
                  </a:lnTo>
                  <a:lnTo>
                    <a:pt x="106267" y="115830"/>
                  </a:lnTo>
                  <a:lnTo>
                    <a:pt x="106978" y="115919"/>
                  </a:lnTo>
                  <a:cubicBezTo>
                    <a:pt x="107735" y="116008"/>
                    <a:pt x="108491" y="116097"/>
                    <a:pt x="109247" y="116142"/>
                  </a:cubicBezTo>
                  <a:cubicBezTo>
                    <a:pt x="109959" y="116231"/>
                    <a:pt x="110848" y="116275"/>
                    <a:pt x="111649" y="116364"/>
                  </a:cubicBezTo>
                  <a:lnTo>
                    <a:pt x="112405" y="116409"/>
                  </a:lnTo>
                  <a:lnTo>
                    <a:pt x="114006" y="116498"/>
                  </a:lnTo>
                  <a:lnTo>
                    <a:pt x="114852" y="116542"/>
                  </a:lnTo>
                  <a:lnTo>
                    <a:pt x="116364" y="116587"/>
                  </a:lnTo>
                  <a:lnTo>
                    <a:pt x="117209" y="116587"/>
                  </a:lnTo>
                  <a:lnTo>
                    <a:pt x="118722" y="116587"/>
                  </a:lnTo>
                  <a:lnTo>
                    <a:pt x="119478" y="116587"/>
                  </a:lnTo>
                  <a:cubicBezTo>
                    <a:pt x="120145" y="116587"/>
                    <a:pt x="120812" y="116587"/>
                    <a:pt x="121479" y="116542"/>
                  </a:cubicBezTo>
                  <a:lnTo>
                    <a:pt x="121702" y="116542"/>
                  </a:lnTo>
                  <a:cubicBezTo>
                    <a:pt x="122414" y="116542"/>
                    <a:pt x="123125" y="116498"/>
                    <a:pt x="123837" y="116453"/>
                  </a:cubicBezTo>
                  <a:lnTo>
                    <a:pt x="124504" y="116409"/>
                  </a:lnTo>
                  <a:lnTo>
                    <a:pt x="125572" y="116320"/>
                  </a:lnTo>
                  <a:lnTo>
                    <a:pt x="125972" y="116275"/>
                  </a:lnTo>
                  <a:lnTo>
                    <a:pt x="126862" y="116231"/>
                  </a:lnTo>
                  <a:lnTo>
                    <a:pt x="128107" y="116097"/>
                  </a:lnTo>
                  <a:lnTo>
                    <a:pt x="128997" y="115964"/>
                  </a:lnTo>
                  <a:lnTo>
                    <a:pt x="130242" y="115830"/>
                  </a:lnTo>
                  <a:lnTo>
                    <a:pt x="131087" y="115697"/>
                  </a:lnTo>
                  <a:lnTo>
                    <a:pt x="132288" y="115519"/>
                  </a:lnTo>
                  <a:lnTo>
                    <a:pt x="133134" y="115386"/>
                  </a:lnTo>
                  <a:lnTo>
                    <a:pt x="134335" y="115119"/>
                  </a:lnTo>
                  <a:lnTo>
                    <a:pt x="135135" y="114985"/>
                  </a:lnTo>
                  <a:cubicBezTo>
                    <a:pt x="135536" y="114896"/>
                    <a:pt x="135980" y="114807"/>
                    <a:pt x="136381" y="114718"/>
                  </a:cubicBezTo>
                  <a:lnTo>
                    <a:pt x="137048" y="114540"/>
                  </a:lnTo>
                  <a:cubicBezTo>
                    <a:pt x="137582" y="114407"/>
                    <a:pt x="138116" y="114274"/>
                    <a:pt x="138649" y="114140"/>
                  </a:cubicBezTo>
                  <a:lnTo>
                    <a:pt x="138916" y="114051"/>
                  </a:lnTo>
                  <a:cubicBezTo>
                    <a:pt x="139494" y="113873"/>
                    <a:pt x="140073" y="113740"/>
                    <a:pt x="140651" y="113562"/>
                  </a:cubicBezTo>
                  <a:lnTo>
                    <a:pt x="140740" y="113562"/>
                  </a:lnTo>
                  <a:lnTo>
                    <a:pt x="141051" y="113428"/>
                  </a:lnTo>
                  <a:cubicBezTo>
                    <a:pt x="141496" y="113295"/>
                    <a:pt x="141985" y="113162"/>
                    <a:pt x="142430" y="112984"/>
                  </a:cubicBezTo>
                  <a:lnTo>
                    <a:pt x="142920" y="112806"/>
                  </a:lnTo>
                  <a:cubicBezTo>
                    <a:pt x="143364" y="112672"/>
                    <a:pt x="143765" y="112494"/>
                    <a:pt x="144165" y="112361"/>
                  </a:cubicBezTo>
                  <a:lnTo>
                    <a:pt x="144565" y="112183"/>
                  </a:lnTo>
                  <a:cubicBezTo>
                    <a:pt x="145099" y="111961"/>
                    <a:pt x="145633" y="111783"/>
                    <a:pt x="146122" y="111560"/>
                  </a:cubicBezTo>
                  <a:lnTo>
                    <a:pt x="146389" y="111427"/>
                  </a:lnTo>
                  <a:cubicBezTo>
                    <a:pt x="146789" y="111249"/>
                    <a:pt x="147234" y="111026"/>
                    <a:pt x="147635" y="110848"/>
                  </a:cubicBezTo>
                  <a:lnTo>
                    <a:pt x="148079" y="110626"/>
                  </a:lnTo>
                  <a:cubicBezTo>
                    <a:pt x="148480" y="110448"/>
                    <a:pt x="148836" y="110270"/>
                    <a:pt x="149191" y="110048"/>
                  </a:cubicBezTo>
                  <a:lnTo>
                    <a:pt x="149592" y="109870"/>
                  </a:lnTo>
                  <a:cubicBezTo>
                    <a:pt x="150037" y="109603"/>
                    <a:pt x="150481" y="109381"/>
                    <a:pt x="150926" y="109114"/>
                  </a:cubicBezTo>
                  <a:lnTo>
                    <a:pt x="150971" y="109069"/>
                  </a:lnTo>
                  <a:lnTo>
                    <a:pt x="151193" y="108980"/>
                  </a:lnTo>
                  <a:cubicBezTo>
                    <a:pt x="151549" y="108713"/>
                    <a:pt x="151949" y="108491"/>
                    <a:pt x="152350" y="108269"/>
                  </a:cubicBezTo>
                  <a:lnTo>
                    <a:pt x="152706" y="108002"/>
                  </a:lnTo>
                  <a:cubicBezTo>
                    <a:pt x="153061" y="107779"/>
                    <a:pt x="153373" y="107557"/>
                    <a:pt x="153684" y="107334"/>
                  </a:cubicBezTo>
                  <a:lnTo>
                    <a:pt x="153995" y="107112"/>
                  </a:lnTo>
                  <a:cubicBezTo>
                    <a:pt x="154440" y="106801"/>
                    <a:pt x="154841" y="106489"/>
                    <a:pt x="155241" y="106178"/>
                  </a:cubicBezTo>
                  <a:lnTo>
                    <a:pt x="155463" y="106000"/>
                  </a:lnTo>
                  <a:cubicBezTo>
                    <a:pt x="155775" y="105778"/>
                    <a:pt x="156086" y="105511"/>
                    <a:pt x="156397" y="105244"/>
                  </a:cubicBezTo>
                  <a:lnTo>
                    <a:pt x="156753" y="104932"/>
                  </a:lnTo>
                  <a:cubicBezTo>
                    <a:pt x="157020" y="104666"/>
                    <a:pt x="157287" y="104443"/>
                    <a:pt x="157598" y="104176"/>
                  </a:cubicBezTo>
                  <a:lnTo>
                    <a:pt x="157865" y="103909"/>
                  </a:lnTo>
                  <a:cubicBezTo>
                    <a:pt x="158177" y="103598"/>
                    <a:pt x="158488" y="103287"/>
                    <a:pt x="158800" y="102975"/>
                  </a:cubicBezTo>
                  <a:lnTo>
                    <a:pt x="158888" y="102886"/>
                  </a:lnTo>
                  <a:lnTo>
                    <a:pt x="159111" y="102664"/>
                  </a:lnTo>
                  <a:cubicBezTo>
                    <a:pt x="159378" y="102353"/>
                    <a:pt x="159600" y="102086"/>
                    <a:pt x="159867" y="1018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303138" y="2273371"/>
              <a:ext cx="4888445" cy="3231049"/>
            </a:xfrm>
            <a:custGeom>
              <a:avLst/>
              <a:gdLst/>
              <a:ahLst/>
              <a:cxnLst/>
              <a:rect l="l" t="t" r="r" b="b"/>
              <a:pathLst>
                <a:path w="180552" h="119337" extrusionOk="0">
                  <a:moveTo>
                    <a:pt x="38299" y="1"/>
                  </a:moveTo>
                  <a:cubicBezTo>
                    <a:pt x="37053" y="267"/>
                    <a:pt x="35852" y="579"/>
                    <a:pt x="34651" y="935"/>
                  </a:cubicBezTo>
                  <a:cubicBezTo>
                    <a:pt x="10720" y="7651"/>
                    <a:pt x="0" y="26956"/>
                    <a:pt x="10142" y="51421"/>
                  </a:cubicBezTo>
                  <a:cubicBezTo>
                    <a:pt x="12099" y="56047"/>
                    <a:pt x="14546" y="60451"/>
                    <a:pt x="17393" y="64543"/>
                  </a:cubicBezTo>
                  <a:cubicBezTo>
                    <a:pt x="36386" y="92166"/>
                    <a:pt x="76509" y="115341"/>
                    <a:pt x="114363" y="118899"/>
                  </a:cubicBezTo>
                  <a:cubicBezTo>
                    <a:pt x="117468" y="119191"/>
                    <a:pt x="120574" y="119336"/>
                    <a:pt x="123672" y="119336"/>
                  </a:cubicBezTo>
                  <a:cubicBezTo>
                    <a:pt x="126254" y="119336"/>
                    <a:pt x="128831" y="119235"/>
                    <a:pt x="131399" y="119033"/>
                  </a:cubicBezTo>
                  <a:cubicBezTo>
                    <a:pt x="164093" y="116231"/>
                    <a:pt x="180551" y="94746"/>
                    <a:pt x="168719" y="66233"/>
                  </a:cubicBezTo>
                  <a:cubicBezTo>
                    <a:pt x="168274" y="65121"/>
                    <a:pt x="167785" y="64009"/>
                    <a:pt x="167251" y="62897"/>
                  </a:cubicBezTo>
                  <a:cubicBezTo>
                    <a:pt x="166717" y="61830"/>
                    <a:pt x="166095" y="60629"/>
                    <a:pt x="165472" y="59472"/>
                  </a:cubicBezTo>
                  <a:lnTo>
                    <a:pt x="165472" y="59472"/>
                  </a:lnTo>
                  <a:cubicBezTo>
                    <a:pt x="165650" y="60718"/>
                    <a:pt x="165739" y="61919"/>
                    <a:pt x="165783" y="63164"/>
                  </a:cubicBezTo>
                  <a:cubicBezTo>
                    <a:pt x="166228" y="64143"/>
                    <a:pt x="166673" y="65121"/>
                    <a:pt x="167073" y="66055"/>
                  </a:cubicBezTo>
                  <a:lnTo>
                    <a:pt x="167207" y="66456"/>
                  </a:lnTo>
                  <a:cubicBezTo>
                    <a:pt x="178194" y="93456"/>
                    <a:pt x="163203" y="113917"/>
                    <a:pt x="132956" y="117476"/>
                  </a:cubicBezTo>
                  <a:cubicBezTo>
                    <a:pt x="129563" y="117856"/>
                    <a:pt x="126158" y="118045"/>
                    <a:pt x="122747" y="118045"/>
                  </a:cubicBezTo>
                  <a:cubicBezTo>
                    <a:pt x="119763" y="118045"/>
                    <a:pt x="116773" y="117900"/>
                    <a:pt x="113784" y="117609"/>
                  </a:cubicBezTo>
                  <a:cubicBezTo>
                    <a:pt x="75841" y="114051"/>
                    <a:pt x="35541" y="90342"/>
                    <a:pt x="17526" y="62408"/>
                  </a:cubicBezTo>
                  <a:cubicBezTo>
                    <a:pt x="15302" y="58983"/>
                    <a:pt x="13389" y="55335"/>
                    <a:pt x="11788" y="51599"/>
                  </a:cubicBezTo>
                  <a:cubicBezTo>
                    <a:pt x="2402" y="28913"/>
                    <a:pt x="11254" y="10765"/>
                    <a:pt x="32116" y="3292"/>
                  </a:cubicBezTo>
                  <a:cubicBezTo>
                    <a:pt x="33184" y="2936"/>
                    <a:pt x="34296" y="2580"/>
                    <a:pt x="35452" y="2225"/>
                  </a:cubicBezTo>
                  <a:cubicBezTo>
                    <a:pt x="36342" y="1424"/>
                    <a:pt x="37320" y="712"/>
                    <a:pt x="38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759570" y="2535918"/>
              <a:ext cx="4000846" cy="2695316"/>
            </a:xfrm>
            <a:custGeom>
              <a:avLst/>
              <a:gdLst/>
              <a:ahLst/>
              <a:cxnLst/>
              <a:rect l="l" t="t" r="r" b="b"/>
              <a:pathLst>
                <a:path w="147769" h="99550" extrusionOk="0">
                  <a:moveTo>
                    <a:pt x="137004" y="86828"/>
                  </a:moveTo>
                  <a:cubicBezTo>
                    <a:pt x="137182" y="86606"/>
                    <a:pt x="137405" y="86383"/>
                    <a:pt x="137582" y="86117"/>
                  </a:cubicBezTo>
                  <a:lnTo>
                    <a:pt x="137805" y="85850"/>
                  </a:lnTo>
                  <a:cubicBezTo>
                    <a:pt x="138027" y="85538"/>
                    <a:pt x="138294" y="85227"/>
                    <a:pt x="138517" y="84871"/>
                  </a:cubicBezTo>
                  <a:lnTo>
                    <a:pt x="138650" y="84738"/>
                  </a:lnTo>
                  <a:cubicBezTo>
                    <a:pt x="138828" y="84426"/>
                    <a:pt x="139006" y="84159"/>
                    <a:pt x="139184" y="83848"/>
                  </a:cubicBezTo>
                  <a:lnTo>
                    <a:pt x="139406" y="83537"/>
                  </a:lnTo>
                  <a:cubicBezTo>
                    <a:pt x="139540" y="83270"/>
                    <a:pt x="139673" y="83047"/>
                    <a:pt x="139851" y="82780"/>
                  </a:cubicBezTo>
                  <a:lnTo>
                    <a:pt x="140029" y="82469"/>
                  </a:lnTo>
                  <a:cubicBezTo>
                    <a:pt x="140207" y="82113"/>
                    <a:pt x="140385" y="81713"/>
                    <a:pt x="140563" y="81357"/>
                  </a:cubicBezTo>
                  <a:lnTo>
                    <a:pt x="147769" y="66678"/>
                  </a:lnTo>
                  <a:cubicBezTo>
                    <a:pt x="147591" y="67034"/>
                    <a:pt x="147368" y="67390"/>
                    <a:pt x="147190" y="67746"/>
                  </a:cubicBezTo>
                  <a:lnTo>
                    <a:pt x="147013" y="68057"/>
                  </a:lnTo>
                  <a:cubicBezTo>
                    <a:pt x="146879" y="68324"/>
                    <a:pt x="146701" y="68591"/>
                    <a:pt x="146568" y="68813"/>
                  </a:cubicBezTo>
                  <a:lnTo>
                    <a:pt x="146345" y="69169"/>
                  </a:lnTo>
                  <a:cubicBezTo>
                    <a:pt x="146167" y="69436"/>
                    <a:pt x="145989" y="69703"/>
                    <a:pt x="145812" y="70014"/>
                  </a:cubicBezTo>
                  <a:cubicBezTo>
                    <a:pt x="145767" y="70059"/>
                    <a:pt x="145723" y="70103"/>
                    <a:pt x="145678" y="70148"/>
                  </a:cubicBezTo>
                  <a:cubicBezTo>
                    <a:pt x="145456" y="70504"/>
                    <a:pt x="145233" y="70815"/>
                    <a:pt x="144966" y="71171"/>
                  </a:cubicBezTo>
                  <a:lnTo>
                    <a:pt x="144744" y="71438"/>
                  </a:lnTo>
                  <a:cubicBezTo>
                    <a:pt x="144566" y="71660"/>
                    <a:pt x="144388" y="71882"/>
                    <a:pt x="144166" y="72149"/>
                  </a:cubicBezTo>
                  <a:lnTo>
                    <a:pt x="143899" y="72416"/>
                  </a:lnTo>
                  <a:cubicBezTo>
                    <a:pt x="143676" y="72683"/>
                    <a:pt x="143499" y="72906"/>
                    <a:pt x="143276" y="73128"/>
                  </a:cubicBezTo>
                  <a:lnTo>
                    <a:pt x="143054" y="73350"/>
                  </a:lnTo>
                  <a:cubicBezTo>
                    <a:pt x="142787" y="73662"/>
                    <a:pt x="142520" y="73929"/>
                    <a:pt x="142164" y="74240"/>
                  </a:cubicBezTo>
                  <a:lnTo>
                    <a:pt x="141942" y="74462"/>
                  </a:lnTo>
                  <a:cubicBezTo>
                    <a:pt x="141719" y="74685"/>
                    <a:pt x="141497" y="74907"/>
                    <a:pt x="141230" y="75085"/>
                  </a:cubicBezTo>
                  <a:cubicBezTo>
                    <a:pt x="141141" y="75174"/>
                    <a:pt x="141052" y="75263"/>
                    <a:pt x="140919" y="75352"/>
                  </a:cubicBezTo>
                  <a:cubicBezTo>
                    <a:pt x="140652" y="75574"/>
                    <a:pt x="140385" y="75797"/>
                    <a:pt x="140118" y="76019"/>
                  </a:cubicBezTo>
                  <a:lnTo>
                    <a:pt x="139940" y="76197"/>
                  </a:lnTo>
                  <a:cubicBezTo>
                    <a:pt x="139584" y="76420"/>
                    <a:pt x="139273" y="76686"/>
                    <a:pt x="138917" y="76953"/>
                  </a:cubicBezTo>
                  <a:lnTo>
                    <a:pt x="138606" y="77131"/>
                  </a:lnTo>
                  <a:cubicBezTo>
                    <a:pt x="138339" y="77354"/>
                    <a:pt x="138072" y="77532"/>
                    <a:pt x="137805" y="77710"/>
                  </a:cubicBezTo>
                  <a:lnTo>
                    <a:pt x="137449" y="77932"/>
                  </a:lnTo>
                  <a:cubicBezTo>
                    <a:pt x="137138" y="78110"/>
                    <a:pt x="136826" y="78332"/>
                    <a:pt x="136470" y="78555"/>
                  </a:cubicBezTo>
                  <a:lnTo>
                    <a:pt x="136292" y="78644"/>
                  </a:lnTo>
                  <a:cubicBezTo>
                    <a:pt x="135937" y="78866"/>
                    <a:pt x="135536" y="79088"/>
                    <a:pt x="135136" y="79311"/>
                  </a:cubicBezTo>
                  <a:lnTo>
                    <a:pt x="134780" y="79489"/>
                  </a:lnTo>
                  <a:cubicBezTo>
                    <a:pt x="134469" y="79622"/>
                    <a:pt x="134157" y="79800"/>
                    <a:pt x="133846" y="79934"/>
                  </a:cubicBezTo>
                  <a:lnTo>
                    <a:pt x="133490" y="80156"/>
                  </a:lnTo>
                  <a:lnTo>
                    <a:pt x="132378" y="80645"/>
                  </a:lnTo>
                  <a:lnTo>
                    <a:pt x="132156" y="80734"/>
                  </a:lnTo>
                  <a:cubicBezTo>
                    <a:pt x="131755" y="80957"/>
                    <a:pt x="131311" y="81135"/>
                    <a:pt x="130866" y="81313"/>
                  </a:cubicBezTo>
                  <a:lnTo>
                    <a:pt x="130465" y="81446"/>
                  </a:lnTo>
                  <a:cubicBezTo>
                    <a:pt x="130154" y="81579"/>
                    <a:pt x="129798" y="81713"/>
                    <a:pt x="129442" y="81846"/>
                  </a:cubicBezTo>
                  <a:lnTo>
                    <a:pt x="128998" y="81980"/>
                  </a:lnTo>
                  <a:cubicBezTo>
                    <a:pt x="128597" y="82113"/>
                    <a:pt x="128241" y="82247"/>
                    <a:pt x="127841" y="82380"/>
                  </a:cubicBezTo>
                  <a:lnTo>
                    <a:pt x="127574" y="82469"/>
                  </a:lnTo>
                  <a:cubicBezTo>
                    <a:pt x="127040" y="82603"/>
                    <a:pt x="126507" y="82780"/>
                    <a:pt x="126017" y="82914"/>
                  </a:cubicBezTo>
                  <a:lnTo>
                    <a:pt x="125795" y="82958"/>
                  </a:lnTo>
                  <a:lnTo>
                    <a:pt x="124416" y="83359"/>
                  </a:lnTo>
                  <a:lnTo>
                    <a:pt x="123838" y="83448"/>
                  </a:lnTo>
                  <a:lnTo>
                    <a:pt x="122770" y="83715"/>
                  </a:lnTo>
                  <a:lnTo>
                    <a:pt x="122103" y="83848"/>
                  </a:lnTo>
                  <a:lnTo>
                    <a:pt x="121080" y="84026"/>
                  </a:lnTo>
                  <a:lnTo>
                    <a:pt x="120368" y="84159"/>
                  </a:lnTo>
                  <a:lnTo>
                    <a:pt x="119345" y="84337"/>
                  </a:lnTo>
                  <a:lnTo>
                    <a:pt x="118589" y="84426"/>
                  </a:lnTo>
                  <a:lnTo>
                    <a:pt x="117566" y="84560"/>
                  </a:lnTo>
                  <a:lnTo>
                    <a:pt x="116765" y="84649"/>
                  </a:lnTo>
                  <a:lnTo>
                    <a:pt x="115697" y="84738"/>
                  </a:lnTo>
                  <a:lnTo>
                    <a:pt x="114941" y="84827"/>
                  </a:lnTo>
                  <a:lnTo>
                    <a:pt x="113696" y="84916"/>
                  </a:lnTo>
                  <a:cubicBezTo>
                    <a:pt x="113518" y="84916"/>
                    <a:pt x="113340" y="84960"/>
                    <a:pt x="113118" y="84960"/>
                  </a:cubicBezTo>
                  <a:cubicBezTo>
                    <a:pt x="112539" y="85005"/>
                    <a:pt x="111917" y="85005"/>
                    <a:pt x="111294" y="85049"/>
                  </a:cubicBezTo>
                  <a:lnTo>
                    <a:pt x="111116" y="85049"/>
                  </a:lnTo>
                  <a:cubicBezTo>
                    <a:pt x="110538" y="85049"/>
                    <a:pt x="109959" y="85049"/>
                    <a:pt x="109381" y="85049"/>
                  </a:cubicBezTo>
                  <a:lnTo>
                    <a:pt x="107424" y="85049"/>
                  </a:lnTo>
                  <a:lnTo>
                    <a:pt x="106712" y="85049"/>
                  </a:lnTo>
                  <a:lnTo>
                    <a:pt x="105422" y="85005"/>
                  </a:lnTo>
                  <a:lnTo>
                    <a:pt x="104711" y="85005"/>
                  </a:lnTo>
                  <a:cubicBezTo>
                    <a:pt x="104221" y="85005"/>
                    <a:pt x="103776" y="84960"/>
                    <a:pt x="103332" y="84916"/>
                  </a:cubicBezTo>
                  <a:lnTo>
                    <a:pt x="102664" y="84871"/>
                  </a:lnTo>
                  <a:lnTo>
                    <a:pt x="100618" y="84693"/>
                  </a:lnTo>
                  <a:lnTo>
                    <a:pt x="98706" y="84515"/>
                  </a:lnTo>
                  <a:lnTo>
                    <a:pt x="98083" y="84426"/>
                  </a:lnTo>
                  <a:cubicBezTo>
                    <a:pt x="97638" y="84382"/>
                    <a:pt x="97193" y="84337"/>
                    <a:pt x="96748" y="84248"/>
                  </a:cubicBezTo>
                  <a:cubicBezTo>
                    <a:pt x="96526" y="84248"/>
                    <a:pt x="96259" y="84204"/>
                    <a:pt x="96037" y="84159"/>
                  </a:cubicBezTo>
                  <a:lnTo>
                    <a:pt x="94791" y="83981"/>
                  </a:lnTo>
                  <a:lnTo>
                    <a:pt x="94035" y="83892"/>
                  </a:lnTo>
                  <a:lnTo>
                    <a:pt x="92789" y="83670"/>
                  </a:lnTo>
                  <a:lnTo>
                    <a:pt x="92078" y="83581"/>
                  </a:lnTo>
                  <a:cubicBezTo>
                    <a:pt x="91633" y="83492"/>
                    <a:pt x="91144" y="83403"/>
                    <a:pt x="90699" y="83314"/>
                  </a:cubicBezTo>
                  <a:lnTo>
                    <a:pt x="90121" y="83181"/>
                  </a:lnTo>
                  <a:cubicBezTo>
                    <a:pt x="89498" y="83092"/>
                    <a:pt x="88831" y="82958"/>
                    <a:pt x="88208" y="82780"/>
                  </a:cubicBezTo>
                  <a:lnTo>
                    <a:pt x="87808" y="82691"/>
                  </a:lnTo>
                  <a:cubicBezTo>
                    <a:pt x="87318" y="82603"/>
                    <a:pt x="86784" y="82469"/>
                    <a:pt x="86251" y="82336"/>
                  </a:cubicBezTo>
                  <a:lnTo>
                    <a:pt x="85583" y="82202"/>
                  </a:lnTo>
                  <a:lnTo>
                    <a:pt x="84338" y="81891"/>
                  </a:lnTo>
                  <a:lnTo>
                    <a:pt x="83582" y="81668"/>
                  </a:lnTo>
                  <a:lnTo>
                    <a:pt x="82381" y="81357"/>
                  </a:lnTo>
                  <a:lnTo>
                    <a:pt x="81625" y="81179"/>
                  </a:lnTo>
                  <a:lnTo>
                    <a:pt x="80379" y="80779"/>
                  </a:lnTo>
                  <a:lnTo>
                    <a:pt x="79712" y="80601"/>
                  </a:lnTo>
                  <a:cubicBezTo>
                    <a:pt x="79178" y="80467"/>
                    <a:pt x="78644" y="80289"/>
                    <a:pt x="78155" y="80112"/>
                  </a:cubicBezTo>
                  <a:lnTo>
                    <a:pt x="77799" y="80023"/>
                  </a:lnTo>
                  <a:lnTo>
                    <a:pt x="75886" y="79400"/>
                  </a:lnTo>
                  <a:lnTo>
                    <a:pt x="75308" y="79222"/>
                  </a:lnTo>
                  <a:lnTo>
                    <a:pt x="73929" y="78733"/>
                  </a:lnTo>
                  <a:lnTo>
                    <a:pt x="73262" y="78510"/>
                  </a:lnTo>
                  <a:lnTo>
                    <a:pt x="72017" y="78065"/>
                  </a:lnTo>
                  <a:lnTo>
                    <a:pt x="71305" y="77754"/>
                  </a:lnTo>
                  <a:lnTo>
                    <a:pt x="70104" y="77309"/>
                  </a:lnTo>
                  <a:lnTo>
                    <a:pt x="69392" y="77042"/>
                  </a:lnTo>
                  <a:lnTo>
                    <a:pt x="68102" y="76553"/>
                  </a:lnTo>
                  <a:lnTo>
                    <a:pt x="67524" y="76286"/>
                  </a:lnTo>
                  <a:cubicBezTo>
                    <a:pt x="66901" y="76019"/>
                    <a:pt x="66278" y="75752"/>
                    <a:pt x="65656" y="75485"/>
                  </a:cubicBezTo>
                  <a:lnTo>
                    <a:pt x="65611" y="75485"/>
                  </a:lnTo>
                  <a:lnTo>
                    <a:pt x="63832" y="74729"/>
                  </a:lnTo>
                  <a:lnTo>
                    <a:pt x="63209" y="74418"/>
                  </a:lnTo>
                  <a:lnTo>
                    <a:pt x="61964" y="73884"/>
                  </a:lnTo>
                  <a:lnTo>
                    <a:pt x="61296" y="73528"/>
                  </a:lnTo>
                  <a:lnTo>
                    <a:pt x="60140" y="72995"/>
                  </a:lnTo>
                  <a:lnTo>
                    <a:pt x="59428" y="72639"/>
                  </a:lnTo>
                  <a:lnTo>
                    <a:pt x="58272" y="72060"/>
                  </a:lnTo>
                  <a:lnTo>
                    <a:pt x="57649" y="71749"/>
                  </a:lnTo>
                  <a:lnTo>
                    <a:pt x="56315" y="71037"/>
                  </a:lnTo>
                  <a:lnTo>
                    <a:pt x="55870" y="70815"/>
                  </a:lnTo>
                  <a:cubicBezTo>
                    <a:pt x="55247" y="70504"/>
                    <a:pt x="54669" y="70192"/>
                    <a:pt x="54090" y="69836"/>
                  </a:cubicBezTo>
                  <a:lnTo>
                    <a:pt x="53690" y="69658"/>
                  </a:lnTo>
                  <a:lnTo>
                    <a:pt x="52356" y="68858"/>
                  </a:lnTo>
                  <a:lnTo>
                    <a:pt x="51955" y="68635"/>
                  </a:lnTo>
                  <a:cubicBezTo>
                    <a:pt x="51021" y="68102"/>
                    <a:pt x="50132" y="67568"/>
                    <a:pt x="49242" y="67034"/>
                  </a:cubicBezTo>
                  <a:lnTo>
                    <a:pt x="48975" y="66856"/>
                  </a:lnTo>
                  <a:cubicBezTo>
                    <a:pt x="48041" y="66322"/>
                    <a:pt x="47151" y="65744"/>
                    <a:pt x="46262" y="65121"/>
                  </a:cubicBezTo>
                  <a:lnTo>
                    <a:pt x="46039" y="65032"/>
                  </a:lnTo>
                  <a:cubicBezTo>
                    <a:pt x="45150" y="64410"/>
                    <a:pt x="44216" y="63831"/>
                    <a:pt x="43326" y="63209"/>
                  </a:cubicBezTo>
                  <a:lnTo>
                    <a:pt x="43237" y="63120"/>
                  </a:lnTo>
                  <a:cubicBezTo>
                    <a:pt x="42303" y="62497"/>
                    <a:pt x="41413" y="61830"/>
                    <a:pt x="40479" y="61207"/>
                  </a:cubicBezTo>
                  <a:lnTo>
                    <a:pt x="40479" y="61207"/>
                  </a:lnTo>
                  <a:lnTo>
                    <a:pt x="40257" y="61029"/>
                  </a:lnTo>
                  <a:lnTo>
                    <a:pt x="39100" y="60139"/>
                  </a:lnTo>
                  <a:lnTo>
                    <a:pt x="38611" y="59784"/>
                  </a:lnTo>
                  <a:cubicBezTo>
                    <a:pt x="38299" y="59561"/>
                    <a:pt x="38033" y="59339"/>
                    <a:pt x="37721" y="59116"/>
                  </a:cubicBezTo>
                  <a:lnTo>
                    <a:pt x="37187" y="58671"/>
                  </a:lnTo>
                  <a:lnTo>
                    <a:pt x="36387" y="58049"/>
                  </a:lnTo>
                  <a:cubicBezTo>
                    <a:pt x="36209" y="57915"/>
                    <a:pt x="36031" y="57737"/>
                    <a:pt x="35853" y="57604"/>
                  </a:cubicBezTo>
                  <a:lnTo>
                    <a:pt x="35097" y="56981"/>
                  </a:lnTo>
                  <a:lnTo>
                    <a:pt x="34519" y="56536"/>
                  </a:lnTo>
                  <a:lnTo>
                    <a:pt x="33807" y="55914"/>
                  </a:lnTo>
                  <a:lnTo>
                    <a:pt x="33273" y="55424"/>
                  </a:lnTo>
                  <a:lnTo>
                    <a:pt x="32561" y="54802"/>
                  </a:lnTo>
                  <a:lnTo>
                    <a:pt x="31983" y="54312"/>
                  </a:lnTo>
                  <a:lnTo>
                    <a:pt x="31316" y="53690"/>
                  </a:lnTo>
                  <a:lnTo>
                    <a:pt x="30782" y="53200"/>
                  </a:lnTo>
                  <a:lnTo>
                    <a:pt x="30115" y="52622"/>
                  </a:lnTo>
                  <a:lnTo>
                    <a:pt x="29448" y="51999"/>
                  </a:lnTo>
                  <a:lnTo>
                    <a:pt x="28869" y="51421"/>
                  </a:lnTo>
                  <a:lnTo>
                    <a:pt x="28202" y="50709"/>
                  </a:lnTo>
                  <a:lnTo>
                    <a:pt x="27668" y="50176"/>
                  </a:lnTo>
                  <a:cubicBezTo>
                    <a:pt x="27446" y="49953"/>
                    <a:pt x="27224" y="49731"/>
                    <a:pt x="27001" y="49508"/>
                  </a:cubicBezTo>
                  <a:lnTo>
                    <a:pt x="26467" y="48975"/>
                  </a:lnTo>
                  <a:lnTo>
                    <a:pt x="25800" y="48307"/>
                  </a:lnTo>
                  <a:lnTo>
                    <a:pt x="25266" y="47774"/>
                  </a:lnTo>
                  <a:lnTo>
                    <a:pt x="24644" y="47106"/>
                  </a:lnTo>
                  <a:lnTo>
                    <a:pt x="24110" y="46528"/>
                  </a:lnTo>
                  <a:cubicBezTo>
                    <a:pt x="23887" y="46306"/>
                    <a:pt x="23709" y="46083"/>
                    <a:pt x="23487" y="45861"/>
                  </a:cubicBezTo>
                  <a:cubicBezTo>
                    <a:pt x="23309" y="45638"/>
                    <a:pt x="23176" y="45460"/>
                    <a:pt x="22998" y="45283"/>
                  </a:cubicBezTo>
                  <a:cubicBezTo>
                    <a:pt x="22820" y="45149"/>
                    <a:pt x="22597" y="44838"/>
                    <a:pt x="22420" y="44615"/>
                  </a:cubicBezTo>
                  <a:lnTo>
                    <a:pt x="21930" y="44037"/>
                  </a:lnTo>
                  <a:cubicBezTo>
                    <a:pt x="21752" y="43815"/>
                    <a:pt x="21530" y="43592"/>
                    <a:pt x="21352" y="43370"/>
                  </a:cubicBezTo>
                  <a:cubicBezTo>
                    <a:pt x="21219" y="43147"/>
                    <a:pt x="21041" y="42970"/>
                    <a:pt x="20863" y="42747"/>
                  </a:cubicBezTo>
                  <a:lnTo>
                    <a:pt x="20640" y="42436"/>
                  </a:lnTo>
                  <a:cubicBezTo>
                    <a:pt x="20418" y="42169"/>
                    <a:pt x="20195" y="41902"/>
                    <a:pt x="19973" y="41591"/>
                  </a:cubicBezTo>
                  <a:cubicBezTo>
                    <a:pt x="19884" y="41502"/>
                    <a:pt x="19795" y="41368"/>
                    <a:pt x="19706" y="41235"/>
                  </a:cubicBezTo>
                  <a:cubicBezTo>
                    <a:pt x="19484" y="40923"/>
                    <a:pt x="19261" y="40657"/>
                    <a:pt x="19039" y="40345"/>
                  </a:cubicBezTo>
                  <a:lnTo>
                    <a:pt x="18861" y="39989"/>
                  </a:lnTo>
                  <a:cubicBezTo>
                    <a:pt x="18594" y="39589"/>
                    <a:pt x="18327" y="39189"/>
                    <a:pt x="18060" y="38833"/>
                  </a:cubicBezTo>
                  <a:lnTo>
                    <a:pt x="17838" y="38521"/>
                  </a:lnTo>
                  <a:cubicBezTo>
                    <a:pt x="17660" y="38255"/>
                    <a:pt x="17438" y="37988"/>
                    <a:pt x="17260" y="37632"/>
                  </a:cubicBezTo>
                  <a:lnTo>
                    <a:pt x="16993" y="37276"/>
                  </a:lnTo>
                  <a:cubicBezTo>
                    <a:pt x="16815" y="36965"/>
                    <a:pt x="16592" y="36698"/>
                    <a:pt x="16414" y="36386"/>
                  </a:cubicBezTo>
                  <a:lnTo>
                    <a:pt x="16237" y="36119"/>
                  </a:lnTo>
                  <a:cubicBezTo>
                    <a:pt x="16014" y="35719"/>
                    <a:pt x="15747" y="35319"/>
                    <a:pt x="15525" y="34918"/>
                  </a:cubicBezTo>
                  <a:lnTo>
                    <a:pt x="15391" y="34696"/>
                  </a:lnTo>
                  <a:cubicBezTo>
                    <a:pt x="15169" y="34385"/>
                    <a:pt x="14991" y="34073"/>
                    <a:pt x="14813" y="33762"/>
                  </a:cubicBezTo>
                  <a:lnTo>
                    <a:pt x="14591" y="33362"/>
                  </a:lnTo>
                  <a:cubicBezTo>
                    <a:pt x="14457" y="33095"/>
                    <a:pt x="14279" y="32828"/>
                    <a:pt x="14101" y="32516"/>
                  </a:cubicBezTo>
                  <a:lnTo>
                    <a:pt x="13924" y="32205"/>
                  </a:lnTo>
                  <a:lnTo>
                    <a:pt x="13301" y="31004"/>
                  </a:lnTo>
                  <a:cubicBezTo>
                    <a:pt x="13256" y="30960"/>
                    <a:pt x="13256" y="30915"/>
                    <a:pt x="13212" y="30826"/>
                  </a:cubicBezTo>
                  <a:cubicBezTo>
                    <a:pt x="13034" y="30515"/>
                    <a:pt x="12856" y="30159"/>
                    <a:pt x="12678" y="29803"/>
                  </a:cubicBezTo>
                  <a:cubicBezTo>
                    <a:pt x="12634" y="29670"/>
                    <a:pt x="12589" y="29536"/>
                    <a:pt x="12545" y="29447"/>
                  </a:cubicBezTo>
                  <a:cubicBezTo>
                    <a:pt x="12367" y="29136"/>
                    <a:pt x="12233" y="28869"/>
                    <a:pt x="12144" y="28558"/>
                  </a:cubicBezTo>
                  <a:cubicBezTo>
                    <a:pt x="12055" y="28469"/>
                    <a:pt x="12011" y="28335"/>
                    <a:pt x="11966" y="28202"/>
                  </a:cubicBezTo>
                  <a:cubicBezTo>
                    <a:pt x="11788" y="27801"/>
                    <a:pt x="11610" y="27401"/>
                    <a:pt x="11433" y="27001"/>
                  </a:cubicBezTo>
                  <a:cubicBezTo>
                    <a:pt x="7162" y="16681"/>
                    <a:pt x="7207" y="7429"/>
                    <a:pt x="10854" y="0"/>
                  </a:cubicBezTo>
                  <a:lnTo>
                    <a:pt x="3648" y="14679"/>
                  </a:lnTo>
                  <a:cubicBezTo>
                    <a:pt x="45" y="22108"/>
                    <a:pt x="1" y="31360"/>
                    <a:pt x="4271" y="41724"/>
                  </a:cubicBezTo>
                  <a:cubicBezTo>
                    <a:pt x="4449" y="42124"/>
                    <a:pt x="4627" y="42525"/>
                    <a:pt x="4805" y="42881"/>
                  </a:cubicBezTo>
                  <a:cubicBezTo>
                    <a:pt x="4849" y="43014"/>
                    <a:pt x="4894" y="43147"/>
                    <a:pt x="4938" y="43281"/>
                  </a:cubicBezTo>
                  <a:lnTo>
                    <a:pt x="5339" y="44126"/>
                  </a:lnTo>
                  <a:cubicBezTo>
                    <a:pt x="5428" y="44259"/>
                    <a:pt x="5472" y="44393"/>
                    <a:pt x="5516" y="44482"/>
                  </a:cubicBezTo>
                  <a:cubicBezTo>
                    <a:pt x="5694" y="44838"/>
                    <a:pt x="5872" y="45194"/>
                    <a:pt x="6050" y="45549"/>
                  </a:cubicBezTo>
                  <a:lnTo>
                    <a:pt x="6139" y="45683"/>
                  </a:lnTo>
                  <a:cubicBezTo>
                    <a:pt x="6317" y="46083"/>
                    <a:pt x="6540" y="46484"/>
                    <a:pt x="6762" y="46884"/>
                  </a:cubicBezTo>
                  <a:cubicBezTo>
                    <a:pt x="6806" y="46973"/>
                    <a:pt x="6851" y="47106"/>
                    <a:pt x="6940" y="47195"/>
                  </a:cubicBezTo>
                  <a:cubicBezTo>
                    <a:pt x="7073" y="47507"/>
                    <a:pt x="7251" y="47774"/>
                    <a:pt x="7429" y="48085"/>
                  </a:cubicBezTo>
                  <a:lnTo>
                    <a:pt x="7652" y="48441"/>
                  </a:lnTo>
                  <a:cubicBezTo>
                    <a:pt x="7785" y="48752"/>
                    <a:pt x="8007" y="49108"/>
                    <a:pt x="8185" y="49419"/>
                  </a:cubicBezTo>
                  <a:lnTo>
                    <a:pt x="8319" y="49642"/>
                  </a:lnTo>
                  <a:cubicBezTo>
                    <a:pt x="8586" y="50042"/>
                    <a:pt x="8808" y="50442"/>
                    <a:pt x="9075" y="50798"/>
                  </a:cubicBezTo>
                  <a:cubicBezTo>
                    <a:pt x="9120" y="50887"/>
                    <a:pt x="9164" y="51021"/>
                    <a:pt x="9253" y="51110"/>
                  </a:cubicBezTo>
                  <a:lnTo>
                    <a:pt x="9787" y="51999"/>
                  </a:lnTo>
                  <a:lnTo>
                    <a:pt x="10054" y="52355"/>
                  </a:lnTo>
                  <a:lnTo>
                    <a:pt x="10632" y="53245"/>
                  </a:lnTo>
                  <a:lnTo>
                    <a:pt x="10854" y="53512"/>
                  </a:lnTo>
                  <a:cubicBezTo>
                    <a:pt x="11121" y="53912"/>
                    <a:pt x="11388" y="54312"/>
                    <a:pt x="11655" y="54668"/>
                  </a:cubicBezTo>
                  <a:cubicBezTo>
                    <a:pt x="11744" y="54757"/>
                    <a:pt x="11788" y="54846"/>
                    <a:pt x="11833" y="54935"/>
                  </a:cubicBezTo>
                  <a:cubicBezTo>
                    <a:pt x="12055" y="55202"/>
                    <a:pt x="12322" y="55513"/>
                    <a:pt x="12545" y="55825"/>
                  </a:cubicBezTo>
                  <a:lnTo>
                    <a:pt x="12811" y="56181"/>
                  </a:lnTo>
                  <a:lnTo>
                    <a:pt x="13479" y="57026"/>
                  </a:lnTo>
                  <a:lnTo>
                    <a:pt x="13701" y="57337"/>
                  </a:lnTo>
                  <a:lnTo>
                    <a:pt x="13835" y="57470"/>
                  </a:lnTo>
                  <a:lnTo>
                    <a:pt x="14190" y="57960"/>
                  </a:lnTo>
                  <a:lnTo>
                    <a:pt x="14769" y="58627"/>
                  </a:lnTo>
                  <a:lnTo>
                    <a:pt x="15258" y="59205"/>
                  </a:lnTo>
                  <a:cubicBezTo>
                    <a:pt x="15436" y="59428"/>
                    <a:pt x="15614" y="59650"/>
                    <a:pt x="15792" y="59872"/>
                  </a:cubicBezTo>
                  <a:lnTo>
                    <a:pt x="16326" y="60451"/>
                  </a:lnTo>
                  <a:lnTo>
                    <a:pt x="16904" y="61118"/>
                  </a:lnTo>
                  <a:lnTo>
                    <a:pt x="17438" y="61652"/>
                  </a:lnTo>
                  <a:lnTo>
                    <a:pt x="18016" y="62319"/>
                  </a:lnTo>
                  <a:cubicBezTo>
                    <a:pt x="18238" y="62541"/>
                    <a:pt x="18416" y="62719"/>
                    <a:pt x="18594" y="62897"/>
                  </a:cubicBezTo>
                  <a:lnTo>
                    <a:pt x="19217" y="63520"/>
                  </a:lnTo>
                  <a:lnTo>
                    <a:pt x="19795" y="64098"/>
                  </a:lnTo>
                  <a:lnTo>
                    <a:pt x="20418" y="64721"/>
                  </a:lnTo>
                  <a:lnTo>
                    <a:pt x="20952" y="65299"/>
                  </a:lnTo>
                  <a:lnTo>
                    <a:pt x="21619" y="65922"/>
                  </a:lnTo>
                  <a:lnTo>
                    <a:pt x="22197" y="66500"/>
                  </a:lnTo>
                  <a:lnTo>
                    <a:pt x="22864" y="67123"/>
                  </a:lnTo>
                  <a:lnTo>
                    <a:pt x="23176" y="67390"/>
                  </a:lnTo>
                  <a:lnTo>
                    <a:pt x="23532" y="67701"/>
                  </a:lnTo>
                  <a:lnTo>
                    <a:pt x="24065" y="68191"/>
                  </a:lnTo>
                  <a:lnTo>
                    <a:pt x="24777" y="68813"/>
                  </a:lnTo>
                  <a:lnTo>
                    <a:pt x="25311" y="69303"/>
                  </a:lnTo>
                  <a:cubicBezTo>
                    <a:pt x="25533" y="69525"/>
                    <a:pt x="25756" y="69703"/>
                    <a:pt x="26023" y="69925"/>
                  </a:cubicBezTo>
                  <a:lnTo>
                    <a:pt x="26556" y="70415"/>
                  </a:lnTo>
                  <a:lnTo>
                    <a:pt x="27312" y="70993"/>
                  </a:lnTo>
                  <a:lnTo>
                    <a:pt x="27846" y="71482"/>
                  </a:lnTo>
                  <a:lnTo>
                    <a:pt x="28602" y="72105"/>
                  </a:lnTo>
                  <a:lnTo>
                    <a:pt x="29136" y="72550"/>
                  </a:lnTo>
                  <a:lnTo>
                    <a:pt x="29937" y="73172"/>
                  </a:lnTo>
                  <a:lnTo>
                    <a:pt x="30515" y="73617"/>
                  </a:lnTo>
                  <a:lnTo>
                    <a:pt x="31405" y="74284"/>
                  </a:lnTo>
                  <a:lnTo>
                    <a:pt x="31850" y="74640"/>
                  </a:lnTo>
                  <a:cubicBezTo>
                    <a:pt x="32250" y="74952"/>
                    <a:pt x="32650" y="75263"/>
                    <a:pt x="33051" y="75530"/>
                  </a:cubicBezTo>
                  <a:lnTo>
                    <a:pt x="33229" y="75663"/>
                  </a:lnTo>
                  <a:lnTo>
                    <a:pt x="33229" y="75663"/>
                  </a:lnTo>
                  <a:lnTo>
                    <a:pt x="33229" y="75663"/>
                  </a:lnTo>
                  <a:cubicBezTo>
                    <a:pt x="34118" y="76331"/>
                    <a:pt x="35052" y="76953"/>
                    <a:pt x="35986" y="77621"/>
                  </a:cubicBezTo>
                  <a:lnTo>
                    <a:pt x="36075" y="77665"/>
                  </a:lnTo>
                  <a:cubicBezTo>
                    <a:pt x="36965" y="78288"/>
                    <a:pt x="37855" y="78911"/>
                    <a:pt x="38789" y="79489"/>
                  </a:cubicBezTo>
                  <a:lnTo>
                    <a:pt x="38967" y="79622"/>
                  </a:lnTo>
                  <a:cubicBezTo>
                    <a:pt x="39901" y="80201"/>
                    <a:pt x="40790" y="80779"/>
                    <a:pt x="41725" y="81357"/>
                  </a:cubicBezTo>
                  <a:lnTo>
                    <a:pt x="41991" y="81490"/>
                  </a:lnTo>
                  <a:cubicBezTo>
                    <a:pt x="42881" y="82069"/>
                    <a:pt x="43771" y="82603"/>
                    <a:pt x="44705" y="83136"/>
                  </a:cubicBezTo>
                  <a:lnTo>
                    <a:pt x="44927" y="83270"/>
                  </a:lnTo>
                  <a:lnTo>
                    <a:pt x="45105" y="83359"/>
                  </a:lnTo>
                  <a:cubicBezTo>
                    <a:pt x="45550" y="83626"/>
                    <a:pt x="45995" y="83848"/>
                    <a:pt x="46440" y="84115"/>
                  </a:cubicBezTo>
                  <a:lnTo>
                    <a:pt x="46840" y="84337"/>
                  </a:lnTo>
                  <a:cubicBezTo>
                    <a:pt x="47418" y="84649"/>
                    <a:pt x="47996" y="84960"/>
                    <a:pt x="48575" y="85271"/>
                  </a:cubicBezTo>
                  <a:lnTo>
                    <a:pt x="49064" y="85538"/>
                  </a:lnTo>
                  <a:cubicBezTo>
                    <a:pt x="49509" y="85761"/>
                    <a:pt x="49954" y="85983"/>
                    <a:pt x="50354" y="86206"/>
                  </a:cubicBezTo>
                  <a:lnTo>
                    <a:pt x="51021" y="86561"/>
                  </a:lnTo>
                  <a:lnTo>
                    <a:pt x="52178" y="87095"/>
                  </a:lnTo>
                  <a:lnTo>
                    <a:pt x="52889" y="87451"/>
                  </a:lnTo>
                  <a:lnTo>
                    <a:pt x="54046" y="88029"/>
                  </a:lnTo>
                  <a:lnTo>
                    <a:pt x="54713" y="88341"/>
                  </a:lnTo>
                  <a:lnTo>
                    <a:pt x="55959" y="88919"/>
                  </a:lnTo>
                  <a:lnTo>
                    <a:pt x="56581" y="89186"/>
                  </a:lnTo>
                  <a:cubicBezTo>
                    <a:pt x="57160" y="89453"/>
                    <a:pt x="57782" y="89720"/>
                    <a:pt x="58361" y="89986"/>
                  </a:cubicBezTo>
                  <a:lnTo>
                    <a:pt x="58405" y="89986"/>
                  </a:lnTo>
                  <a:cubicBezTo>
                    <a:pt x="59028" y="90253"/>
                    <a:pt x="59651" y="90476"/>
                    <a:pt x="60273" y="90743"/>
                  </a:cubicBezTo>
                  <a:lnTo>
                    <a:pt x="60407" y="90832"/>
                  </a:lnTo>
                  <a:lnTo>
                    <a:pt x="60852" y="91009"/>
                  </a:lnTo>
                  <a:lnTo>
                    <a:pt x="62142" y="91499"/>
                  </a:lnTo>
                  <a:lnTo>
                    <a:pt x="62853" y="91810"/>
                  </a:lnTo>
                  <a:lnTo>
                    <a:pt x="64054" y="92255"/>
                  </a:lnTo>
                  <a:lnTo>
                    <a:pt x="64766" y="92522"/>
                  </a:lnTo>
                  <a:lnTo>
                    <a:pt x="65967" y="92967"/>
                  </a:lnTo>
                  <a:lnTo>
                    <a:pt x="66679" y="93189"/>
                  </a:lnTo>
                  <a:lnTo>
                    <a:pt x="68058" y="93678"/>
                  </a:lnTo>
                  <a:lnTo>
                    <a:pt x="68591" y="93856"/>
                  </a:lnTo>
                  <a:cubicBezTo>
                    <a:pt x="69259" y="94079"/>
                    <a:pt x="69881" y="94301"/>
                    <a:pt x="70504" y="94479"/>
                  </a:cubicBezTo>
                  <a:lnTo>
                    <a:pt x="70904" y="94612"/>
                  </a:lnTo>
                  <a:lnTo>
                    <a:pt x="72417" y="95057"/>
                  </a:lnTo>
                  <a:lnTo>
                    <a:pt x="73129" y="95280"/>
                  </a:lnTo>
                  <a:lnTo>
                    <a:pt x="74374" y="95636"/>
                  </a:lnTo>
                  <a:lnTo>
                    <a:pt x="75086" y="95813"/>
                  </a:lnTo>
                  <a:lnTo>
                    <a:pt x="76331" y="96169"/>
                  </a:lnTo>
                  <a:lnTo>
                    <a:pt x="77043" y="96347"/>
                  </a:lnTo>
                  <a:lnTo>
                    <a:pt x="78333" y="96659"/>
                  </a:lnTo>
                  <a:lnTo>
                    <a:pt x="79000" y="96837"/>
                  </a:lnTo>
                  <a:cubicBezTo>
                    <a:pt x="79534" y="96926"/>
                    <a:pt x="80023" y="97059"/>
                    <a:pt x="80557" y="97192"/>
                  </a:cubicBezTo>
                  <a:lnTo>
                    <a:pt x="80957" y="97281"/>
                  </a:lnTo>
                  <a:lnTo>
                    <a:pt x="82870" y="97682"/>
                  </a:lnTo>
                  <a:lnTo>
                    <a:pt x="83448" y="97771"/>
                  </a:lnTo>
                  <a:lnTo>
                    <a:pt x="84827" y="98038"/>
                  </a:lnTo>
                  <a:lnTo>
                    <a:pt x="85539" y="98171"/>
                  </a:lnTo>
                  <a:lnTo>
                    <a:pt x="86784" y="98349"/>
                  </a:lnTo>
                  <a:cubicBezTo>
                    <a:pt x="87007" y="98393"/>
                    <a:pt x="87274" y="98438"/>
                    <a:pt x="87541" y="98482"/>
                  </a:cubicBezTo>
                  <a:cubicBezTo>
                    <a:pt x="87941" y="98527"/>
                    <a:pt x="88341" y="98616"/>
                    <a:pt x="88742" y="98660"/>
                  </a:cubicBezTo>
                  <a:lnTo>
                    <a:pt x="89498" y="98749"/>
                  </a:lnTo>
                  <a:lnTo>
                    <a:pt x="90788" y="98927"/>
                  </a:lnTo>
                  <a:lnTo>
                    <a:pt x="91411" y="99016"/>
                  </a:lnTo>
                  <a:cubicBezTo>
                    <a:pt x="92078" y="99061"/>
                    <a:pt x="92700" y="99150"/>
                    <a:pt x="93323" y="99194"/>
                  </a:cubicBezTo>
                  <a:cubicBezTo>
                    <a:pt x="93990" y="99283"/>
                    <a:pt x="94702" y="99328"/>
                    <a:pt x="95414" y="99372"/>
                  </a:cubicBezTo>
                  <a:lnTo>
                    <a:pt x="96037" y="99416"/>
                  </a:lnTo>
                  <a:lnTo>
                    <a:pt x="97416" y="99505"/>
                  </a:lnTo>
                  <a:lnTo>
                    <a:pt x="98172" y="99505"/>
                  </a:lnTo>
                  <a:lnTo>
                    <a:pt x="99417" y="99550"/>
                  </a:lnTo>
                  <a:lnTo>
                    <a:pt x="100173" y="99550"/>
                  </a:lnTo>
                  <a:lnTo>
                    <a:pt x="101463" y="99550"/>
                  </a:lnTo>
                  <a:lnTo>
                    <a:pt x="102086" y="99550"/>
                  </a:lnTo>
                  <a:cubicBezTo>
                    <a:pt x="102664" y="99550"/>
                    <a:pt x="103287" y="99550"/>
                    <a:pt x="103821" y="99505"/>
                  </a:cubicBezTo>
                  <a:lnTo>
                    <a:pt x="103999" y="99505"/>
                  </a:lnTo>
                  <a:cubicBezTo>
                    <a:pt x="104622" y="99505"/>
                    <a:pt x="105244" y="99461"/>
                    <a:pt x="105867" y="99461"/>
                  </a:cubicBezTo>
                  <a:lnTo>
                    <a:pt x="106401" y="99416"/>
                  </a:lnTo>
                  <a:cubicBezTo>
                    <a:pt x="106712" y="99416"/>
                    <a:pt x="107024" y="99372"/>
                    <a:pt x="107335" y="99328"/>
                  </a:cubicBezTo>
                  <a:lnTo>
                    <a:pt x="107646" y="99328"/>
                  </a:lnTo>
                  <a:lnTo>
                    <a:pt x="108447" y="99239"/>
                  </a:lnTo>
                  <a:lnTo>
                    <a:pt x="109515" y="99150"/>
                  </a:lnTo>
                  <a:lnTo>
                    <a:pt x="110271" y="99061"/>
                  </a:lnTo>
                  <a:cubicBezTo>
                    <a:pt x="110627" y="99016"/>
                    <a:pt x="110938" y="98972"/>
                    <a:pt x="111294" y="98927"/>
                  </a:cubicBezTo>
                  <a:lnTo>
                    <a:pt x="112050" y="98794"/>
                  </a:lnTo>
                  <a:lnTo>
                    <a:pt x="113073" y="98660"/>
                  </a:lnTo>
                  <a:lnTo>
                    <a:pt x="113785" y="98527"/>
                  </a:lnTo>
                  <a:lnTo>
                    <a:pt x="114808" y="98304"/>
                  </a:lnTo>
                  <a:cubicBezTo>
                    <a:pt x="115030" y="98260"/>
                    <a:pt x="115253" y="98260"/>
                    <a:pt x="115475" y="98171"/>
                  </a:cubicBezTo>
                  <a:lnTo>
                    <a:pt x="116543" y="97949"/>
                  </a:lnTo>
                  <a:lnTo>
                    <a:pt x="117121" y="97815"/>
                  </a:lnTo>
                  <a:cubicBezTo>
                    <a:pt x="117566" y="97682"/>
                    <a:pt x="118055" y="97593"/>
                    <a:pt x="118500" y="97459"/>
                  </a:cubicBezTo>
                  <a:lnTo>
                    <a:pt x="118722" y="97415"/>
                  </a:lnTo>
                  <a:cubicBezTo>
                    <a:pt x="119212" y="97281"/>
                    <a:pt x="119745" y="97103"/>
                    <a:pt x="120235" y="96970"/>
                  </a:cubicBezTo>
                  <a:lnTo>
                    <a:pt x="120279" y="96970"/>
                  </a:lnTo>
                  <a:lnTo>
                    <a:pt x="120546" y="96881"/>
                  </a:lnTo>
                  <a:cubicBezTo>
                    <a:pt x="120946" y="96748"/>
                    <a:pt x="121347" y="96614"/>
                    <a:pt x="121703" y="96481"/>
                  </a:cubicBezTo>
                  <a:cubicBezTo>
                    <a:pt x="121880" y="96436"/>
                    <a:pt x="122014" y="96392"/>
                    <a:pt x="122147" y="96347"/>
                  </a:cubicBezTo>
                  <a:cubicBezTo>
                    <a:pt x="122503" y="96214"/>
                    <a:pt x="122859" y="96080"/>
                    <a:pt x="123170" y="95947"/>
                  </a:cubicBezTo>
                  <a:lnTo>
                    <a:pt x="123571" y="95813"/>
                  </a:lnTo>
                  <a:cubicBezTo>
                    <a:pt x="124016" y="95636"/>
                    <a:pt x="124460" y="95458"/>
                    <a:pt x="124905" y="95235"/>
                  </a:cubicBezTo>
                  <a:lnTo>
                    <a:pt x="125083" y="95146"/>
                  </a:lnTo>
                  <a:cubicBezTo>
                    <a:pt x="125483" y="94968"/>
                    <a:pt x="125839" y="94835"/>
                    <a:pt x="126195" y="94657"/>
                  </a:cubicBezTo>
                  <a:lnTo>
                    <a:pt x="126551" y="94435"/>
                  </a:lnTo>
                  <a:cubicBezTo>
                    <a:pt x="126907" y="94301"/>
                    <a:pt x="127174" y="94123"/>
                    <a:pt x="127485" y="93990"/>
                  </a:cubicBezTo>
                  <a:lnTo>
                    <a:pt x="127841" y="93812"/>
                  </a:lnTo>
                  <a:cubicBezTo>
                    <a:pt x="128241" y="93589"/>
                    <a:pt x="128597" y="93367"/>
                    <a:pt x="128998" y="93145"/>
                  </a:cubicBezTo>
                  <a:lnTo>
                    <a:pt x="129042" y="93145"/>
                  </a:lnTo>
                  <a:lnTo>
                    <a:pt x="129175" y="93056"/>
                  </a:lnTo>
                  <a:cubicBezTo>
                    <a:pt x="129531" y="92878"/>
                    <a:pt x="129843" y="92655"/>
                    <a:pt x="130154" y="92433"/>
                  </a:cubicBezTo>
                  <a:lnTo>
                    <a:pt x="130510" y="92210"/>
                  </a:lnTo>
                  <a:lnTo>
                    <a:pt x="131355" y="91677"/>
                  </a:lnTo>
                  <a:lnTo>
                    <a:pt x="131622" y="91499"/>
                  </a:lnTo>
                  <a:cubicBezTo>
                    <a:pt x="131978" y="91232"/>
                    <a:pt x="132334" y="90965"/>
                    <a:pt x="132645" y="90698"/>
                  </a:cubicBezTo>
                  <a:lnTo>
                    <a:pt x="132867" y="90565"/>
                  </a:lnTo>
                  <a:cubicBezTo>
                    <a:pt x="133134" y="90342"/>
                    <a:pt x="133401" y="90120"/>
                    <a:pt x="133668" y="89897"/>
                  </a:cubicBezTo>
                  <a:lnTo>
                    <a:pt x="133935" y="89631"/>
                  </a:lnTo>
                  <a:lnTo>
                    <a:pt x="134691" y="88963"/>
                  </a:lnTo>
                  <a:lnTo>
                    <a:pt x="134914" y="88741"/>
                  </a:lnTo>
                  <a:cubicBezTo>
                    <a:pt x="135180" y="88474"/>
                    <a:pt x="135447" y="88207"/>
                    <a:pt x="135714" y="87940"/>
                  </a:cubicBezTo>
                  <a:lnTo>
                    <a:pt x="135759" y="87896"/>
                  </a:lnTo>
                  <a:cubicBezTo>
                    <a:pt x="135848" y="87807"/>
                    <a:pt x="135892" y="87762"/>
                    <a:pt x="135981" y="87673"/>
                  </a:cubicBezTo>
                  <a:cubicBezTo>
                    <a:pt x="136204" y="87451"/>
                    <a:pt x="136426" y="87184"/>
                    <a:pt x="136648" y="8696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751149" y="1951800"/>
              <a:ext cx="4310367" cy="2972348"/>
            </a:xfrm>
            <a:custGeom>
              <a:avLst/>
              <a:gdLst/>
              <a:ahLst/>
              <a:cxnLst/>
              <a:rect l="l" t="t" r="r" b="b"/>
              <a:pathLst>
                <a:path w="159201" h="109782" extrusionOk="0">
                  <a:moveTo>
                    <a:pt x="147501" y="61252"/>
                  </a:moveTo>
                  <a:cubicBezTo>
                    <a:pt x="135714" y="32917"/>
                    <a:pt x="95725" y="7074"/>
                    <a:pt x="58316" y="3515"/>
                  </a:cubicBezTo>
                  <a:cubicBezTo>
                    <a:pt x="20907" y="1"/>
                    <a:pt x="0" y="20240"/>
                    <a:pt x="11744" y="48575"/>
                  </a:cubicBezTo>
                  <a:cubicBezTo>
                    <a:pt x="23487" y="76909"/>
                    <a:pt x="63520" y="102798"/>
                    <a:pt x="100929" y="106267"/>
                  </a:cubicBezTo>
                  <a:cubicBezTo>
                    <a:pt x="138338" y="109781"/>
                    <a:pt x="159200" y="89587"/>
                    <a:pt x="147501" y="61252"/>
                  </a:cubicBezTo>
                  <a:close/>
                  <a:moveTo>
                    <a:pt x="100484" y="105200"/>
                  </a:moveTo>
                  <a:cubicBezTo>
                    <a:pt x="63832" y="101819"/>
                    <a:pt x="24688" y="76465"/>
                    <a:pt x="13167" y="48708"/>
                  </a:cubicBezTo>
                  <a:cubicBezTo>
                    <a:pt x="1646" y="20952"/>
                    <a:pt x="22108" y="1202"/>
                    <a:pt x="58761" y="4627"/>
                  </a:cubicBezTo>
                  <a:cubicBezTo>
                    <a:pt x="95414" y="8008"/>
                    <a:pt x="134557" y="33362"/>
                    <a:pt x="146034" y="61118"/>
                  </a:cubicBezTo>
                  <a:cubicBezTo>
                    <a:pt x="157554" y="88830"/>
                    <a:pt x="137093" y="108625"/>
                    <a:pt x="100484" y="105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60" name="Google Shape;266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218596" y="363552"/>
            <a:ext cx="9438576" cy="9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6"/>
          <p:cNvGrpSpPr/>
          <p:nvPr/>
        </p:nvGrpSpPr>
        <p:grpSpPr>
          <a:xfrm>
            <a:off x="-89650" y="-30750"/>
            <a:ext cx="9315675" cy="5174400"/>
            <a:chOff x="-89650" y="-30750"/>
            <a:chExt cx="9315675" cy="5174400"/>
          </a:xfrm>
        </p:grpSpPr>
        <p:grpSp>
          <p:nvGrpSpPr>
            <p:cNvPr id="412" name="Google Shape;412;p6"/>
            <p:cNvGrpSpPr/>
            <p:nvPr/>
          </p:nvGrpSpPr>
          <p:grpSpPr>
            <a:xfrm>
              <a:off x="160725" y="-30750"/>
              <a:ext cx="9065300" cy="5174400"/>
              <a:chOff x="160725" y="-30750"/>
              <a:chExt cx="9065300" cy="5174400"/>
            </a:xfrm>
          </p:grpSpPr>
          <p:sp>
            <p:nvSpPr>
              <p:cNvPr id="413" name="Google Shape;413;p6"/>
              <p:cNvSpPr/>
              <p:nvPr/>
            </p:nvSpPr>
            <p:spPr>
              <a:xfrm>
                <a:off x="16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6"/>
              <p:cNvSpPr/>
              <p:nvPr/>
            </p:nvSpPr>
            <p:spPr>
              <a:xfrm>
                <a:off x="33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6"/>
              <p:cNvSpPr/>
              <p:nvPr/>
            </p:nvSpPr>
            <p:spPr>
              <a:xfrm>
                <a:off x="50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6"/>
              <p:cNvSpPr/>
              <p:nvPr/>
            </p:nvSpPr>
            <p:spPr>
              <a:xfrm>
                <a:off x="683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6"/>
              <p:cNvSpPr/>
              <p:nvPr/>
            </p:nvSpPr>
            <p:spPr>
              <a:xfrm>
                <a:off x="857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6"/>
              <p:cNvSpPr/>
              <p:nvPr/>
            </p:nvSpPr>
            <p:spPr>
              <a:xfrm>
                <a:off x="1031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6"/>
              <p:cNvSpPr/>
              <p:nvPr/>
            </p:nvSpPr>
            <p:spPr>
              <a:xfrm>
                <a:off x="1205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6"/>
              <p:cNvSpPr/>
              <p:nvPr/>
            </p:nvSpPr>
            <p:spPr>
              <a:xfrm>
                <a:off x="1380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6"/>
              <p:cNvSpPr/>
              <p:nvPr/>
            </p:nvSpPr>
            <p:spPr>
              <a:xfrm>
                <a:off x="1554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6"/>
              <p:cNvSpPr/>
              <p:nvPr/>
            </p:nvSpPr>
            <p:spPr>
              <a:xfrm>
                <a:off x="1728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6"/>
              <p:cNvSpPr/>
              <p:nvPr/>
            </p:nvSpPr>
            <p:spPr>
              <a:xfrm>
                <a:off x="1902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6"/>
              <p:cNvSpPr/>
              <p:nvPr/>
            </p:nvSpPr>
            <p:spPr>
              <a:xfrm>
                <a:off x="2076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6"/>
              <p:cNvSpPr/>
              <p:nvPr/>
            </p:nvSpPr>
            <p:spPr>
              <a:xfrm>
                <a:off x="2251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6"/>
              <p:cNvSpPr/>
              <p:nvPr/>
            </p:nvSpPr>
            <p:spPr>
              <a:xfrm>
                <a:off x="2425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6"/>
              <p:cNvSpPr/>
              <p:nvPr/>
            </p:nvSpPr>
            <p:spPr>
              <a:xfrm>
                <a:off x="2599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6"/>
              <p:cNvSpPr/>
              <p:nvPr/>
            </p:nvSpPr>
            <p:spPr>
              <a:xfrm>
                <a:off x="2773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6"/>
              <p:cNvSpPr/>
              <p:nvPr/>
            </p:nvSpPr>
            <p:spPr>
              <a:xfrm>
                <a:off x="2947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6"/>
              <p:cNvSpPr/>
              <p:nvPr/>
            </p:nvSpPr>
            <p:spPr>
              <a:xfrm>
                <a:off x="3122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6"/>
              <p:cNvSpPr/>
              <p:nvPr/>
            </p:nvSpPr>
            <p:spPr>
              <a:xfrm>
                <a:off x="3296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6"/>
              <p:cNvSpPr/>
              <p:nvPr/>
            </p:nvSpPr>
            <p:spPr>
              <a:xfrm>
                <a:off x="3470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6"/>
              <p:cNvSpPr/>
              <p:nvPr/>
            </p:nvSpPr>
            <p:spPr>
              <a:xfrm>
                <a:off x="3644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6"/>
              <p:cNvSpPr/>
              <p:nvPr/>
            </p:nvSpPr>
            <p:spPr>
              <a:xfrm>
                <a:off x="3818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6"/>
              <p:cNvSpPr/>
              <p:nvPr/>
            </p:nvSpPr>
            <p:spPr>
              <a:xfrm>
                <a:off x="3993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6"/>
              <p:cNvSpPr/>
              <p:nvPr/>
            </p:nvSpPr>
            <p:spPr>
              <a:xfrm>
                <a:off x="4167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6"/>
              <p:cNvSpPr/>
              <p:nvPr/>
            </p:nvSpPr>
            <p:spPr>
              <a:xfrm>
                <a:off x="4341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6"/>
              <p:cNvSpPr/>
              <p:nvPr/>
            </p:nvSpPr>
            <p:spPr>
              <a:xfrm>
                <a:off x="4515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4689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4864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5038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5212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5386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5560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5735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5909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6083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6257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6431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6606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6780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6954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7128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7302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7477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7651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7825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7999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8173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8348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8522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8696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887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904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921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" name="Google Shape;466;p6"/>
            <p:cNvGrpSpPr/>
            <p:nvPr/>
          </p:nvGrpSpPr>
          <p:grpSpPr>
            <a:xfrm>
              <a:off x="-89650" y="151650"/>
              <a:ext cx="9308700" cy="4986675"/>
              <a:chOff x="-89650" y="151650"/>
              <a:chExt cx="9308700" cy="4986675"/>
            </a:xfrm>
          </p:grpSpPr>
          <p:sp>
            <p:nvSpPr>
              <p:cNvPr id="467" name="Google Shape;467;p6"/>
              <p:cNvSpPr/>
              <p:nvPr/>
            </p:nvSpPr>
            <p:spPr>
              <a:xfrm>
                <a:off x="-89650" y="1516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-89650" y="3360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-89650" y="5205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-89650" y="7049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-89650" y="8893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-89650" y="10737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6"/>
              <p:cNvSpPr/>
              <p:nvPr/>
            </p:nvSpPr>
            <p:spPr>
              <a:xfrm>
                <a:off x="-89650" y="12582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6"/>
              <p:cNvSpPr/>
              <p:nvPr/>
            </p:nvSpPr>
            <p:spPr>
              <a:xfrm>
                <a:off x="-89650" y="14426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-89650" y="16270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-89650" y="18114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-89650" y="19959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-89650" y="21803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-89650" y="23647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-89650" y="25491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-89650" y="27336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-89650" y="29180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-89650" y="31024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-89650" y="32868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-89650" y="34713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-89650" y="36557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-89650" y="38401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-89650" y="40245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-89650" y="42090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6"/>
              <p:cNvSpPr/>
              <p:nvPr/>
            </p:nvSpPr>
            <p:spPr>
              <a:xfrm>
                <a:off x="-89650" y="43934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6"/>
              <p:cNvSpPr/>
              <p:nvPr/>
            </p:nvSpPr>
            <p:spPr>
              <a:xfrm>
                <a:off x="-89650" y="45778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-89650" y="47622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-89650" y="49467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-89650" y="51311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5" name="Google Shape;49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30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effectLst>
            <a:outerShdw blurRad="57150" dist="57150" dir="31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496" name="Google Shape;49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81438" y="1358927"/>
            <a:ext cx="9438576" cy="9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9"/>
          <p:cNvGrpSpPr/>
          <p:nvPr/>
        </p:nvGrpSpPr>
        <p:grpSpPr>
          <a:xfrm>
            <a:off x="-89650" y="-30750"/>
            <a:ext cx="9315675" cy="5174400"/>
            <a:chOff x="-89650" y="-30750"/>
            <a:chExt cx="9315675" cy="5174400"/>
          </a:xfrm>
        </p:grpSpPr>
        <p:grpSp>
          <p:nvGrpSpPr>
            <p:cNvPr id="698" name="Google Shape;698;p9"/>
            <p:cNvGrpSpPr/>
            <p:nvPr/>
          </p:nvGrpSpPr>
          <p:grpSpPr>
            <a:xfrm>
              <a:off x="160725" y="-30750"/>
              <a:ext cx="9065300" cy="5174400"/>
              <a:chOff x="160725" y="-30750"/>
              <a:chExt cx="9065300" cy="5174400"/>
            </a:xfrm>
          </p:grpSpPr>
          <p:sp>
            <p:nvSpPr>
              <p:cNvPr id="699" name="Google Shape;699;p9"/>
              <p:cNvSpPr/>
              <p:nvPr/>
            </p:nvSpPr>
            <p:spPr>
              <a:xfrm>
                <a:off x="16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33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0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683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9"/>
              <p:cNvSpPr/>
              <p:nvPr/>
            </p:nvSpPr>
            <p:spPr>
              <a:xfrm>
                <a:off x="857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9"/>
              <p:cNvSpPr/>
              <p:nvPr/>
            </p:nvSpPr>
            <p:spPr>
              <a:xfrm>
                <a:off x="1031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1205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1380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1554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1728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1902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76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251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425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2599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2773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2947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3122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3296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3470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3644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9"/>
              <p:cNvSpPr/>
              <p:nvPr/>
            </p:nvSpPr>
            <p:spPr>
              <a:xfrm>
                <a:off x="3818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9"/>
              <p:cNvSpPr/>
              <p:nvPr/>
            </p:nvSpPr>
            <p:spPr>
              <a:xfrm>
                <a:off x="3993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4167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4341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4515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4689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4864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5038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5212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5386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5560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5735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5909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6083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6257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6431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6606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9"/>
              <p:cNvSpPr/>
              <p:nvPr/>
            </p:nvSpPr>
            <p:spPr>
              <a:xfrm>
                <a:off x="6780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9"/>
              <p:cNvSpPr/>
              <p:nvPr/>
            </p:nvSpPr>
            <p:spPr>
              <a:xfrm>
                <a:off x="6954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9"/>
              <p:cNvSpPr/>
              <p:nvPr/>
            </p:nvSpPr>
            <p:spPr>
              <a:xfrm>
                <a:off x="7128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9"/>
              <p:cNvSpPr/>
              <p:nvPr/>
            </p:nvSpPr>
            <p:spPr>
              <a:xfrm>
                <a:off x="7302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9"/>
              <p:cNvSpPr/>
              <p:nvPr/>
            </p:nvSpPr>
            <p:spPr>
              <a:xfrm>
                <a:off x="7477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7651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7825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7999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8173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8348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9"/>
              <p:cNvSpPr/>
              <p:nvPr/>
            </p:nvSpPr>
            <p:spPr>
              <a:xfrm>
                <a:off x="8522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9"/>
              <p:cNvSpPr/>
              <p:nvPr/>
            </p:nvSpPr>
            <p:spPr>
              <a:xfrm>
                <a:off x="8696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887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904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921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2" name="Google Shape;752;p9"/>
            <p:cNvGrpSpPr/>
            <p:nvPr/>
          </p:nvGrpSpPr>
          <p:grpSpPr>
            <a:xfrm>
              <a:off x="-89650" y="151650"/>
              <a:ext cx="9308700" cy="4986675"/>
              <a:chOff x="-89650" y="151650"/>
              <a:chExt cx="9308700" cy="4986675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-89650" y="1516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-89650" y="3360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-89650" y="5205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-89650" y="7049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-89650" y="8893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-89650" y="10737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-89650" y="12582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-89650" y="14426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-89650" y="16270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-89650" y="18114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9"/>
              <p:cNvSpPr/>
              <p:nvPr/>
            </p:nvSpPr>
            <p:spPr>
              <a:xfrm>
                <a:off x="-89650" y="19959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9"/>
              <p:cNvSpPr/>
              <p:nvPr/>
            </p:nvSpPr>
            <p:spPr>
              <a:xfrm>
                <a:off x="-89650" y="21803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-89650" y="23647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-89650" y="25491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-89650" y="27336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-89650" y="29180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-89650" y="31024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-89650" y="32868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-89650" y="34713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-89650" y="36557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-89650" y="38401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9"/>
              <p:cNvSpPr/>
              <p:nvPr/>
            </p:nvSpPr>
            <p:spPr>
              <a:xfrm>
                <a:off x="-89650" y="40245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9"/>
              <p:cNvSpPr/>
              <p:nvPr/>
            </p:nvSpPr>
            <p:spPr>
              <a:xfrm>
                <a:off x="-89650" y="42090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9"/>
              <p:cNvSpPr/>
              <p:nvPr/>
            </p:nvSpPr>
            <p:spPr>
              <a:xfrm>
                <a:off x="-89650" y="43934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9"/>
              <p:cNvSpPr/>
              <p:nvPr/>
            </p:nvSpPr>
            <p:spPr>
              <a:xfrm>
                <a:off x="-89650" y="45778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9"/>
              <p:cNvSpPr/>
              <p:nvPr/>
            </p:nvSpPr>
            <p:spPr>
              <a:xfrm>
                <a:off x="-89650" y="47622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9"/>
              <p:cNvSpPr/>
              <p:nvPr/>
            </p:nvSpPr>
            <p:spPr>
              <a:xfrm>
                <a:off x="-89650" y="49467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9"/>
              <p:cNvSpPr/>
              <p:nvPr/>
            </p:nvSpPr>
            <p:spPr>
              <a:xfrm>
                <a:off x="-89650" y="51311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1" name="Google Shape;781;p9"/>
          <p:cNvGrpSpPr/>
          <p:nvPr/>
        </p:nvGrpSpPr>
        <p:grpSpPr>
          <a:xfrm>
            <a:off x="6702266" y="1427861"/>
            <a:ext cx="6189097" cy="5016295"/>
            <a:chOff x="5215225" y="1951800"/>
            <a:chExt cx="4976358" cy="4033364"/>
          </a:xfrm>
        </p:grpSpPr>
        <p:sp>
          <p:nvSpPr>
            <p:cNvPr id="782" name="Google Shape;782;p9"/>
            <p:cNvSpPr/>
            <p:nvPr/>
          </p:nvSpPr>
          <p:spPr>
            <a:xfrm>
              <a:off x="5376593" y="2263732"/>
              <a:ext cx="4582552" cy="3098788"/>
            </a:xfrm>
            <a:custGeom>
              <a:avLst/>
              <a:gdLst/>
              <a:ahLst/>
              <a:cxnLst/>
              <a:rect l="l" t="t" r="r" b="b"/>
              <a:pathLst>
                <a:path w="169254" h="114452" extrusionOk="0">
                  <a:moveTo>
                    <a:pt x="164360" y="66411"/>
                  </a:moveTo>
                  <a:cubicBezTo>
                    <a:pt x="164182" y="65967"/>
                    <a:pt x="163960" y="65522"/>
                    <a:pt x="163782" y="65077"/>
                  </a:cubicBezTo>
                  <a:lnTo>
                    <a:pt x="163560" y="64632"/>
                  </a:lnTo>
                  <a:cubicBezTo>
                    <a:pt x="163426" y="64321"/>
                    <a:pt x="163293" y="63965"/>
                    <a:pt x="163115" y="63654"/>
                  </a:cubicBezTo>
                  <a:cubicBezTo>
                    <a:pt x="163070" y="63520"/>
                    <a:pt x="162981" y="63387"/>
                    <a:pt x="162937" y="63209"/>
                  </a:cubicBezTo>
                  <a:cubicBezTo>
                    <a:pt x="162714" y="62808"/>
                    <a:pt x="162536" y="62453"/>
                    <a:pt x="162359" y="62052"/>
                  </a:cubicBezTo>
                  <a:lnTo>
                    <a:pt x="162270" y="61830"/>
                  </a:lnTo>
                  <a:cubicBezTo>
                    <a:pt x="162047" y="61385"/>
                    <a:pt x="161780" y="60940"/>
                    <a:pt x="161558" y="60495"/>
                  </a:cubicBezTo>
                  <a:lnTo>
                    <a:pt x="161335" y="60140"/>
                  </a:lnTo>
                  <a:cubicBezTo>
                    <a:pt x="161158" y="59784"/>
                    <a:pt x="160980" y="59472"/>
                    <a:pt x="160802" y="59116"/>
                  </a:cubicBezTo>
                  <a:cubicBezTo>
                    <a:pt x="160713" y="58983"/>
                    <a:pt x="160624" y="58850"/>
                    <a:pt x="160535" y="58672"/>
                  </a:cubicBezTo>
                  <a:cubicBezTo>
                    <a:pt x="160357" y="58316"/>
                    <a:pt x="160134" y="57960"/>
                    <a:pt x="159912" y="57604"/>
                  </a:cubicBezTo>
                  <a:cubicBezTo>
                    <a:pt x="159868" y="57515"/>
                    <a:pt x="159823" y="57426"/>
                    <a:pt x="159734" y="57337"/>
                  </a:cubicBezTo>
                  <a:cubicBezTo>
                    <a:pt x="159467" y="56892"/>
                    <a:pt x="159200" y="56448"/>
                    <a:pt x="158933" y="56003"/>
                  </a:cubicBezTo>
                  <a:cubicBezTo>
                    <a:pt x="158845" y="55869"/>
                    <a:pt x="158756" y="55780"/>
                    <a:pt x="158711" y="55647"/>
                  </a:cubicBezTo>
                  <a:cubicBezTo>
                    <a:pt x="158489" y="55336"/>
                    <a:pt x="158266" y="54980"/>
                    <a:pt x="158044" y="54668"/>
                  </a:cubicBezTo>
                  <a:cubicBezTo>
                    <a:pt x="157955" y="54490"/>
                    <a:pt x="157866" y="54357"/>
                    <a:pt x="157777" y="54224"/>
                  </a:cubicBezTo>
                  <a:cubicBezTo>
                    <a:pt x="157555" y="53912"/>
                    <a:pt x="157288" y="53556"/>
                    <a:pt x="157065" y="53200"/>
                  </a:cubicBezTo>
                  <a:lnTo>
                    <a:pt x="156843" y="52889"/>
                  </a:lnTo>
                  <a:cubicBezTo>
                    <a:pt x="156531" y="52444"/>
                    <a:pt x="156220" y="51999"/>
                    <a:pt x="155909" y="51599"/>
                  </a:cubicBezTo>
                  <a:lnTo>
                    <a:pt x="155686" y="51288"/>
                  </a:lnTo>
                  <a:cubicBezTo>
                    <a:pt x="155419" y="50932"/>
                    <a:pt x="155197" y="50621"/>
                    <a:pt x="154930" y="50265"/>
                  </a:cubicBezTo>
                  <a:lnTo>
                    <a:pt x="154619" y="49864"/>
                  </a:lnTo>
                  <a:cubicBezTo>
                    <a:pt x="154352" y="49509"/>
                    <a:pt x="154085" y="49197"/>
                    <a:pt x="153863" y="48886"/>
                  </a:cubicBezTo>
                  <a:lnTo>
                    <a:pt x="153551" y="48530"/>
                  </a:lnTo>
                  <a:lnTo>
                    <a:pt x="153418" y="48352"/>
                  </a:lnTo>
                  <a:lnTo>
                    <a:pt x="153017" y="47863"/>
                  </a:lnTo>
                  <a:lnTo>
                    <a:pt x="152350" y="47018"/>
                  </a:lnTo>
                  <a:lnTo>
                    <a:pt x="151816" y="46395"/>
                  </a:lnTo>
                  <a:lnTo>
                    <a:pt x="151105" y="45594"/>
                  </a:lnTo>
                  <a:lnTo>
                    <a:pt x="150526" y="44927"/>
                  </a:lnTo>
                  <a:lnTo>
                    <a:pt x="149859" y="44126"/>
                  </a:lnTo>
                  <a:lnTo>
                    <a:pt x="149236" y="43504"/>
                  </a:lnTo>
                  <a:lnTo>
                    <a:pt x="148569" y="42747"/>
                  </a:lnTo>
                  <a:lnTo>
                    <a:pt x="147947" y="42080"/>
                  </a:lnTo>
                  <a:lnTo>
                    <a:pt x="147190" y="41324"/>
                  </a:lnTo>
                  <a:cubicBezTo>
                    <a:pt x="147012" y="41102"/>
                    <a:pt x="146790" y="40924"/>
                    <a:pt x="146568" y="40701"/>
                  </a:cubicBezTo>
                  <a:lnTo>
                    <a:pt x="145856" y="39945"/>
                  </a:lnTo>
                  <a:lnTo>
                    <a:pt x="145189" y="39278"/>
                  </a:lnTo>
                  <a:lnTo>
                    <a:pt x="144432" y="38566"/>
                  </a:lnTo>
                  <a:lnTo>
                    <a:pt x="143765" y="37943"/>
                  </a:lnTo>
                  <a:lnTo>
                    <a:pt x="143009" y="37187"/>
                  </a:lnTo>
                  <a:lnTo>
                    <a:pt x="142653" y="36876"/>
                  </a:lnTo>
                  <a:lnTo>
                    <a:pt x="142253" y="36520"/>
                  </a:lnTo>
                  <a:lnTo>
                    <a:pt x="141630" y="35986"/>
                  </a:lnTo>
                  <a:cubicBezTo>
                    <a:pt x="141363" y="35719"/>
                    <a:pt x="141096" y="35497"/>
                    <a:pt x="140829" y="35274"/>
                  </a:cubicBezTo>
                  <a:lnTo>
                    <a:pt x="140207" y="34696"/>
                  </a:lnTo>
                  <a:lnTo>
                    <a:pt x="139406" y="34029"/>
                  </a:lnTo>
                  <a:lnTo>
                    <a:pt x="138739" y="33451"/>
                  </a:lnTo>
                  <a:lnTo>
                    <a:pt x="137938" y="32783"/>
                  </a:lnTo>
                  <a:lnTo>
                    <a:pt x="137271" y="32205"/>
                  </a:lnTo>
                  <a:cubicBezTo>
                    <a:pt x="137004" y="31983"/>
                    <a:pt x="136693" y="31760"/>
                    <a:pt x="136426" y="31538"/>
                  </a:cubicBezTo>
                  <a:lnTo>
                    <a:pt x="135759" y="30960"/>
                  </a:lnTo>
                  <a:lnTo>
                    <a:pt x="134869" y="30248"/>
                  </a:lnTo>
                  <a:lnTo>
                    <a:pt x="134246" y="29759"/>
                  </a:lnTo>
                  <a:cubicBezTo>
                    <a:pt x="133890" y="29492"/>
                    <a:pt x="133579" y="29269"/>
                    <a:pt x="133223" y="29003"/>
                  </a:cubicBezTo>
                  <a:lnTo>
                    <a:pt x="132689" y="28558"/>
                  </a:lnTo>
                  <a:cubicBezTo>
                    <a:pt x="132245" y="28246"/>
                    <a:pt x="131800" y="27891"/>
                    <a:pt x="131355" y="27579"/>
                  </a:cubicBezTo>
                  <a:lnTo>
                    <a:pt x="131088" y="27401"/>
                  </a:lnTo>
                  <a:lnTo>
                    <a:pt x="131088" y="27401"/>
                  </a:lnTo>
                  <a:lnTo>
                    <a:pt x="131088" y="27401"/>
                  </a:lnTo>
                  <a:cubicBezTo>
                    <a:pt x="130065" y="26645"/>
                    <a:pt x="129042" y="25933"/>
                    <a:pt x="127974" y="25177"/>
                  </a:cubicBezTo>
                  <a:lnTo>
                    <a:pt x="127885" y="25088"/>
                  </a:lnTo>
                  <a:cubicBezTo>
                    <a:pt x="126862" y="24376"/>
                    <a:pt x="125795" y="23709"/>
                    <a:pt x="124772" y="22998"/>
                  </a:cubicBezTo>
                  <a:lnTo>
                    <a:pt x="124549" y="22864"/>
                  </a:lnTo>
                  <a:cubicBezTo>
                    <a:pt x="123526" y="22197"/>
                    <a:pt x="122459" y="21530"/>
                    <a:pt x="121435" y="20907"/>
                  </a:cubicBezTo>
                  <a:lnTo>
                    <a:pt x="121124" y="20729"/>
                  </a:lnTo>
                  <a:cubicBezTo>
                    <a:pt x="120101" y="20062"/>
                    <a:pt x="119033" y="19484"/>
                    <a:pt x="118010" y="18861"/>
                  </a:cubicBezTo>
                  <a:lnTo>
                    <a:pt x="117743" y="18727"/>
                  </a:lnTo>
                  <a:lnTo>
                    <a:pt x="117566" y="18594"/>
                  </a:lnTo>
                  <a:lnTo>
                    <a:pt x="116009" y="17749"/>
                  </a:lnTo>
                  <a:cubicBezTo>
                    <a:pt x="115831" y="17660"/>
                    <a:pt x="115697" y="17571"/>
                    <a:pt x="115564" y="17482"/>
                  </a:cubicBezTo>
                  <a:cubicBezTo>
                    <a:pt x="114897" y="17126"/>
                    <a:pt x="114229" y="16726"/>
                    <a:pt x="113562" y="16370"/>
                  </a:cubicBezTo>
                  <a:lnTo>
                    <a:pt x="112984" y="16103"/>
                  </a:lnTo>
                  <a:lnTo>
                    <a:pt x="111472" y="15302"/>
                  </a:lnTo>
                  <a:lnTo>
                    <a:pt x="110760" y="14946"/>
                  </a:lnTo>
                  <a:lnTo>
                    <a:pt x="109425" y="14279"/>
                  </a:lnTo>
                  <a:lnTo>
                    <a:pt x="108625" y="13879"/>
                  </a:lnTo>
                  <a:cubicBezTo>
                    <a:pt x="108180" y="13656"/>
                    <a:pt x="107735" y="13434"/>
                    <a:pt x="107290" y="13256"/>
                  </a:cubicBezTo>
                  <a:lnTo>
                    <a:pt x="106490" y="12856"/>
                  </a:lnTo>
                  <a:lnTo>
                    <a:pt x="105066" y="12233"/>
                  </a:lnTo>
                  <a:lnTo>
                    <a:pt x="104399" y="11922"/>
                  </a:lnTo>
                  <a:lnTo>
                    <a:pt x="102353" y="10988"/>
                  </a:lnTo>
                  <a:lnTo>
                    <a:pt x="102264" y="10988"/>
                  </a:lnTo>
                  <a:cubicBezTo>
                    <a:pt x="101597" y="10676"/>
                    <a:pt x="100885" y="10365"/>
                    <a:pt x="100173" y="10053"/>
                  </a:cubicBezTo>
                  <a:lnTo>
                    <a:pt x="99995" y="10009"/>
                  </a:lnTo>
                  <a:lnTo>
                    <a:pt x="99462" y="9787"/>
                  </a:lnTo>
                  <a:cubicBezTo>
                    <a:pt x="98972" y="9609"/>
                    <a:pt x="98483" y="9386"/>
                    <a:pt x="97994" y="9208"/>
                  </a:cubicBezTo>
                  <a:lnTo>
                    <a:pt x="97193" y="8897"/>
                  </a:lnTo>
                  <a:lnTo>
                    <a:pt x="95814" y="8363"/>
                  </a:lnTo>
                  <a:lnTo>
                    <a:pt x="95013" y="8052"/>
                  </a:lnTo>
                  <a:lnTo>
                    <a:pt x="93590" y="7518"/>
                  </a:lnTo>
                  <a:lnTo>
                    <a:pt x="92834" y="7251"/>
                  </a:lnTo>
                  <a:lnTo>
                    <a:pt x="91232" y="6717"/>
                  </a:lnTo>
                  <a:lnTo>
                    <a:pt x="90610" y="6495"/>
                  </a:lnTo>
                  <a:cubicBezTo>
                    <a:pt x="89898" y="6228"/>
                    <a:pt x="89186" y="6006"/>
                    <a:pt x="88430" y="5783"/>
                  </a:cubicBezTo>
                  <a:lnTo>
                    <a:pt x="88030" y="5650"/>
                  </a:lnTo>
                  <a:cubicBezTo>
                    <a:pt x="87451" y="5472"/>
                    <a:pt x="86829" y="5294"/>
                    <a:pt x="86250" y="5116"/>
                  </a:cubicBezTo>
                  <a:lnTo>
                    <a:pt x="85494" y="4894"/>
                  </a:lnTo>
                  <a:cubicBezTo>
                    <a:pt x="85005" y="4716"/>
                    <a:pt x="84516" y="4582"/>
                    <a:pt x="84026" y="4449"/>
                  </a:cubicBezTo>
                  <a:lnTo>
                    <a:pt x="83181" y="4226"/>
                  </a:lnTo>
                  <a:cubicBezTo>
                    <a:pt x="82736" y="4093"/>
                    <a:pt x="82292" y="3960"/>
                    <a:pt x="81802" y="3871"/>
                  </a:cubicBezTo>
                  <a:lnTo>
                    <a:pt x="80957" y="3648"/>
                  </a:lnTo>
                  <a:lnTo>
                    <a:pt x="79489" y="3292"/>
                  </a:lnTo>
                  <a:lnTo>
                    <a:pt x="78733" y="3070"/>
                  </a:lnTo>
                  <a:lnTo>
                    <a:pt x="76954" y="2670"/>
                  </a:lnTo>
                  <a:lnTo>
                    <a:pt x="76509" y="2581"/>
                  </a:lnTo>
                  <a:cubicBezTo>
                    <a:pt x="75797" y="2447"/>
                    <a:pt x="75041" y="2269"/>
                    <a:pt x="74285" y="2136"/>
                  </a:cubicBezTo>
                  <a:lnTo>
                    <a:pt x="73707" y="2002"/>
                  </a:lnTo>
                  <a:cubicBezTo>
                    <a:pt x="73128" y="1913"/>
                    <a:pt x="72639" y="1824"/>
                    <a:pt x="72105" y="1691"/>
                  </a:cubicBezTo>
                  <a:lnTo>
                    <a:pt x="71260" y="1558"/>
                  </a:lnTo>
                  <a:lnTo>
                    <a:pt x="69837" y="1335"/>
                  </a:lnTo>
                  <a:cubicBezTo>
                    <a:pt x="69570" y="1291"/>
                    <a:pt x="69303" y="1246"/>
                    <a:pt x="68992" y="1202"/>
                  </a:cubicBezTo>
                  <a:lnTo>
                    <a:pt x="67613" y="979"/>
                  </a:lnTo>
                  <a:lnTo>
                    <a:pt x="66768" y="890"/>
                  </a:lnTo>
                  <a:lnTo>
                    <a:pt x="65255" y="668"/>
                  </a:lnTo>
                  <a:lnTo>
                    <a:pt x="64543" y="579"/>
                  </a:lnTo>
                  <a:cubicBezTo>
                    <a:pt x="63832" y="534"/>
                    <a:pt x="63076" y="445"/>
                    <a:pt x="62319" y="357"/>
                  </a:cubicBezTo>
                  <a:cubicBezTo>
                    <a:pt x="61563" y="312"/>
                    <a:pt x="60763" y="223"/>
                    <a:pt x="59962" y="179"/>
                  </a:cubicBezTo>
                  <a:lnTo>
                    <a:pt x="59250" y="134"/>
                  </a:lnTo>
                  <a:lnTo>
                    <a:pt x="57649" y="45"/>
                  </a:lnTo>
                  <a:lnTo>
                    <a:pt x="56804" y="1"/>
                  </a:lnTo>
                  <a:lnTo>
                    <a:pt x="55380" y="1"/>
                  </a:lnTo>
                  <a:lnTo>
                    <a:pt x="54580" y="1"/>
                  </a:lnTo>
                  <a:lnTo>
                    <a:pt x="53067" y="1"/>
                  </a:lnTo>
                  <a:lnTo>
                    <a:pt x="52355" y="1"/>
                  </a:lnTo>
                  <a:cubicBezTo>
                    <a:pt x="51688" y="1"/>
                    <a:pt x="51021" y="1"/>
                    <a:pt x="50398" y="1"/>
                  </a:cubicBezTo>
                  <a:lnTo>
                    <a:pt x="50176" y="1"/>
                  </a:lnTo>
                  <a:cubicBezTo>
                    <a:pt x="49464" y="1"/>
                    <a:pt x="48752" y="90"/>
                    <a:pt x="48085" y="134"/>
                  </a:cubicBezTo>
                  <a:lnTo>
                    <a:pt x="47418" y="179"/>
                  </a:lnTo>
                  <a:lnTo>
                    <a:pt x="46350" y="223"/>
                  </a:lnTo>
                  <a:cubicBezTo>
                    <a:pt x="46262" y="223"/>
                    <a:pt x="46128" y="223"/>
                    <a:pt x="45995" y="268"/>
                  </a:cubicBezTo>
                  <a:lnTo>
                    <a:pt x="45105" y="357"/>
                  </a:lnTo>
                  <a:lnTo>
                    <a:pt x="43904" y="445"/>
                  </a:lnTo>
                  <a:lnTo>
                    <a:pt x="43014" y="579"/>
                  </a:lnTo>
                  <a:lnTo>
                    <a:pt x="41813" y="712"/>
                  </a:lnTo>
                  <a:lnTo>
                    <a:pt x="40968" y="846"/>
                  </a:lnTo>
                  <a:cubicBezTo>
                    <a:pt x="40568" y="890"/>
                    <a:pt x="40168" y="979"/>
                    <a:pt x="39812" y="1024"/>
                  </a:cubicBezTo>
                  <a:lnTo>
                    <a:pt x="38967" y="1157"/>
                  </a:lnTo>
                  <a:cubicBezTo>
                    <a:pt x="38566" y="1246"/>
                    <a:pt x="38210" y="1335"/>
                    <a:pt x="37810" y="1380"/>
                  </a:cubicBezTo>
                  <a:lnTo>
                    <a:pt x="37054" y="1558"/>
                  </a:lnTo>
                  <a:cubicBezTo>
                    <a:pt x="36609" y="1646"/>
                    <a:pt x="36209" y="1735"/>
                    <a:pt x="35808" y="1824"/>
                  </a:cubicBezTo>
                  <a:cubicBezTo>
                    <a:pt x="35586" y="1869"/>
                    <a:pt x="35364" y="1913"/>
                    <a:pt x="35141" y="1958"/>
                  </a:cubicBezTo>
                  <a:cubicBezTo>
                    <a:pt x="34607" y="2091"/>
                    <a:pt x="34074" y="2225"/>
                    <a:pt x="33540" y="2403"/>
                  </a:cubicBezTo>
                  <a:lnTo>
                    <a:pt x="33317" y="2447"/>
                  </a:lnTo>
                  <a:cubicBezTo>
                    <a:pt x="32784" y="2625"/>
                    <a:pt x="32161" y="2759"/>
                    <a:pt x="31627" y="2936"/>
                  </a:cubicBezTo>
                  <a:lnTo>
                    <a:pt x="31538" y="2981"/>
                  </a:lnTo>
                  <a:lnTo>
                    <a:pt x="31227" y="3070"/>
                  </a:lnTo>
                  <a:cubicBezTo>
                    <a:pt x="30782" y="3203"/>
                    <a:pt x="30337" y="3381"/>
                    <a:pt x="29892" y="3515"/>
                  </a:cubicBezTo>
                  <a:lnTo>
                    <a:pt x="29403" y="3693"/>
                  </a:lnTo>
                  <a:cubicBezTo>
                    <a:pt x="29003" y="3826"/>
                    <a:pt x="28602" y="4004"/>
                    <a:pt x="28202" y="4137"/>
                  </a:cubicBezTo>
                  <a:lnTo>
                    <a:pt x="27757" y="4315"/>
                  </a:lnTo>
                  <a:cubicBezTo>
                    <a:pt x="27268" y="4493"/>
                    <a:pt x="26734" y="4716"/>
                    <a:pt x="26245" y="4938"/>
                  </a:cubicBezTo>
                  <a:lnTo>
                    <a:pt x="26022" y="5027"/>
                  </a:lnTo>
                  <a:cubicBezTo>
                    <a:pt x="25578" y="5249"/>
                    <a:pt x="25177" y="5427"/>
                    <a:pt x="24777" y="5605"/>
                  </a:cubicBezTo>
                  <a:lnTo>
                    <a:pt x="24332" y="5828"/>
                  </a:lnTo>
                  <a:cubicBezTo>
                    <a:pt x="23976" y="6006"/>
                    <a:pt x="23620" y="6184"/>
                    <a:pt x="23265" y="6362"/>
                  </a:cubicBezTo>
                  <a:lnTo>
                    <a:pt x="22864" y="6584"/>
                  </a:lnTo>
                  <a:cubicBezTo>
                    <a:pt x="22419" y="6806"/>
                    <a:pt x="22019" y="7073"/>
                    <a:pt x="21574" y="7296"/>
                  </a:cubicBezTo>
                  <a:lnTo>
                    <a:pt x="21530" y="7340"/>
                  </a:lnTo>
                  <a:lnTo>
                    <a:pt x="21352" y="7474"/>
                  </a:lnTo>
                  <a:cubicBezTo>
                    <a:pt x="20951" y="7696"/>
                    <a:pt x="20596" y="7918"/>
                    <a:pt x="20240" y="8141"/>
                  </a:cubicBezTo>
                  <a:lnTo>
                    <a:pt x="19839" y="8408"/>
                  </a:lnTo>
                  <a:cubicBezTo>
                    <a:pt x="19528" y="8630"/>
                    <a:pt x="19172" y="8852"/>
                    <a:pt x="18861" y="9075"/>
                  </a:cubicBezTo>
                  <a:lnTo>
                    <a:pt x="18549" y="9297"/>
                  </a:lnTo>
                  <a:cubicBezTo>
                    <a:pt x="18149" y="9564"/>
                    <a:pt x="17749" y="9831"/>
                    <a:pt x="17393" y="10187"/>
                  </a:cubicBezTo>
                  <a:lnTo>
                    <a:pt x="17171" y="10365"/>
                  </a:lnTo>
                  <a:cubicBezTo>
                    <a:pt x="16859" y="10587"/>
                    <a:pt x="16548" y="10854"/>
                    <a:pt x="16236" y="11121"/>
                  </a:cubicBezTo>
                  <a:lnTo>
                    <a:pt x="15881" y="11388"/>
                  </a:lnTo>
                  <a:cubicBezTo>
                    <a:pt x="15614" y="11655"/>
                    <a:pt x="15347" y="11922"/>
                    <a:pt x="15080" y="12144"/>
                  </a:cubicBezTo>
                  <a:lnTo>
                    <a:pt x="14813" y="12411"/>
                  </a:lnTo>
                  <a:cubicBezTo>
                    <a:pt x="14502" y="12678"/>
                    <a:pt x="14190" y="12989"/>
                    <a:pt x="13879" y="13301"/>
                  </a:cubicBezTo>
                  <a:lnTo>
                    <a:pt x="13790" y="13390"/>
                  </a:lnTo>
                  <a:lnTo>
                    <a:pt x="13568" y="13656"/>
                  </a:lnTo>
                  <a:cubicBezTo>
                    <a:pt x="13345" y="13923"/>
                    <a:pt x="13078" y="14190"/>
                    <a:pt x="12811" y="14457"/>
                  </a:cubicBezTo>
                  <a:cubicBezTo>
                    <a:pt x="12722" y="14591"/>
                    <a:pt x="12633" y="14680"/>
                    <a:pt x="12544" y="14813"/>
                  </a:cubicBezTo>
                  <a:cubicBezTo>
                    <a:pt x="12322" y="15080"/>
                    <a:pt x="12100" y="15347"/>
                    <a:pt x="11877" y="15614"/>
                  </a:cubicBezTo>
                  <a:cubicBezTo>
                    <a:pt x="11788" y="15703"/>
                    <a:pt x="11699" y="15836"/>
                    <a:pt x="11610" y="15925"/>
                  </a:cubicBezTo>
                  <a:cubicBezTo>
                    <a:pt x="11343" y="16281"/>
                    <a:pt x="11077" y="16681"/>
                    <a:pt x="10810" y="17037"/>
                  </a:cubicBezTo>
                  <a:lnTo>
                    <a:pt x="10676" y="17215"/>
                  </a:lnTo>
                  <a:cubicBezTo>
                    <a:pt x="10409" y="17526"/>
                    <a:pt x="10231" y="17882"/>
                    <a:pt x="10009" y="18194"/>
                  </a:cubicBezTo>
                  <a:lnTo>
                    <a:pt x="9787" y="18594"/>
                  </a:lnTo>
                  <a:cubicBezTo>
                    <a:pt x="9609" y="18861"/>
                    <a:pt x="9431" y="19128"/>
                    <a:pt x="9253" y="19439"/>
                  </a:cubicBezTo>
                  <a:cubicBezTo>
                    <a:pt x="9164" y="19572"/>
                    <a:pt x="9119" y="19706"/>
                    <a:pt x="9075" y="19795"/>
                  </a:cubicBezTo>
                  <a:cubicBezTo>
                    <a:pt x="8808" y="20240"/>
                    <a:pt x="8630" y="20640"/>
                    <a:pt x="8408" y="21040"/>
                  </a:cubicBezTo>
                  <a:lnTo>
                    <a:pt x="1" y="38210"/>
                  </a:lnTo>
                  <a:cubicBezTo>
                    <a:pt x="223" y="37810"/>
                    <a:pt x="445" y="37365"/>
                    <a:pt x="668" y="36965"/>
                  </a:cubicBezTo>
                  <a:lnTo>
                    <a:pt x="890" y="36609"/>
                  </a:lnTo>
                  <a:cubicBezTo>
                    <a:pt x="1024" y="36298"/>
                    <a:pt x="1202" y="36075"/>
                    <a:pt x="1380" y="35719"/>
                  </a:cubicBezTo>
                  <a:lnTo>
                    <a:pt x="1602" y="35363"/>
                  </a:lnTo>
                  <a:cubicBezTo>
                    <a:pt x="1824" y="35052"/>
                    <a:pt x="2047" y="34696"/>
                    <a:pt x="2269" y="34385"/>
                  </a:cubicBezTo>
                  <a:lnTo>
                    <a:pt x="2403" y="34207"/>
                  </a:lnTo>
                  <a:cubicBezTo>
                    <a:pt x="2670" y="33807"/>
                    <a:pt x="2936" y="33451"/>
                    <a:pt x="3203" y="33095"/>
                  </a:cubicBezTo>
                  <a:lnTo>
                    <a:pt x="3470" y="32783"/>
                  </a:lnTo>
                  <a:cubicBezTo>
                    <a:pt x="3693" y="32517"/>
                    <a:pt x="3915" y="32205"/>
                    <a:pt x="4137" y="31983"/>
                  </a:cubicBezTo>
                  <a:lnTo>
                    <a:pt x="4404" y="31627"/>
                  </a:lnTo>
                  <a:cubicBezTo>
                    <a:pt x="4671" y="31360"/>
                    <a:pt x="4938" y="31093"/>
                    <a:pt x="5160" y="30826"/>
                  </a:cubicBezTo>
                  <a:lnTo>
                    <a:pt x="5383" y="30559"/>
                  </a:lnTo>
                  <a:cubicBezTo>
                    <a:pt x="5739" y="30204"/>
                    <a:pt x="6050" y="29892"/>
                    <a:pt x="6406" y="29581"/>
                  </a:cubicBezTo>
                  <a:lnTo>
                    <a:pt x="6673" y="29314"/>
                  </a:lnTo>
                  <a:cubicBezTo>
                    <a:pt x="6940" y="29092"/>
                    <a:pt x="7207" y="28825"/>
                    <a:pt x="7474" y="28558"/>
                  </a:cubicBezTo>
                  <a:lnTo>
                    <a:pt x="7829" y="28291"/>
                  </a:lnTo>
                  <a:cubicBezTo>
                    <a:pt x="8141" y="28024"/>
                    <a:pt x="8452" y="27757"/>
                    <a:pt x="8763" y="27535"/>
                  </a:cubicBezTo>
                  <a:lnTo>
                    <a:pt x="8986" y="27357"/>
                  </a:lnTo>
                  <a:cubicBezTo>
                    <a:pt x="9342" y="27045"/>
                    <a:pt x="9742" y="26734"/>
                    <a:pt x="10142" y="26467"/>
                  </a:cubicBezTo>
                  <a:lnTo>
                    <a:pt x="10498" y="26245"/>
                  </a:lnTo>
                  <a:lnTo>
                    <a:pt x="11432" y="25577"/>
                  </a:lnTo>
                  <a:lnTo>
                    <a:pt x="11833" y="25311"/>
                  </a:lnTo>
                  <a:cubicBezTo>
                    <a:pt x="12189" y="25044"/>
                    <a:pt x="12544" y="24821"/>
                    <a:pt x="12945" y="24599"/>
                  </a:cubicBezTo>
                  <a:lnTo>
                    <a:pt x="13123" y="24510"/>
                  </a:lnTo>
                  <a:cubicBezTo>
                    <a:pt x="13568" y="24243"/>
                    <a:pt x="14012" y="23976"/>
                    <a:pt x="14457" y="23709"/>
                  </a:cubicBezTo>
                  <a:lnTo>
                    <a:pt x="14857" y="23531"/>
                  </a:lnTo>
                  <a:cubicBezTo>
                    <a:pt x="15213" y="23353"/>
                    <a:pt x="15569" y="23175"/>
                    <a:pt x="15925" y="22953"/>
                  </a:cubicBezTo>
                  <a:lnTo>
                    <a:pt x="16370" y="22775"/>
                  </a:lnTo>
                  <a:cubicBezTo>
                    <a:pt x="16770" y="22553"/>
                    <a:pt x="17171" y="22375"/>
                    <a:pt x="17615" y="22197"/>
                  </a:cubicBezTo>
                  <a:lnTo>
                    <a:pt x="17838" y="22108"/>
                  </a:lnTo>
                  <a:cubicBezTo>
                    <a:pt x="18327" y="21886"/>
                    <a:pt x="18861" y="21663"/>
                    <a:pt x="19350" y="21441"/>
                  </a:cubicBezTo>
                  <a:lnTo>
                    <a:pt x="19795" y="21307"/>
                  </a:lnTo>
                  <a:cubicBezTo>
                    <a:pt x="20195" y="21129"/>
                    <a:pt x="20596" y="20996"/>
                    <a:pt x="20996" y="20862"/>
                  </a:cubicBezTo>
                  <a:lnTo>
                    <a:pt x="21485" y="20685"/>
                  </a:lnTo>
                  <a:cubicBezTo>
                    <a:pt x="21930" y="20507"/>
                    <a:pt x="22375" y="20373"/>
                    <a:pt x="22820" y="20240"/>
                  </a:cubicBezTo>
                  <a:lnTo>
                    <a:pt x="23131" y="20106"/>
                  </a:lnTo>
                  <a:cubicBezTo>
                    <a:pt x="23709" y="19928"/>
                    <a:pt x="24288" y="19750"/>
                    <a:pt x="24910" y="19617"/>
                  </a:cubicBezTo>
                  <a:lnTo>
                    <a:pt x="25177" y="19528"/>
                  </a:lnTo>
                  <a:lnTo>
                    <a:pt x="26779" y="19128"/>
                  </a:lnTo>
                  <a:lnTo>
                    <a:pt x="27446" y="18994"/>
                  </a:lnTo>
                  <a:cubicBezTo>
                    <a:pt x="27846" y="18861"/>
                    <a:pt x="28246" y="18772"/>
                    <a:pt x="28647" y="18683"/>
                  </a:cubicBezTo>
                  <a:lnTo>
                    <a:pt x="29447" y="18549"/>
                  </a:lnTo>
                  <a:lnTo>
                    <a:pt x="30604" y="18327"/>
                  </a:lnTo>
                  <a:lnTo>
                    <a:pt x="31405" y="18194"/>
                  </a:lnTo>
                  <a:cubicBezTo>
                    <a:pt x="31805" y="18105"/>
                    <a:pt x="32205" y="18060"/>
                    <a:pt x="32606" y="17971"/>
                  </a:cubicBezTo>
                  <a:lnTo>
                    <a:pt x="33451" y="17882"/>
                  </a:lnTo>
                  <a:lnTo>
                    <a:pt x="34652" y="17704"/>
                  </a:lnTo>
                  <a:lnTo>
                    <a:pt x="35497" y="17615"/>
                  </a:lnTo>
                  <a:lnTo>
                    <a:pt x="36742" y="17482"/>
                  </a:lnTo>
                  <a:lnTo>
                    <a:pt x="37632" y="17393"/>
                  </a:lnTo>
                  <a:lnTo>
                    <a:pt x="39011" y="17304"/>
                  </a:lnTo>
                  <a:lnTo>
                    <a:pt x="39678" y="17259"/>
                  </a:lnTo>
                  <a:cubicBezTo>
                    <a:pt x="40345" y="17215"/>
                    <a:pt x="41057" y="17170"/>
                    <a:pt x="41769" y="17170"/>
                  </a:cubicBezTo>
                  <a:lnTo>
                    <a:pt x="41991" y="17170"/>
                  </a:lnTo>
                  <a:cubicBezTo>
                    <a:pt x="42614" y="17170"/>
                    <a:pt x="43281" y="17126"/>
                    <a:pt x="43948" y="17126"/>
                  </a:cubicBezTo>
                  <a:lnTo>
                    <a:pt x="44660" y="17126"/>
                  </a:lnTo>
                  <a:lnTo>
                    <a:pt x="46173" y="17126"/>
                  </a:lnTo>
                  <a:lnTo>
                    <a:pt x="47018" y="17126"/>
                  </a:lnTo>
                  <a:lnTo>
                    <a:pt x="48486" y="17215"/>
                  </a:lnTo>
                  <a:lnTo>
                    <a:pt x="49331" y="17259"/>
                  </a:lnTo>
                  <a:lnTo>
                    <a:pt x="50888" y="17348"/>
                  </a:lnTo>
                  <a:lnTo>
                    <a:pt x="51644" y="17393"/>
                  </a:lnTo>
                  <a:cubicBezTo>
                    <a:pt x="52400" y="17437"/>
                    <a:pt x="53201" y="17526"/>
                    <a:pt x="53957" y="17571"/>
                  </a:cubicBezTo>
                  <a:cubicBezTo>
                    <a:pt x="54757" y="17660"/>
                    <a:pt x="55425" y="17704"/>
                    <a:pt x="56181" y="17793"/>
                  </a:cubicBezTo>
                  <a:lnTo>
                    <a:pt x="56893" y="17882"/>
                  </a:lnTo>
                  <a:lnTo>
                    <a:pt x="58405" y="18105"/>
                  </a:lnTo>
                  <a:lnTo>
                    <a:pt x="59250" y="18194"/>
                  </a:lnTo>
                  <a:lnTo>
                    <a:pt x="60629" y="18416"/>
                  </a:lnTo>
                  <a:lnTo>
                    <a:pt x="61519" y="18549"/>
                  </a:lnTo>
                  <a:lnTo>
                    <a:pt x="62942" y="18772"/>
                  </a:lnTo>
                  <a:lnTo>
                    <a:pt x="63743" y="18905"/>
                  </a:lnTo>
                  <a:cubicBezTo>
                    <a:pt x="64277" y="18994"/>
                    <a:pt x="64810" y="19128"/>
                    <a:pt x="65344" y="19217"/>
                  </a:cubicBezTo>
                  <a:lnTo>
                    <a:pt x="65967" y="19350"/>
                  </a:lnTo>
                  <a:cubicBezTo>
                    <a:pt x="66679" y="19484"/>
                    <a:pt x="67435" y="19617"/>
                    <a:pt x="68191" y="19795"/>
                  </a:cubicBezTo>
                  <a:lnTo>
                    <a:pt x="68636" y="19884"/>
                  </a:lnTo>
                  <a:cubicBezTo>
                    <a:pt x="69214" y="20017"/>
                    <a:pt x="69792" y="20151"/>
                    <a:pt x="70415" y="20284"/>
                  </a:cubicBezTo>
                  <a:lnTo>
                    <a:pt x="71171" y="20507"/>
                  </a:lnTo>
                  <a:lnTo>
                    <a:pt x="72595" y="20862"/>
                  </a:lnTo>
                  <a:lnTo>
                    <a:pt x="73484" y="21085"/>
                  </a:lnTo>
                  <a:lnTo>
                    <a:pt x="74863" y="21441"/>
                  </a:lnTo>
                  <a:lnTo>
                    <a:pt x="75708" y="21663"/>
                  </a:lnTo>
                  <a:cubicBezTo>
                    <a:pt x="76198" y="21797"/>
                    <a:pt x="76642" y="21930"/>
                    <a:pt x="77132" y="22063"/>
                  </a:cubicBezTo>
                  <a:lnTo>
                    <a:pt x="77888" y="22286"/>
                  </a:lnTo>
                  <a:lnTo>
                    <a:pt x="79712" y="22864"/>
                  </a:lnTo>
                  <a:lnTo>
                    <a:pt x="80112" y="22998"/>
                  </a:lnTo>
                  <a:lnTo>
                    <a:pt x="82292" y="23709"/>
                  </a:lnTo>
                  <a:lnTo>
                    <a:pt x="82914" y="23887"/>
                  </a:lnTo>
                  <a:lnTo>
                    <a:pt x="84471" y="24465"/>
                  </a:lnTo>
                  <a:lnTo>
                    <a:pt x="85272" y="24732"/>
                  </a:lnTo>
                  <a:lnTo>
                    <a:pt x="86651" y="25266"/>
                  </a:lnTo>
                  <a:lnTo>
                    <a:pt x="87496" y="25577"/>
                  </a:lnTo>
                  <a:lnTo>
                    <a:pt x="88875" y="26067"/>
                  </a:lnTo>
                  <a:lnTo>
                    <a:pt x="89676" y="26423"/>
                  </a:lnTo>
                  <a:cubicBezTo>
                    <a:pt x="90165" y="26601"/>
                    <a:pt x="90654" y="26778"/>
                    <a:pt x="91143" y="27001"/>
                  </a:cubicBezTo>
                  <a:lnTo>
                    <a:pt x="91811" y="27268"/>
                  </a:lnTo>
                  <a:cubicBezTo>
                    <a:pt x="92522" y="27535"/>
                    <a:pt x="93234" y="27846"/>
                    <a:pt x="93946" y="28157"/>
                  </a:cubicBezTo>
                  <a:lnTo>
                    <a:pt x="94035" y="28202"/>
                  </a:lnTo>
                  <a:lnTo>
                    <a:pt x="96036" y="29092"/>
                  </a:lnTo>
                  <a:lnTo>
                    <a:pt x="96748" y="29403"/>
                  </a:lnTo>
                  <a:lnTo>
                    <a:pt x="98127" y="30026"/>
                  </a:lnTo>
                  <a:lnTo>
                    <a:pt x="98928" y="30381"/>
                  </a:lnTo>
                  <a:lnTo>
                    <a:pt x="100218" y="31004"/>
                  </a:lnTo>
                  <a:lnTo>
                    <a:pt x="101018" y="31405"/>
                  </a:lnTo>
                  <a:lnTo>
                    <a:pt x="102353" y="32072"/>
                  </a:lnTo>
                  <a:lnTo>
                    <a:pt x="103109" y="32428"/>
                  </a:lnTo>
                  <a:cubicBezTo>
                    <a:pt x="103598" y="32695"/>
                    <a:pt x="104088" y="32961"/>
                    <a:pt x="104577" y="33228"/>
                  </a:cubicBezTo>
                  <a:lnTo>
                    <a:pt x="105155" y="33540"/>
                  </a:lnTo>
                  <a:cubicBezTo>
                    <a:pt x="105822" y="33896"/>
                    <a:pt x="106490" y="34251"/>
                    <a:pt x="107157" y="34652"/>
                  </a:cubicBezTo>
                  <a:cubicBezTo>
                    <a:pt x="107290" y="34696"/>
                    <a:pt x="107468" y="34785"/>
                    <a:pt x="107602" y="34874"/>
                  </a:cubicBezTo>
                  <a:cubicBezTo>
                    <a:pt x="108135" y="35141"/>
                    <a:pt x="108625" y="35452"/>
                    <a:pt x="109159" y="35764"/>
                  </a:cubicBezTo>
                  <a:lnTo>
                    <a:pt x="109603" y="35986"/>
                  </a:lnTo>
                  <a:cubicBezTo>
                    <a:pt x="110626" y="36609"/>
                    <a:pt x="111694" y="37232"/>
                    <a:pt x="112717" y="37854"/>
                  </a:cubicBezTo>
                  <a:lnTo>
                    <a:pt x="113028" y="38032"/>
                  </a:lnTo>
                  <a:cubicBezTo>
                    <a:pt x="114052" y="38700"/>
                    <a:pt x="115119" y="39322"/>
                    <a:pt x="116142" y="39989"/>
                  </a:cubicBezTo>
                  <a:lnTo>
                    <a:pt x="116365" y="40167"/>
                  </a:lnTo>
                  <a:cubicBezTo>
                    <a:pt x="117388" y="40835"/>
                    <a:pt x="118455" y="41546"/>
                    <a:pt x="119478" y="42258"/>
                  </a:cubicBezTo>
                  <a:lnTo>
                    <a:pt x="119567" y="42347"/>
                  </a:lnTo>
                  <a:cubicBezTo>
                    <a:pt x="120635" y="43059"/>
                    <a:pt x="121658" y="43815"/>
                    <a:pt x="122725" y="44571"/>
                  </a:cubicBezTo>
                  <a:lnTo>
                    <a:pt x="122725" y="44571"/>
                  </a:lnTo>
                  <a:lnTo>
                    <a:pt x="122948" y="44749"/>
                  </a:lnTo>
                  <a:cubicBezTo>
                    <a:pt x="123393" y="45060"/>
                    <a:pt x="123837" y="45372"/>
                    <a:pt x="124282" y="45728"/>
                  </a:cubicBezTo>
                  <a:lnTo>
                    <a:pt x="124861" y="46128"/>
                  </a:lnTo>
                  <a:lnTo>
                    <a:pt x="125839" y="46929"/>
                  </a:lnTo>
                  <a:lnTo>
                    <a:pt x="126462" y="47418"/>
                  </a:lnTo>
                  <a:lnTo>
                    <a:pt x="127352" y="48130"/>
                  </a:lnTo>
                  <a:lnTo>
                    <a:pt x="128019" y="48663"/>
                  </a:lnTo>
                  <a:cubicBezTo>
                    <a:pt x="128286" y="48886"/>
                    <a:pt x="128553" y="49153"/>
                    <a:pt x="128864" y="49375"/>
                  </a:cubicBezTo>
                  <a:lnTo>
                    <a:pt x="129531" y="49909"/>
                  </a:lnTo>
                  <a:lnTo>
                    <a:pt x="130376" y="50576"/>
                  </a:lnTo>
                  <a:lnTo>
                    <a:pt x="131044" y="51154"/>
                  </a:lnTo>
                  <a:lnTo>
                    <a:pt x="131800" y="51822"/>
                  </a:lnTo>
                  <a:lnTo>
                    <a:pt x="132467" y="52400"/>
                  </a:lnTo>
                  <a:lnTo>
                    <a:pt x="133223" y="53067"/>
                  </a:lnTo>
                  <a:lnTo>
                    <a:pt x="133890" y="53645"/>
                  </a:lnTo>
                  <a:lnTo>
                    <a:pt x="134602" y="54312"/>
                  </a:lnTo>
                  <a:lnTo>
                    <a:pt x="135358" y="55069"/>
                  </a:lnTo>
                  <a:lnTo>
                    <a:pt x="136025" y="55691"/>
                  </a:lnTo>
                  <a:lnTo>
                    <a:pt x="136782" y="56448"/>
                  </a:lnTo>
                  <a:lnTo>
                    <a:pt x="137449" y="57070"/>
                  </a:lnTo>
                  <a:lnTo>
                    <a:pt x="138161" y="57827"/>
                  </a:lnTo>
                  <a:cubicBezTo>
                    <a:pt x="138383" y="58049"/>
                    <a:pt x="138605" y="58271"/>
                    <a:pt x="138828" y="58449"/>
                  </a:cubicBezTo>
                  <a:cubicBezTo>
                    <a:pt x="139006" y="58672"/>
                    <a:pt x="139273" y="58983"/>
                    <a:pt x="139539" y="59205"/>
                  </a:cubicBezTo>
                  <a:cubicBezTo>
                    <a:pt x="139762" y="59472"/>
                    <a:pt x="139940" y="59650"/>
                    <a:pt x="140162" y="59873"/>
                  </a:cubicBezTo>
                  <a:cubicBezTo>
                    <a:pt x="140340" y="60095"/>
                    <a:pt x="140607" y="60362"/>
                    <a:pt x="140829" y="60629"/>
                  </a:cubicBezTo>
                  <a:lnTo>
                    <a:pt x="141452" y="61296"/>
                  </a:lnTo>
                  <a:lnTo>
                    <a:pt x="142119" y="62052"/>
                  </a:lnTo>
                  <a:lnTo>
                    <a:pt x="142698" y="62719"/>
                  </a:lnTo>
                  <a:cubicBezTo>
                    <a:pt x="142920" y="62986"/>
                    <a:pt x="143143" y="63253"/>
                    <a:pt x="143365" y="63520"/>
                  </a:cubicBezTo>
                  <a:lnTo>
                    <a:pt x="143943" y="64187"/>
                  </a:lnTo>
                  <a:lnTo>
                    <a:pt x="144610" y="64988"/>
                  </a:lnTo>
                  <a:lnTo>
                    <a:pt x="145144" y="65655"/>
                  </a:lnTo>
                  <a:lnTo>
                    <a:pt x="145411" y="66011"/>
                  </a:lnTo>
                  <a:lnTo>
                    <a:pt x="146167" y="66990"/>
                  </a:lnTo>
                  <a:lnTo>
                    <a:pt x="146479" y="67390"/>
                  </a:lnTo>
                  <a:lnTo>
                    <a:pt x="147279" y="68413"/>
                  </a:lnTo>
                  <a:lnTo>
                    <a:pt x="147502" y="68724"/>
                  </a:lnTo>
                  <a:cubicBezTo>
                    <a:pt x="147813" y="69125"/>
                    <a:pt x="148124" y="69570"/>
                    <a:pt x="148436" y="70014"/>
                  </a:cubicBezTo>
                  <a:lnTo>
                    <a:pt x="148658" y="70370"/>
                  </a:lnTo>
                  <a:cubicBezTo>
                    <a:pt x="148881" y="70682"/>
                    <a:pt x="149103" y="71038"/>
                    <a:pt x="149325" y="71349"/>
                  </a:cubicBezTo>
                  <a:lnTo>
                    <a:pt x="149637" y="71794"/>
                  </a:lnTo>
                  <a:cubicBezTo>
                    <a:pt x="149859" y="72105"/>
                    <a:pt x="150082" y="72461"/>
                    <a:pt x="150304" y="72817"/>
                  </a:cubicBezTo>
                  <a:lnTo>
                    <a:pt x="150482" y="73128"/>
                  </a:lnTo>
                  <a:cubicBezTo>
                    <a:pt x="150793" y="73573"/>
                    <a:pt x="151060" y="74018"/>
                    <a:pt x="151327" y="74463"/>
                  </a:cubicBezTo>
                  <a:lnTo>
                    <a:pt x="151505" y="74729"/>
                  </a:lnTo>
                  <a:cubicBezTo>
                    <a:pt x="151727" y="75085"/>
                    <a:pt x="151905" y="75441"/>
                    <a:pt x="152128" y="75842"/>
                  </a:cubicBezTo>
                  <a:cubicBezTo>
                    <a:pt x="152217" y="75975"/>
                    <a:pt x="152306" y="76108"/>
                    <a:pt x="152395" y="76242"/>
                  </a:cubicBezTo>
                  <a:cubicBezTo>
                    <a:pt x="152573" y="76598"/>
                    <a:pt x="152751" y="76909"/>
                    <a:pt x="152928" y="77265"/>
                  </a:cubicBezTo>
                  <a:cubicBezTo>
                    <a:pt x="153017" y="77354"/>
                    <a:pt x="153062" y="77487"/>
                    <a:pt x="153151" y="77621"/>
                  </a:cubicBezTo>
                  <a:cubicBezTo>
                    <a:pt x="153373" y="78066"/>
                    <a:pt x="153640" y="78510"/>
                    <a:pt x="153863" y="79000"/>
                  </a:cubicBezTo>
                  <a:lnTo>
                    <a:pt x="153952" y="79178"/>
                  </a:lnTo>
                  <a:cubicBezTo>
                    <a:pt x="154129" y="79578"/>
                    <a:pt x="154352" y="79934"/>
                    <a:pt x="154485" y="80334"/>
                  </a:cubicBezTo>
                  <a:lnTo>
                    <a:pt x="154708" y="80779"/>
                  </a:lnTo>
                  <a:cubicBezTo>
                    <a:pt x="154841" y="81090"/>
                    <a:pt x="155019" y="81446"/>
                    <a:pt x="155153" y="81758"/>
                  </a:cubicBezTo>
                  <a:lnTo>
                    <a:pt x="155330" y="82202"/>
                  </a:lnTo>
                  <a:cubicBezTo>
                    <a:pt x="155553" y="82647"/>
                    <a:pt x="155775" y="83092"/>
                    <a:pt x="155953" y="83537"/>
                  </a:cubicBezTo>
                  <a:cubicBezTo>
                    <a:pt x="160846" y="95369"/>
                    <a:pt x="160757" y="105955"/>
                    <a:pt x="156620" y="114451"/>
                  </a:cubicBezTo>
                  <a:lnTo>
                    <a:pt x="165027" y="97282"/>
                  </a:lnTo>
                  <a:cubicBezTo>
                    <a:pt x="169209" y="88830"/>
                    <a:pt x="169253" y="78244"/>
                    <a:pt x="164360" y="664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5898086" y="2067438"/>
              <a:ext cx="3921353" cy="2650751"/>
            </a:xfrm>
            <a:custGeom>
              <a:avLst/>
              <a:gdLst/>
              <a:ahLst/>
              <a:cxnLst/>
              <a:rect l="l" t="t" r="r" b="b"/>
              <a:pathLst>
                <a:path w="144833" h="97904" extrusionOk="0">
                  <a:moveTo>
                    <a:pt x="140607" y="56847"/>
                  </a:moveTo>
                  <a:cubicBezTo>
                    <a:pt x="140473" y="56447"/>
                    <a:pt x="140295" y="56047"/>
                    <a:pt x="140117" y="55691"/>
                  </a:cubicBezTo>
                  <a:cubicBezTo>
                    <a:pt x="140073" y="55558"/>
                    <a:pt x="139984" y="55424"/>
                    <a:pt x="139939" y="55335"/>
                  </a:cubicBezTo>
                  <a:cubicBezTo>
                    <a:pt x="139806" y="55024"/>
                    <a:pt x="139672" y="54757"/>
                    <a:pt x="139539" y="54445"/>
                  </a:cubicBezTo>
                  <a:cubicBezTo>
                    <a:pt x="139495" y="54357"/>
                    <a:pt x="139450" y="54223"/>
                    <a:pt x="139361" y="54090"/>
                  </a:cubicBezTo>
                  <a:cubicBezTo>
                    <a:pt x="139228" y="53778"/>
                    <a:pt x="139050" y="53422"/>
                    <a:pt x="138872" y="53111"/>
                  </a:cubicBezTo>
                  <a:lnTo>
                    <a:pt x="138827" y="52933"/>
                  </a:lnTo>
                  <a:cubicBezTo>
                    <a:pt x="138605" y="52533"/>
                    <a:pt x="138383" y="52177"/>
                    <a:pt x="138205" y="51777"/>
                  </a:cubicBezTo>
                  <a:lnTo>
                    <a:pt x="138027" y="51465"/>
                  </a:lnTo>
                  <a:cubicBezTo>
                    <a:pt x="137849" y="51154"/>
                    <a:pt x="137715" y="50887"/>
                    <a:pt x="137537" y="50576"/>
                  </a:cubicBezTo>
                  <a:cubicBezTo>
                    <a:pt x="137448" y="50487"/>
                    <a:pt x="137404" y="50353"/>
                    <a:pt x="137315" y="50220"/>
                  </a:cubicBezTo>
                  <a:lnTo>
                    <a:pt x="136781" y="49286"/>
                  </a:lnTo>
                  <a:lnTo>
                    <a:pt x="136648" y="49063"/>
                  </a:lnTo>
                  <a:cubicBezTo>
                    <a:pt x="136381" y="48707"/>
                    <a:pt x="136158" y="48307"/>
                    <a:pt x="135936" y="47951"/>
                  </a:cubicBezTo>
                  <a:lnTo>
                    <a:pt x="135758" y="47684"/>
                  </a:lnTo>
                  <a:lnTo>
                    <a:pt x="135180" y="46795"/>
                  </a:lnTo>
                  <a:lnTo>
                    <a:pt x="134957" y="46439"/>
                  </a:lnTo>
                  <a:lnTo>
                    <a:pt x="134335" y="45594"/>
                  </a:lnTo>
                  <a:lnTo>
                    <a:pt x="134157" y="45282"/>
                  </a:lnTo>
                  <a:lnTo>
                    <a:pt x="133356" y="44170"/>
                  </a:lnTo>
                  <a:cubicBezTo>
                    <a:pt x="133312" y="44081"/>
                    <a:pt x="133223" y="44037"/>
                    <a:pt x="133178" y="43948"/>
                  </a:cubicBezTo>
                  <a:cubicBezTo>
                    <a:pt x="132956" y="43636"/>
                    <a:pt x="132733" y="43325"/>
                    <a:pt x="132511" y="43058"/>
                  </a:cubicBezTo>
                  <a:lnTo>
                    <a:pt x="132244" y="42702"/>
                  </a:lnTo>
                  <a:lnTo>
                    <a:pt x="131621" y="41857"/>
                  </a:lnTo>
                  <a:lnTo>
                    <a:pt x="131354" y="41546"/>
                  </a:lnTo>
                  <a:lnTo>
                    <a:pt x="131265" y="41412"/>
                  </a:lnTo>
                  <a:cubicBezTo>
                    <a:pt x="131132" y="41279"/>
                    <a:pt x="130999" y="41146"/>
                    <a:pt x="130865" y="40968"/>
                  </a:cubicBezTo>
                  <a:cubicBezTo>
                    <a:pt x="130776" y="40834"/>
                    <a:pt x="130509" y="40523"/>
                    <a:pt x="130331" y="40300"/>
                  </a:cubicBezTo>
                  <a:cubicBezTo>
                    <a:pt x="130153" y="40078"/>
                    <a:pt x="130020" y="39900"/>
                    <a:pt x="129842" y="39722"/>
                  </a:cubicBezTo>
                  <a:lnTo>
                    <a:pt x="129308" y="39055"/>
                  </a:lnTo>
                  <a:cubicBezTo>
                    <a:pt x="129130" y="38877"/>
                    <a:pt x="128952" y="38699"/>
                    <a:pt x="128819" y="38477"/>
                  </a:cubicBezTo>
                  <a:lnTo>
                    <a:pt x="128196" y="37809"/>
                  </a:lnTo>
                  <a:lnTo>
                    <a:pt x="127662" y="37276"/>
                  </a:lnTo>
                  <a:cubicBezTo>
                    <a:pt x="127440" y="37053"/>
                    <a:pt x="127262" y="36831"/>
                    <a:pt x="127084" y="36608"/>
                  </a:cubicBezTo>
                  <a:lnTo>
                    <a:pt x="126506" y="36075"/>
                  </a:lnTo>
                  <a:lnTo>
                    <a:pt x="125972" y="35363"/>
                  </a:lnTo>
                  <a:lnTo>
                    <a:pt x="125394" y="34829"/>
                  </a:lnTo>
                  <a:cubicBezTo>
                    <a:pt x="125171" y="34607"/>
                    <a:pt x="124994" y="34384"/>
                    <a:pt x="124771" y="34206"/>
                  </a:cubicBezTo>
                  <a:lnTo>
                    <a:pt x="124237" y="33628"/>
                  </a:lnTo>
                  <a:lnTo>
                    <a:pt x="123570" y="33005"/>
                  </a:lnTo>
                  <a:lnTo>
                    <a:pt x="123036" y="32472"/>
                  </a:lnTo>
                  <a:lnTo>
                    <a:pt x="122369" y="31849"/>
                  </a:lnTo>
                  <a:lnTo>
                    <a:pt x="122058" y="31582"/>
                  </a:lnTo>
                  <a:lnTo>
                    <a:pt x="121746" y="31271"/>
                  </a:lnTo>
                  <a:lnTo>
                    <a:pt x="121213" y="30781"/>
                  </a:lnTo>
                  <a:lnTo>
                    <a:pt x="120501" y="30159"/>
                  </a:lnTo>
                  <a:lnTo>
                    <a:pt x="119967" y="29669"/>
                  </a:lnTo>
                  <a:lnTo>
                    <a:pt x="119300" y="29091"/>
                  </a:lnTo>
                  <a:lnTo>
                    <a:pt x="118722" y="28602"/>
                  </a:lnTo>
                  <a:cubicBezTo>
                    <a:pt x="118499" y="28424"/>
                    <a:pt x="118277" y="28201"/>
                    <a:pt x="118010" y="28023"/>
                  </a:cubicBezTo>
                  <a:lnTo>
                    <a:pt x="117476" y="27534"/>
                  </a:lnTo>
                  <a:lnTo>
                    <a:pt x="116720" y="26956"/>
                  </a:lnTo>
                  <a:lnTo>
                    <a:pt x="116186" y="26511"/>
                  </a:lnTo>
                  <a:lnTo>
                    <a:pt x="115386" y="25888"/>
                  </a:lnTo>
                  <a:lnTo>
                    <a:pt x="114852" y="25444"/>
                  </a:lnTo>
                  <a:lnTo>
                    <a:pt x="114007" y="24821"/>
                  </a:lnTo>
                  <a:lnTo>
                    <a:pt x="113517" y="24465"/>
                  </a:lnTo>
                  <a:cubicBezTo>
                    <a:pt x="113117" y="24154"/>
                    <a:pt x="112761" y="23887"/>
                    <a:pt x="112361" y="23620"/>
                  </a:cubicBezTo>
                  <a:lnTo>
                    <a:pt x="112183" y="23442"/>
                  </a:lnTo>
                  <a:lnTo>
                    <a:pt x="112183" y="23442"/>
                  </a:lnTo>
                  <a:lnTo>
                    <a:pt x="112183" y="23442"/>
                  </a:lnTo>
                  <a:cubicBezTo>
                    <a:pt x="111293" y="22819"/>
                    <a:pt x="110404" y="22152"/>
                    <a:pt x="109514" y="21529"/>
                  </a:cubicBezTo>
                  <a:lnTo>
                    <a:pt x="109380" y="21485"/>
                  </a:lnTo>
                  <a:cubicBezTo>
                    <a:pt x="108535" y="20862"/>
                    <a:pt x="107646" y="20284"/>
                    <a:pt x="106712" y="19705"/>
                  </a:cubicBezTo>
                  <a:lnTo>
                    <a:pt x="106534" y="19572"/>
                  </a:lnTo>
                  <a:cubicBezTo>
                    <a:pt x="105644" y="18994"/>
                    <a:pt x="104754" y="18460"/>
                    <a:pt x="103865" y="17882"/>
                  </a:cubicBezTo>
                  <a:lnTo>
                    <a:pt x="103598" y="17748"/>
                  </a:lnTo>
                  <a:cubicBezTo>
                    <a:pt x="102708" y="17170"/>
                    <a:pt x="101819" y="16681"/>
                    <a:pt x="100929" y="16147"/>
                  </a:cubicBezTo>
                  <a:cubicBezTo>
                    <a:pt x="100885" y="16102"/>
                    <a:pt x="100796" y="16058"/>
                    <a:pt x="100751" y="16058"/>
                  </a:cubicBezTo>
                  <a:lnTo>
                    <a:pt x="100573" y="15925"/>
                  </a:lnTo>
                  <a:lnTo>
                    <a:pt x="99239" y="15168"/>
                  </a:lnTo>
                  <a:lnTo>
                    <a:pt x="98838" y="14990"/>
                  </a:lnTo>
                  <a:lnTo>
                    <a:pt x="97148" y="14056"/>
                  </a:lnTo>
                  <a:lnTo>
                    <a:pt x="96659" y="13789"/>
                  </a:lnTo>
                  <a:lnTo>
                    <a:pt x="95369" y="13078"/>
                  </a:lnTo>
                  <a:lnTo>
                    <a:pt x="94746" y="12811"/>
                  </a:lnTo>
                  <a:lnTo>
                    <a:pt x="93634" y="12233"/>
                  </a:lnTo>
                  <a:lnTo>
                    <a:pt x="92922" y="11921"/>
                  </a:lnTo>
                  <a:lnTo>
                    <a:pt x="91810" y="11343"/>
                  </a:lnTo>
                  <a:lnTo>
                    <a:pt x="91143" y="11032"/>
                  </a:lnTo>
                  <a:lnTo>
                    <a:pt x="89942" y="10453"/>
                  </a:lnTo>
                  <a:lnTo>
                    <a:pt x="89364" y="10186"/>
                  </a:lnTo>
                  <a:cubicBezTo>
                    <a:pt x="88785" y="9920"/>
                    <a:pt x="88163" y="9697"/>
                    <a:pt x="87584" y="9430"/>
                  </a:cubicBezTo>
                  <a:lnTo>
                    <a:pt x="87540" y="9386"/>
                  </a:lnTo>
                  <a:cubicBezTo>
                    <a:pt x="86917" y="9163"/>
                    <a:pt x="86339" y="8896"/>
                    <a:pt x="85716" y="8630"/>
                  </a:cubicBezTo>
                  <a:lnTo>
                    <a:pt x="85583" y="8585"/>
                  </a:lnTo>
                  <a:lnTo>
                    <a:pt x="85138" y="8407"/>
                  </a:lnTo>
                  <a:lnTo>
                    <a:pt x="83893" y="7873"/>
                  </a:lnTo>
                  <a:lnTo>
                    <a:pt x="83136" y="7607"/>
                  </a:lnTo>
                  <a:lnTo>
                    <a:pt x="81980" y="7162"/>
                  </a:lnTo>
                  <a:lnTo>
                    <a:pt x="81268" y="6895"/>
                  </a:lnTo>
                  <a:lnTo>
                    <a:pt x="80067" y="6450"/>
                  </a:lnTo>
                  <a:lnTo>
                    <a:pt x="79400" y="6228"/>
                  </a:lnTo>
                  <a:lnTo>
                    <a:pt x="78065" y="5738"/>
                  </a:lnTo>
                  <a:lnTo>
                    <a:pt x="77487" y="5560"/>
                  </a:lnTo>
                  <a:cubicBezTo>
                    <a:pt x="76864" y="5382"/>
                    <a:pt x="76242" y="5160"/>
                    <a:pt x="75619" y="4982"/>
                  </a:cubicBezTo>
                  <a:lnTo>
                    <a:pt x="75263" y="4849"/>
                  </a:lnTo>
                  <a:cubicBezTo>
                    <a:pt x="74774" y="4715"/>
                    <a:pt x="74240" y="4537"/>
                    <a:pt x="73751" y="4404"/>
                  </a:cubicBezTo>
                  <a:lnTo>
                    <a:pt x="73128" y="4181"/>
                  </a:lnTo>
                  <a:lnTo>
                    <a:pt x="71882" y="3826"/>
                  </a:lnTo>
                  <a:lnTo>
                    <a:pt x="71171" y="3648"/>
                  </a:lnTo>
                  <a:lnTo>
                    <a:pt x="69970" y="3336"/>
                  </a:lnTo>
                  <a:lnTo>
                    <a:pt x="69258" y="3158"/>
                  </a:lnTo>
                  <a:lnTo>
                    <a:pt x="68013" y="2847"/>
                  </a:lnTo>
                  <a:lnTo>
                    <a:pt x="67345" y="2669"/>
                  </a:lnTo>
                  <a:lnTo>
                    <a:pt x="65833" y="2313"/>
                  </a:lnTo>
                  <a:lnTo>
                    <a:pt x="65433" y="2224"/>
                  </a:lnTo>
                  <a:cubicBezTo>
                    <a:pt x="64810" y="2091"/>
                    <a:pt x="64187" y="1957"/>
                    <a:pt x="63564" y="1868"/>
                  </a:cubicBezTo>
                  <a:lnTo>
                    <a:pt x="63031" y="1735"/>
                  </a:lnTo>
                  <a:lnTo>
                    <a:pt x="61652" y="1513"/>
                  </a:lnTo>
                  <a:lnTo>
                    <a:pt x="60984" y="1379"/>
                  </a:lnTo>
                  <a:lnTo>
                    <a:pt x="59783" y="1157"/>
                  </a:lnTo>
                  <a:lnTo>
                    <a:pt x="59072" y="1068"/>
                  </a:lnTo>
                  <a:lnTo>
                    <a:pt x="57871" y="890"/>
                  </a:lnTo>
                  <a:cubicBezTo>
                    <a:pt x="57604" y="845"/>
                    <a:pt x="57381" y="801"/>
                    <a:pt x="57159" y="756"/>
                  </a:cubicBezTo>
                  <a:cubicBezTo>
                    <a:pt x="56714" y="712"/>
                    <a:pt x="56269" y="667"/>
                    <a:pt x="55869" y="623"/>
                  </a:cubicBezTo>
                  <a:lnTo>
                    <a:pt x="55246" y="534"/>
                  </a:lnTo>
                  <a:lnTo>
                    <a:pt x="53378" y="356"/>
                  </a:lnTo>
                  <a:cubicBezTo>
                    <a:pt x="52666" y="267"/>
                    <a:pt x="51999" y="223"/>
                    <a:pt x="51332" y="178"/>
                  </a:cubicBezTo>
                  <a:lnTo>
                    <a:pt x="50709" y="134"/>
                  </a:lnTo>
                  <a:cubicBezTo>
                    <a:pt x="50264" y="89"/>
                    <a:pt x="49820" y="89"/>
                    <a:pt x="49375" y="45"/>
                  </a:cubicBezTo>
                  <a:lnTo>
                    <a:pt x="48663" y="45"/>
                  </a:lnTo>
                  <a:cubicBezTo>
                    <a:pt x="48218" y="45"/>
                    <a:pt x="47818" y="0"/>
                    <a:pt x="47418" y="0"/>
                  </a:cubicBezTo>
                  <a:lnTo>
                    <a:pt x="46706" y="0"/>
                  </a:lnTo>
                  <a:lnTo>
                    <a:pt x="45416" y="0"/>
                  </a:lnTo>
                  <a:lnTo>
                    <a:pt x="44793" y="0"/>
                  </a:lnTo>
                  <a:cubicBezTo>
                    <a:pt x="44215" y="0"/>
                    <a:pt x="43681" y="0"/>
                    <a:pt x="43103" y="0"/>
                  </a:cubicBezTo>
                  <a:lnTo>
                    <a:pt x="42925" y="0"/>
                  </a:lnTo>
                  <a:cubicBezTo>
                    <a:pt x="42347" y="0"/>
                    <a:pt x="41724" y="45"/>
                    <a:pt x="41146" y="89"/>
                  </a:cubicBezTo>
                  <a:lnTo>
                    <a:pt x="40567" y="134"/>
                  </a:lnTo>
                  <a:cubicBezTo>
                    <a:pt x="40256" y="134"/>
                    <a:pt x="39945" y="178"/>
                    <a:pt x="39678" y="223"/>
                  </a:cubicBezTo>
                  <a:lnTo>
                    <a:pt x="39366" y="223"/>
                  </a:lnTo>
                  <a:lnTo>
                    <a:pt x="38610" y="267"/>
                  </a:lnTo>
                  <a:lnTo>
                    <a:pt x="37543" y="356"/>
                  </a:lnTo>
                  <a:lnTo>
                    <a:pt x="36786" y="445"/>
                  </a:lnTo>
                  <a:lnTo>
                    <a:pt x="35808" y="578"/>
                  </a:lnTo>
                  <a:lnTo>
                    <a:pt x="35052" y="712"/>
                  </a:lnTo>
                  <a:lnTo>
                    <a:pt x="34073" y="845"/>
                  </a:lnTo>
                  <a:lnTo>
                    <a:pt x="33361" y="979"/>
                  </a:lnTo>
                  <a:lnTo>
                    <a:pt x="32338" y="1157"/>
                  </a:lnTo>
                  <a:lnTo>
                    <a:pt x="31671" y="1290"/>
                  </a:lnTo>
                  <a:lnTo>
                    <a:pt x="30648" y="1513"/>
                  </a:lnTo>
                  <a:lnTo>
                    <a:pt x="30070" y="1646"/>
                  </a:lnTo>
                  <a:cubicBezTo>
                    <a:pt x="29625" y="1779"/>
                    <a:pt x="29180" y="1913"/>
                    <a:pt x="28691" y="2002"/>
                  </a:cubicBezTo>
                  <a:lnTo>
                    <a:pt x="28513" y="2091"/>
                  </a:lnTo>
                  <a:cubicBezTo>
                    <a:pt x="28024" y="2224"/>
                    <a:pt x="27534" y="2358"/>
                    <a:pt x="27045" y="2491"/>
                  </a:cubicBezTo>
                  <a:lnTo>
                    <a:pt x="26956" y="2491"/>
                  </a:lnTo>
                  <a:lnTo>
                    <a:pt x="26734" y="2580"/>
                  </a:lnTo>
                  <a:cubicBezTo>
                    <a:pt x="26333" y="2714"/>
                    <a:pt x="25933" y="2847"/>
                    <a:pt x="25577" y="2980"/>
                  </a:cubicBezTo>
                  <a:lnTo>
                    <a:pt x="25132" y="3114"/>
                  </a:lnTo>
                  <a:cubicBezTo>
                    <a:pt x="24821" y="3247"/>
                    <a:pt x="24465" y="3381"/>
                    <a:pt x="24109" y="3514"/>
                  </a:cubicBezTo>
                  <a:lnTo>
                    <a:pt x="23753" y="3648"/>
                  </a:lnTo>
                  <a:cubicBezTo>
                    <a:pt x="23353" y="3826"/>
                    <a:pt x="22908" y="4004"/>
                    <a:pt x="22463" y="4181"/>
                  </a:cubicBezTo>
                  <a:lnTo>
                    <a:pt x="22241" y="4270"/>
                  </a:lnTo>
                  <a:cubicBezTo>
                    <a:pt x="21885" y="4448"/>
                    <a:pt x="21529" y="4626"/>
                    <a:pt x="21218" y="4760"/>
                  </a:cubicBezTo>
                  <a:lnTo>
                    <a:pt x="20818" y="4982"/>
                  </a:lnTo>
                  <a:cubicBezTo>
                    <a:pt x="20506" y="5116"/>
                    <a:pt x="20195" y="5293"/>
                    <a:pt x="19928" y="5427"/>
                  </a:cubicBezTo>
                  <a:lnTo>
                    <a:pt x="19572" y="5605"/>
                  </a:lnTo>
                  <a:cubicBezTo>
                    <a:pt x="19216" y="5783"/>
                    <a:pt x="18816" y="6005"/>
                    <a:pt x="18460" y="6228"/>
                  </a:cubicBezTo>
                  <a:lnTo>
                    <a:pt x="18416" y="6272"/>
                  </a:lnTo>
                  <a:lnTo>
                    <a:pt x="18282" y="6361"/>
                  </a:lnTo>
                  <a:cubicBezTo>
                    <a:pt x="17926" y="6539"/>
                    <a:pt x="17615" y="6761"/>
                    <a:pt x="17304" y="6939"/>
                  </a:cubicBezTo>
                  <a:lnTo>
                    <a:pt x="16992" y="7162"/>
                  </a:lnTo>
                  <a:cubicBezTo>
                    <a:pt x="16681" y="7340"/>
                    <a:pt x="16414" y="7518"/>
                    <a:pt x="16147" y="7740"/>
                  </a:cubicBezTo>
                  <a:lnTo>
                    <a:pt x="15880" y="7918"/>
                  </a:lnTo>
                  <a:cubicBezTo>
                    <a:pt x="15524" y="8140"/>
                    <a:pt x="15213" y="8407"/>
                    <a:pt x="14857" y="8674"/>
                  </a:cubicBezTo>
                  <a:cubicBezTo>
                    <a:pt x="14813" y="8719"/>
                    <a:pt x="14768" y="8763"/>
                    <a:pt x="14679" y="8808"/>
                  </a:cubicBezTo>
                  <a:cubicBezTo>
                    <a:pt x="14412" y="9030"/>
                    <a:pt x="14145" y="9252"/>
                    <a:pt x="13878" y="9475"/>
                  </a:cubicBezTo>
                  <a:lnTo>
                    <a:pt x="13612" y="9742"/>
                  </a:lnTo>
                  <a:cubicBezTo>
                    <a:pt x="13345" y="9920"/>
                    <a:pt x="13122" y="10142"/>
                    <a:pt x="12900" y="10364"/>
                  </a:cubicBezTo>
                  <a:lnTo>
                    <a:pt x="12677" y="10587"/>
                  </a:lnTo>
                  <a:cubicBezTo>
                    <a:pt x="12411" y="10809"/>
                    <a:pt x="12099" y="11076"/>
                    <a:pt x="11877" y="11387"/>
                  </a:cubicBezTo>
                  <a:lnTo>
                    <a:pt x="11788" y="11432"/>
                  </a:lnTo>
                  <a:lnTo>
                    <a:pt x="11610" y="11654"/>
                  </a:lnTo>
                  <a:cubicBezTo>
                    <a:pt x="11387" y="11877"/>
                    <a:pt x="11210" y="12099"/>
                    <a:pt x="10987" y="12322"/>
                  </a:cubicBezTo>
                  <a:lnTo>
                    <a:pt x="10720" y="12633"/>
                  </a:lnTo>
                  <a:cubicBezTo>
                    <a:pt x="10542" y="12855"/>
                    <a:pt x="10364" y="13078"/>
                    <a:pt x="10186" y="13345"/>
                  </a:cubicBezTo>
                  <a:lnTo>
                    <a:pt x="9964" y="13612"/>
                  </a:lnTo>
                  <a:cubicBezTo>
                    <a:pt x="9697" y="13923"/>
                    <a:pt x="9475" y="14234"/>
                    <a:pt x="9252" y="14546"/>
                  </a:cubicBezTo>
                  <a:cubicBezTo>
                    <a:pt x="9208" y="14590"/>
                    <a:pt x="9163" y="14679"/>
                    <a:pt x="9163" y="14724"/>
                  </a:cubicBezTo>
                  <a:cubicBezTo>
                    <a:pt x="8941" y="14990"/>
                    <a:pt x="8763" y="15257"/>
                    <a:pt x="8585" y="15569"/>
                  </a:cubicBezTo>
                  <a:lnTo>
                    <a:pt x="8407" y="15880"/>
                  </a:lnTo>
                  <a:cubicBezTo>
                    <a:pt x="8229" y="16102"/>
                    <a:pt x="8096" y="16369"/>
                    <a:pt x="7962" y="16636"/>
                  </a:cubicBezTo>
                  <a:cubicBezTo>
                    <a:pt x="7873" y="16725"/>
                    <a:pt x="7829" y="16814"/>
                    <a:pt x="7784" y="16948"/>
                  </a:cubicBezTo>
                  <a:cubicBezTo>
                    <a:pt x="7562" y="17303"/>
                    <a:pt x="7384" y="17615"/>
                    <a:pt x="7206" y="17971"/>
                  </a:cubicBezTo>
                  <a:lnTo>
                    <a:pt x="0" y="32694"/>
                  </a:lnTo>
                  <a:cubicBezTo>
                    <a:pt x="178" y="32338"/>
                    <a:pt x="356" y="31982"/>
                    <a:pt x="534" y="31626"/>
                  </a:cubicBezTo>
                  <a:cubicBezTo>
                    <a:pt x="623" y="31538"/>
                    <a:pt x="667" y="31449"/>
                    <a:pt x="712" y="31315"/>
                  </a:cubicBezTo>
                  <a:cubicBezTo>
                    <a:pt x="890" y="31093"/>
                    <a:pt x="1023" y="30826"/>
                    <a:pt x="1157" y="30559"/>
                  </a:cubicBezTo>
                  <a:lnTo>
                    <a:pt x="1379" y="30248"/>
                  </a:lnTo>
                  <a:cubicBezTo>
                    <a:pt x="1557" y="29981"/>
                    <a:pt x="1735" y="29714"/>
                    <a:pt x="1913" y="29402"/>
                  </a:cubicBezTo>
                  <a:lnTo>
                    <a:pt x="2046" y="29269"/>
                  </a:lnTo>
                  <a:cubicBezTo>
                    <a:pt x="2269" y="28913"/>
                    <a:pt x="2491" y="28602"/>
                    <a:pt x="2758" y="28290"/>
                  </a:cubicBezTo>
                  <a:lnTo>
                    <a:pt x="2936" y="28023"/>
                  </a:lnTo>
                  <a:cubicBezTo>
                    <a:pt x="3114" y="27801"/>
                    <a:pt x="3336" y="27579"/>
                    <a:pt x="3514" y="27356"/>
                  </a:cubicBezTo>
                  <a:lnTo>
                    <a:pt x="3781" y="27045"/>
                  </a:lnTo>
                  <a:cubicBezTo>
                    <a:pt x="3959" y="26822"/>
                    <a:pt x="4181" y="26556"/>
                    <a:pt x="4404" y="26333"/>
                  </a:cubicBezTo>
                  <a:cubicBezTo>
                    <a:pt x="4448" y="26289"/>
                    <a:pt x="4537" y="26200"/>
                    <a:pt x="4582" y="26155"/>
                  </a:cubicBezTo>
                  <a:cubicBezTo>
                    <a:pt x="4893" y="25844"/>
                    <a:pt x="5160" y="25577"/>
                    <a:pt x="5471" y="25266"/>
                  </a:cubicBezTo>
                  <a:cubicBezTo>
                    <a:pt x="5516" y="25221"/>
                    <a:pt x="5605" y="25132"/>
                    <a:pt x="5694" y="25088"/>
                  </a:cubicBezTo>
                  <a:cubicBezTo>
                    <a:pt x="5916" y="24865"/>
                    <a:pt x="6139" y="24643"/>
                    <a:pt x="6406" y="24420"/>
                  </a:cubicBezTo>
                  <a:cubicBezTo>
                    <a:pt x="6494" y="24332"/>
                    <a:pt x="6583" y="24243"/>
                    <a:pt x="6672" y="24198"/>
                  </a:cubicBezTo>
                  <a:cubicBezTo>
                    <a:pt x="6939" y="23976"/>
                    <a:pt x="7206" y="23753"/>
                    <a:pt x="7473" y="23531"/>
                  </a:cubicBezTo>
                  <a:lnTo>
                    <a:pt x="7651" y="23397"/>
                  </a:lnTo>
                  <a:cubicBezTo>
                    <a:pt x="7962" y="23131"/>
                    <a:pt x="8318" y="22864"/>
                    <a:pt x="8674" y="22597"/>
                  </a:cubicBezTo>
                  <a:lnTo>
                    <a:pt x="8941" y="22419"/>
                  </a:lnTo>
                  <a:cubicBezTo>
                    <a:pt x="9208" y="22241"/>
                    <a:pt x="9475" y="22063"/>
                    <a:pt x="9742" y="21885"/>
                  </a:cubicBezTo>
                  <a:lnTo>
                    <a:pt x="10097" y="21663"/>
                  </a:lnTo>
                  <a:cubicBezTo>
                    <a:pt x="10409" y="21440"/>
                    <a:pt x="10720" y="21262"/>
                    <a:pt x="11032" y="21040"/>
                  </a:cubicBezTo>
                  <a:lnTo>
                    <a:pt x="11210" y="20951"/>
                  </a:lnTo>
                  <a:cubicBezTo>
                    <a:pt x="11565" y="20729"/>
                    <a:pt x="11966" y="20506"/>
                    <a:pt x="12366" y="20284"/>
                  </a:cubicBezTo>
                  <a:lnTo>
                    <a:pt x="12677" y="20150"/>
                  </a:lnTo>
                  <a:cubicBezTo>
                    <a:pt x="12989" y="19972"/>
                    <a:pt x="13300" y="19839"/>
                    <a:pt x="13612" y="19661"/>
                  </a:cubicBezTo>
                  <a:lnTo>
                    <a:pt x="13967" y="19483"/>
                  </a:lnTo>
                  <a:lnTo>
                    <a:pt x="15035" y="18994"/>
                  </a:lnTo>
                  <a:lnTo>
                    <a:pt x="15257" y="18905"/>
                  </a:lnTo>
                  <a:cubicBezTo>
                    <a:pt x="15658" y="18727"/>
                    <a:pt x="16103" y="18549"/>
                    <a:pt x="16547" y="18327"/>
                  </a:cubicBezTo>
                  <a:lnTo>
                    <a:pt x="16903" y="18193"/>
                  </a:lnTo>
                  <a:cubicBezTo>
                    <a:pt x="17259" y="18060"/>
                    <a:pt x="17570" y="17926"/>
                    <a:pt x="17926" y="17837"/>
                  </a:cubicBezTo>
                  <a:lnTo>
                    <a:pt x="18371" y="17659"/>
                  </a:lnTo>
                  <a:cubicBezTo>
                    <a:pt x="18727" y="17526"/>
                    <a:pt x="19127" y="17392"/>
                    <a:pt x="19483" y="17303"/>
                  </a:cubicBezTo>
                  <a:lnTo>
                    <a:pt x="19750" y="17259"/>
                  </a:lnTo>
                  <a:cubicBezTo>
                    <a:pt x="20239" y="17081"/>
                    <a:pt x="20773" y="16948"/>
                    <a:pt x="21262" y="16770"/>
                  </a:cubicBezTo>
                  <a:lnTo>
                    <a:pt x="21485" y="16725"/>
                  </a:lnTo>
                  <a:cubicBezTo>
                    <a:pt x="21930" y="16592"/>
                    <a:pt x="22374" y="16503"/>
                    <a:pt x="22864" y="16369"/>
                  </a:cubicBezTo>
                  <a:lnTo>
                    <a:pt x="23397" y="16236"/>
                  </a:lnTo>
                  <a:cubicBezTo>
                    <a:pt x="23753" y="16191"/>
                    <a:pt x="24109" y="16102"/>
                    <a:pt x="24465" y="16014"/>
                  </a:cubicBezTo>
                  <a:lnTo>
                    <a:pt x="25132" y="15880"/>
                  </a:lnTo>
                  <a:lnTo>
                    <a:pt x="26111" y="15702"/>
                  </a:lnTo>
                  <a:lnTo>
                    <a:pt x="26823" y="15569"/>
                  </a:lnTo>
                  <a:lnTo>
                    <a:pt x="27846" y="15391"/>
                  </a:lnTo>
                  <a:lnTo>
                    <a:pt x="28557" y="15302"/>
                  </a:lnTo>
                  <a:lnTo>
                    <a:pt x="29580" y="15168"/>
                  </a:lnTo>
                  <a:lnTo>
                    <a:pt x="30337" y="15079"/>
                  </a:lnTo>
                  <a:lnTo>
                    <a:pt x="31360" y="14990"/>
                  </a:lnTo>
                  <a:lnTo>
                    <a:pt x="32116" y="14901"/>
                  </a:lnTo>
                  <a:lnTo>
                    <a:pt x="33361" y="14813"/>
                  </a:lnTo>
                  <a:lnTo>
                    <a:pt x="33895" y="14813"/>
                  </a:lnTo>
                  <a:cubicBezTo>
                    <a:pt x="34518" y="14768"/>
                    <a:pt x="35096" y="14724"/>
                    <a:pt x="35719" y="14724"/>
                  </a:cubicBezTo>
                  <a:lnTo>
                    <a:pt x="35897" y="14724"/>
                  </a:lnTo>
                  <a:cubicBezTo>
                    <a:pt x="36431" y="14724"/>
                    <a:pt x="37009" y="14679"/>
                    <a:pt x="37543" y="14679"/>
                  </a:cubicBezTo>
                  <a:lnTo>
                    <a:pt x="38165" y="14679"/>
                  </a:lnTo>
                  <a:lnTo>
                    <a:pt x="39455" y="14679"/>
                  </a:lnTo>
                  <a:lnTo>
                    <a:pt x="40167" y="14679"/>
                  </a:lnTo>
                  <a:lnTo>
                    <a:pt x="41413" y="14724"/>
                  </a:lnTo>
                  <a:lnTo>
                    <a:pt x="42124" y="14768"/>
                  </a:lnTo>
                  <a:lnTo>
                    <a:pt x="43459" y="14813"/>
                  </a:lnTo>
                  <a:lnTo>
                    <a:pt x="44126" y="14857"/>
                  </a:lnTo>
                  <a:cubicBezTo>
                    <a:pt x="44793" y="14901"/>
                    <a:pt x="45460" y="14946"/>
                    <a:pt x="46128" y="15035"/>
                  </a:cubicBezTo>
                  <a:lnTo>
                    <a:pt x="47996" y="15213"/>
                  </a:lnTo>
                  <a:lnTo>
                    <a:pt x="48619" y="15302"/>
                  </a:lnTo>
                  <a:lnTo>
                    <a:pt x="49909" y="15480"/>
                  </a:lnTo>
                  <a:lnTo>
                    <a:pt x="50620" y="15569"/>
                  </a:lnTo>
                  <a:lnTo>
                    <a:pt x="51821" y="15747"/>
                  </a:lnTo>
                  <a:lnTo>
                    <a:pt x="52533" y="15836"/>
                  </a:lnTo>
                  <a:lnTo>
                    <a:pt x="53778" y="16058"/>
                  </a:lnTo>
                  <a:lnTo>
                    <a:pt x="54446" y="16191"/>
                  </a:lnTo>
                  <a:lnTo>
                    <a:pt x="55825" y="16414"/>
                  </a:lnTo>
                  <a:lnTo>
                    <a:pt x="56358" y="16547"/>
                  </a:lnTo>
                  <a:cubicBezTo>
                    <a:pt x="56981" y="16636"/>
                    <a:pt x="57604" y="16770"/>
                    <a:pt x="58227" y="16903"/>
                  </a:cubicBezTo>
                  <a:lnTo>
                    <a:pt x="58627" y="16992"/>
                  </a:lnTo>
                  <a:cubicBezTo>
                    <a:pt x="59116" y="17126"/>
                    <a:pt x="59650" y="17214"/>
                    <a:pt x="60139" y="17348"/>
                  </a:cubicBezTo>
                  <a:lnTo>
                    <a:pt x="60807" y="17526"/>
                  </a:lnTo>
                  <a:lnTo>
                    <a:pt x="62052" y="17837"/>
                  </a:lnTo>
                  <a:lnTo>
                    <a:pt x="62764" y="18015"/>
                  </a:lnTo>
                  <a:lnTo>
                    <a:pt x="63965" y="18327"/>
                  </a:lnTo>
                  <a:lnTo>
                    <a:pt x="64676" y="18504"/>
                  </a:lnTo>
                  <a:lnTo>
                    <a:pt x="65922" y="18860"/>
                  </a:lnTo>
                  <a:lnTo>
                    <a:pt x="66545" y="19083"/>
                  </a:lnTo>
                  <a:lnTo>
                    <a:pt x="68102" y="19528"/>
                  </a:lnTo>
                  <a:lnTo>
                    <a:pt x="68457" y="19661"/>
                  </a:lnTo>
                  <a:cubicBezTo>
                    <a:pt x="69080" y="19839"/>
                    <a:pt x="69703" y="20061"/>
                    <a:pt x="70326" y="20239"/>
                  </a:cubicBezTo>
                  <a:lnTo>
                    <a:pt x="70859" y="20417"/>
                  </a:lnTo>
                  <a:lnTo>
                    <a:pt x="72194" y="20906"/>
                  </a:lnTo>
                  <a:lnTo>
                    <a:pt x="72861" y="21129"/>
                  </a:lnTo>
                  <a:lnTo>
                    <a:pt x="74062" y="21574"/>
                  </a:lnTo>
                  <a:lnTo>
                    <a:pt x="74774" y="21841"/>
                  </a:lnTo>
                  <a:lnTo>
                    <a:pt x="75930" y="22285"/>
                  </a:lnTo>
                  <a:lnTo>
                    <a:pt x="76642" y="22552"/>
                  </a:lnTo>
                  <a:lnTo>
                    <a:pt x="77887" y="23042"/>
                  </a:lnTo>
                  <a:lnTo>
                    <a:pt x="78421" y="23308"/>
                  </a:lnTo>
                  <a:cubicBezTo>
                    <a:pt x="79044" y="23531"/>
                    <a:pt x="79667" y="23798"/>
                    <a:pt x="80245" y="24065"/>
                  </a:cubicBezTo>
                  <a:lnTo>
                    <a:pt x="80334" y="24109"/>
                  </a:lnTo>
                  <a:cubicBezTo>
                    <a:pt x="80868" y="24332"/>
                    <a:pt x="81491" y="24598"/>
                    <a:pt x="82069" y="24865"/>
                  </a:cubicBezTo>
                  <a:lnTo>
                    <a:pt x="82647" y="25132"/>
                  </a:lnTo>
                  <a:lnTo>
                    <a:pt x="83848" y="25666"/>
                  </a:lnTo>
                  <a:lnTo>
                    <a:pt x="84560" y="26022"/>
                  </a:lnTo>
                  <a:lnTo>
                    <a:pt x="85672" y="26556"/>
                  </a:lnTo>
                  <a:lnTo>
                    <a:pt x="86339" y="26911"/>
                  </a:lnTo>
                  <a:lnTo>
                    <a:pt x="87451" y="27445"/>
                  </a:lnTo>
                  <a:lnTo>
                    <a:pt x="88118" y="27801"/>
                  </a:lnTo>
                  <a:lnTo>
                    <a:pt x="89364" y="28468"/>
                  </a:lnTo>
                  <a:lnTo>
                    <a:pt x="89853" y="28691"/>
                  </a:lnTo>
                  <a:cubicBezTo>
                    <a:pt x="90387" y="29002"/>
                    <a:pt x="91010" y="29313"/>
                    <a:pt x="91588" y="29625"/>
                  </a:cubicBezTo>
                  <a:lnTo>
                    <a:pt x="91944" y="29847"/>
                  </a:lnTo>
                  <a:lnTo>
                    <a:pt x="93278" y="30603"/>
                  </a:lnTo>
                  <a:lnTo>
                    <a:pt x="93634" y="30826"/>
                  </a:lnTo>
                  <a:cubicBezTo>
                    <a:pt x="94568" y="31315"/>
                    <a:pt x="95458" y="31849"/>
                    <a:pt x="96303" y="32383"/>
                  </a:cubicBezTo>
                  <a:lnTo>
                    <a:pt x="96570" y="32561"/>
                  </a:lnTo>
                  <a:cubicBezTo>
                    <a:pt x="97459" y="33094"/>
                    <a:pt x="98349" y="33673"/>
                    <a:pt x="99239" y="34206"/>
                  </a:cubicBezTo>
                  <a:lnTo>
                    <a:pt x="99417" y="34340"/>
                  </a:lnTo>
                  <a:cubicBezTo>
                    <a:pt x="100351" y="34918"/>
                    <a:pt x="101240" y="35541"/>
                    <a:pt x="102086" y="36119"/>
                  </a:cubicBezTo>
                  <a:lnTo>
                    <a:pt x="102219" y="36208"/>
                  </a:lnTo>
                  <a:cubicBezTo>
                    <a:pt x="103109" y="36831"/>
                    <a:pt x="103998" y="37454"/>
                    <a:pt x="104888" y="38076"/>
                  </a:cubicBezTo>
                  <a:lnTo>
                    <a:pt x="104888" y="38076"/>
                  </a:lnTo>
                  <a:lnTo>
                    <a:pt x="105066" y="38254"/>
                  </a:lnTo>
                  <a:cubicBezTo>
                    <a:pt x="105466" y="38521"/>
                    <a:pt x="105866" y="38788"/>
                    <a:pt x="106178" y="39099"/>
                  </a:cubicBezTo>
                  <a:lnTo>
                    <a:pt x="106667" y="39455"/>
                  </a:lnTo>
                  <a:lnTo>
                    <a:pt x="107512" y="40122"/>
                  </a:lnTo>
                  <a:lnTo>
                    <a:pt x="108091" y="40523"/>
                  </a:lnTo>
                  <a:lnTo>
                    <a:pt x="108847" y="41146"/>
                  </a:lnTo>
                  <a:lnTo>
                    <a:pt x="109425" y="41590"/>
                  </a:lnTo>
                  <a:lnTo>
                    <a:pt x="110270" y="42258"/>
                  </a:lnTo>
                  <a:lnTo>
                    <a:pt x="110804" y="42747"/>
                  </a:lnTo>
                  <a:lnTo>
                    <a:pt x="111516" y="43325"/>
                  </a:lnTo>
                  <a:cubicBezTo>
                    <a:pt x="111694" y="43459"/>
                    <a:pt x="111916" y="43636"/>
                    <a:pt x="112094" y="43814"/>
                  </a:cubicBezTo>
                  <a:cubicBezTo>
                    <a:pt x="112272" y="43948"/>
                    <a:pt x="112539" y="44170"/>
                    <a:pt x="112761" y="44393"/>
                  </a:cubicBezTo>
                  <a:lnTo>
                    <a:pt x="113339" y="44882"/>
                  </a:lnTo>
                  <a:lnTo>
                    <a:pt x="114007" y="45460"/>
                  </a:lnTo>
                  <a:lnTo>
                    <a:pt x="114540" y="45994"/>
                  </a:lnTo>
                  <a:lnTo>
                    <a:pt x="115163" y="46528"/>
                  </a:lnTo>
                  <a:lnTo>
                    <a:pt x="115830" y="47151"/>
                  </a:lnTo>
                  <a:lnTo>
                    <a:pt x="116364" y="47729"/>
                  </a:lnTo>
                  <a:lnTo>
                    <a:pt x="117076" y="48307"/>
                  </a:lnTo>
                  <a:lnTo>
                    <a:pt x="117610" y="48885"/>
                  </a:lnTo>
                  <a:lnTo>
                    <a:pt x="118232" y="49508"/>
                  </a:lnTo>
                  <a:lnTo>
                    <a:pt x="118766" y="50042"/>
                  </a:lnTo>
                  <a:cubicBezTo>
                    <a:pt x="118989" y="50264"/>
                    <a:pt x="119166" y="50487"/>
                    <a:pt x="119389" y="50709"/>
                  </a:cubicBezTo>
                  <a:lnTo>
                    <a:pt x="119923" y="51243"/>
                  </a:lnTo>
                  <a:lnTo>
                    <a:pt x="120545" y="51910"/>
                  </a:lnTo>
                  <a:lnTo>
                    <a:pt x="121035" y="52444"/>
                  </a:lnTo>
                  <a:lnTo>
                    <a:pt x="121657" y="53111"/>
                  </a:lnTo>
                  <a:lnTo>
                    <a:pt x="122147" y="53645"/>
                  </a:lnTo>
                  <a:cubicBezTo>
                    <a:pt x="122325" y="53867"/>
                    <a:pt x="122503" y="54090"/>
                    <a:pt x="122681" y="54357"/>
                  </a:cubicBezTo>
                  <a:cubicBezTo>
                    <a:pt x="122858" y="54579"/>
                    <a:pt x="122992" y="54712"/>
                    <a:pt x="123170" y="54890"/>
                  </a:cubicBezTo>
                  <a:lnTo>
                    <a:pt x="123704" y="55558"/>
                  </a:lnTo>
                  <a:cubicBezTo>
                    <a:pt x="123882" y="55780"/>
                    <a:pt x="124059" y="55958"/>
                    <a:pt x="124193" y="56180"/>
                  </a:cubicBezTo>
                  <a:lnTo>
                    <a:pt x="124460" y="56492"/>
                  </a:lnTo>
                  <a:cubicBezTo>
                    <a:pt x="124682" y="56759"/>
                    <a:pt x="124860" y="57025"/>
                    <a:pt x="125083" y="57292"/>
                  </a:cubicBezTo>
                  <a:lnTo>
                    <a:pt x="125349" y="57648"/>
                  </a:lnTo>
                  <a:cubicBezTo>
                    <a:pt x="125572" y="57960"/>
                    <a:pt x="125794" y="58226"/>
                    <a:pt x="126017" y="58538"/>
                  </a:cubicBezTo>
                  <a:lnTo>
                    <a:pt x="126195" y="58760"/>
                  </a:lnTo>
                  <a:cubicBezTo>
                    <a:pt x="126461" y="59161"/>
                    <a:pt x="126773" y="59516"/>
                    <a:pt x="126995" y="59872"/>
                  </a:cubicBezTo>
                  <a:lnTo>
                    <a:pt x="127218" y="60184"/>
                  </a:lnTo>
                  <a:cubicBezTo>
                    <a:pt x="127396" y="60450"/>
                    <a:pt x="127618" y="60717"/>
                    <a:pt x="127796" y="61029"/>
                  </a:cubicBezTo>
                  <a:cubicBezTo>
                    <a:pt x="127885" y="61162"/>
                    <a:pt x="127974" y="61296"/>
                    <a:pt x="128018" y="61385"/>
                  </a:cubicBezTo>
                  <a:cubicBezTo>
                    <a:pt x="128241" y="61696"/>
                    <a:pt x="128419" y="61963"/>
                    <a:pt x="128597" y="62274"/>
                  </a:cubicBezTo>
                  <a:lnTo>
                    <a:pt x="128774" y="62541"/>
                  </a:lnTo>
                  <a:cubicBezTo>
                    <a:pt x="128997" y="62941"/>
                    <a:pt x="129264" y="63297"/>
                    <a:pt x="129486" y="63653"/>
                  </a:cubicBezTo>
                  <a:cubicBezTo>
                    <a:pt x="129531" y="63742"/>
                    <a:pt x="129575" y="63831"/>
                    <a:pt x="129620" y="63920"/>
                  </a:cubicBezTo>
                  <a:cubicBezTo>
                    <a:pt x="129798" y="64231"/>
                    <a:pt x="129975" y="64498"/>
                    <a:pt x="130153" y="64810"/>
                  </a:cubicBezTo>
                  <a:lnTo>
                    <a:pt x="130376" y="65210"/>
                  </a:lnTo>
                  <a:cubicBezTo>
                    <a:pt x="130554" y="65477"/>
                    <a:pt x="130687" y="65744"/>
                    <a:pt x="130865" y="66055"/>
                  </a:cubicBezTo>
                  <a:lnTo>
                    <a:pt x="131043" y="66366"/>
                  </a:lnTo>
                  <a:cubicBezTo>
                    <a:pt x="131265" y="66767"/>
                    <a:pt x="131443" y="67123"/>
                    <a:pt x="131666" y="67523"/>
                  </a:cubicBezTo>
                  <a:lnTo>
                    <a:pt x="131710" y="67701"/>
                  </a:lnTo>
                  <a:cubicBezTo>
                    <a:pt x="131888" y="68012"/>
                    <a:pt x="132066" y="68368"/>
                    <a:pt x="132244" y="68680"/>
                  </a:cubicBezTo>
                  <a:lnTo>
                    <a:pt x="132422" y="69080"/>
                  </a:lnTo>
                  <a:cubicBezTo>
                    <a:pt x="132555" y="69347"/>
                    <a:pt x="132644" y="69614"/>
                    <a:pt x="132778" y="69925"/>
                  </a:cubicBezTo>
                  <a:cubicBezTo>
                    <a:pt x="132867" y="70014"/>
                    <a:pt x="132911" y="70147"/>
                    <a:pt x="132956" y="70281"/>
                  </a:cubicBezTo>
                  <a:cubicBezTo>
                    <a:pt x="133134" y="70637"/>
                    <a:pt x="133312" y="71037"/>
                    <a:pt x="133445" y="71437"/>
                  </a:cubicBezTo>
                  <a:cubicBezTo>
                    <a:pt x="137671" y="81579"/>
                    <a:pt x="137582" y="90609"/>
                    <a:pt x="134068" y="97904"/>
                  </a:cubicBezTo>
                  <a:lnTo>
                    <a:pt x="141229" y="83180"/>
                  </a:lnTo>
                  <a:cubicBezTo>
                    <a:pt x="144743" y="76019"/>
                    <a:pt x="144832" y="66945"/>
                    <a:pt x="140607" y="56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5769208" y="2304697"/>
              <a:ext cx="3681686" cy="3680467"/>
            </a:xfrm>
            <a:custGeom>
              <a:avLst/>
              <a:gdLst/>
              <a:ahLst/>
              <a:cxnLst/>
              <a:rect l="l" t="t" r="r" b="b"/>
              <a:pathLst>
                <a:path w="135981" h="135936" extrusionOk="0">
                  <a:moveTo>
                    <a:pt x="135981" y="67968"/>
                  </a:moveTo>
                  <a:cubicBezTo>
                    <a:pt x="135981" y="105510"/>
                    <a:pt x="105511" y="135935"/>
                    <a:pt x="67969" y="135935"/>
                  </a:cubicBezTo>
                  <a:cubicBezTo>
                    <a:pt x="30426" y="135935"/>
                    <a:pt x="1" y="105510"/>
                    <a:pt x="1" y="67968"/>
                  </a:cubicBezTo>
                  <a:cubicBezTo>
                    <a:pt x="1" y="30425"/>
                    <a:pt x="30426" y="0"/>
                    <a:pt x="67969" y="0"/>
                  </a:cubicBezTo>
                  <a:cubicBezTo>
                    <a:pt x="105511" y="0"/>
                    <a:pt x="135981" y="30425"/>
                    <a:pt x="135981" y="67968"/>
                  </a:cubicBezTo>
                  <a:close/>
                </a:path>
              </a:pathLst>
            </a:custGeom>
            <a:gradFill>
              <a:gsLst>
                <a:gs pos="0">
                  <a:srgbClr val="FB0408"/>
                </a:gs>
                <a:gs pos="100000">
                  <a:srgbClr val="760709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6796519" y="2466064"/>
              <a:ext cx="48193" cy="22905"/>
            </a:xfrm>
            <a:custGeom>
              <a:avLst/>
              <a:gdLst/>
              <a:ahLst/>
              <a:cxnLst/>
              <a:rect l="l" t="t" r="r" b="b"/>
              <a:pathLst>
                <a:path w="1780" h="846" extrusionOk="0">
                  <a:moveTo>
                    <a:pt x="1780" y="1"/>
                  </a:moveTo>
                  <a:lnTo>
                    <a:pt x="401" y="623"/>
                  </a:lnTo>
                  <a:lnTo>
                    <a:pt x="134" y="757"/>
                  </a:lnTo>
                  <a:lnTo>
                    <a:pt x="0" y="846"/>
                  </a:lnTo>
                  <a:lnTo>
                    <a:pt x="490" y="623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5786076" y="2455234"/>
              <a:ext cx="1395852" cy="3356488"/>
            </a:xfrm>
            <a:custGeom>
              <a:avLst/>
              <a:gdLst/>
              <a:ahLst/>
              <a:cxnLst/>
              <a:rect l="l" t="t" r="r" b="b"/>
              <a:pathLst>
                <a:path w="51555" h="123970" extrusionOk="0">
                  <a:moveTo>
                    <a:pt x="38194" y="788"/>
                  </a:moveTo>
                  <a:cubicBezTo>
                    <a:pt x="38124" y="822"/>
                    <a:pt x="38056" y="856"/>
                    <a:pt x="37988" y="890"/>
                  </a:cubicBezTo>
                  <a:lnTo>
                    <a:pt x="38166" y="801"/>
                  </a:lnTo>
                  <a:lnTo>
                    <a:pt x="38194" y="788"/>
                  </a:lnTo>
                  <a:close/>
                  <a:moveTo>
                    <a:pt x="36342" y="1646"/>
                  </a:moveTo>
                  <a:lnTo>
                    <a:pt x="35764" y="1957"/>
                  </a:lnTo>
                  <a:lnTo>
                    <a:pt x="35764" y="1957"/>
                  </a:lnTo>
                  <a:lnTo>
                    <a:pt x="35942" y="1868"/>
                  </a:lnTo>
                  <a:lnTo>
                    <a:pt x="36342" y="1646"/>
                  </a:lnTo>
                  <a:close/>
                  <a:moveTo>
                    <a:pt x="37765" y="1068"/>
                  </a:moveTo>
                  <a:lnTo>
                    <a:pt x="37765" y="1068"/>
                  </a:lnTo>
                  <a:cubicBezTo>
                    <a:pt x="37676" y="1112"/>
                    <a:pt x="37587" y="1157"/>
                    <a:pt x="37498" y="1246"/>
                  </a:cubicBezTo>
                  <a:cubicBezTo>
                    <a:pt x="37276" y="1424"/>
                    <a:pt x="36965" y="1468"/>
                    <a:pt x="36742" y="1646"/>
                  </a:cubicBezTo>
                  <a:lnTo>
                    <a:pt x="36431" y="1779"/>
                  </a:lnTo>
                  <a:cubicBezTo>
                    <a:pt x="36119" y="1913"/>
                    <a:pt x="35497" y="2269"/>
                    <a:pt x="35408" y="2313"/>
                  </a:cubicBezTo>
                  <a:cubicBezTo>
                    <a:pt x="35274" y="2402"/>
                    <a:pt x="35185" y="2536"/>
                    <a:pt x="35096" y="2625"/>
                  </a:cubicBezTo>
                  <a:lnTo>
                    <a:pt x="35185" y="2625"/>
                  </a:lnTo>
                  <a:cubicBezTo>
                    <a:pt x="35141" y="2714"/>
                    <a:pt x="35052" y="2758"/>
                    <a:pt x="35007" y="2758"/>
                  </a:cubicBezTo>
                  <a:lnTo>
                    <a:pt x="35096" y="2669"/>
                  </a:lnTo>
                  <a:lnTo>
                    <a:pt x="35096" y="2669"/>
                  </a:lnTo>
                  <a:cubicBezTo>
                    <a:pt x="34696" y="2803"/>
                    <a:pt x="34385" y="2980"/>
                    <a:pt x="34029" y="3203"/>
                  </a:cubicBezTo>
                  <a:lnTo>
                    <a:pt x="33940" y="3203"/>
                  </a:lnTo>
                  <a:lnTo>
                    <a:pt x="33940" y="3158"/>
                  </a:lnTo>
                  <a:cubicBezTo>
                    <a:pt x="34607" y="2803"/>
                    <a:pt x="34829" y="2669"/>
                    <a:pt x="34829" y="2669"/>
                  </a:cubicBezTo>
                  <a:cubicBezTo>
                    <a:pt x="35007" y="2580"/>
                    <a:pt x="35096" y="2447"/>
                    <a:pt x="35274" y="2313"/>
                  </a:cubicBezTo>
                  <a:lnTo>
                    <a:pt x="35452" y="2224"/>
                  </a:lnTo>
                  <a:cubicBezTo>
                    <a:pt x="36164" y="1913"/>
                    <a:pt x="36831" y="1513"/>
                    <a:pt x="37543" y="1157"/>
                  </a:cubicBezTo>
                  <a:lnTo>
                    <a:pt x="37765" y="1068"/>
                  </a:lnTo>
                  <a:close/>
                  <a:moveTo>
                    <a:pt x="32961" y="3559"/>
                  </a:moveTo>
                  <a:lnTo>
                    <a:pt x="32872" y="3603"/>
                  </a:lnTo>
                  <a:cubicBezTo>
                    <a:pt x="32856" y="3614"/>
                    <a:pt x="32839" y="3624"/>
                    <a:pt x="32823" y="3634"/>
                  </a:cubicBezTo>
                  <a:lnTo>
                    <a:pt x="32823" y="3634"/>
                  </a:lnTo>
                  <a:cubicBezTo>
                    <a:pt x="32869" y="3608"/>
                    <a:pt x="32915" y="3583"/>
                    <a:pt x="32961" y="3559"/>
                  </a:cubicBezTo>
                  <a:close/>
                  <a:moveTo>
                    <a:pt x="31983" y="4582"/>
                  </a:moveTo>
                  <a:lnTo>
                    <a:pt x="31983" y="4582"/>
                  </a:lnTo>
                  <a:cubicBezTo>
                    <a:pt x="31760" y="4715"/>
                    <a:pt x="31582" y="4849"/>
                    <a:pt x="31404" y="4938"/>
                  </a:cubicBezTo>
                  <a:cubicBezTo>
                    <a:pt x="31271" y="5071"/>
                    <a:pt x="31004" y="5205"/>
                    <a:pt x="30826" y="5293"/>
                  </a:cubicBezTo>
                  <a:lnTo>
                    <a:pt x="30960" y="5160"/>
                  </a:lnTo>
                  <a:lnTo>
                    <a:pt x="31360" y="4893"/>
                  </a:lnTo>
                  <a:cubicBezTo>
                    <a:pt x="31493" y="4804"/>
                    <a:pt x="31716" y="4715"/>
                    <a:pt x="31983" y="4582"/>
                  </a:cubicBezTo>
                  <a:close/>
                  <a:moveTo>
                    <a:pt x="25399" y="8674"/>
                  </a:moveTo>
                  <a:cubicBezTo>
                    <a:pt x="25379" y="8694"/>
                    <a:pt x="25349" y="8723"/>
                    <a:pt x="25310" y="8758"/>
                  </a:cubicBezTo>
                  <a:lnTo>
                    <a:pt x="25310" y="8758"/>
                  </a:lnTo>
                  <a:cubicBezTo>
                    <a:pt x="25353" y="8730"/>
                    <a:pt x="25397" y="8702"/>
                    <a:pt x="25444" y="8674"/>
                  </a:cubicBezTo>
                  <a:close/>
                  <a:moveTo>
                    <a:pt x="39989" y="0"/>
                  </a:moveTo>
                  <a:cubicBezTo>
                    <a:pt x="39945" y="0"/>
                    <a:pt x="39945" y="0"/>
                    <a:pt x="39633" y="134"/>
                  </a:cubicBezTo>
                  <a:lnTo>
                    <a:pt x="39571" y="155"/>
                  </a:lnTo>
                  <a:lnTo>
                    <a:pt x="39571" y="155"/>
                  </a:lnTo>
                  <a:cubicBezTo>
                    <a:pt x="39621" y="133"/>
                    <a:pt x="39672" y="111"/>
                    <a:pt x="39722" y="89"/>
                  </a:cubicBezTo>
                  <a:lnTo>
                    <a:pt x="39722" y="89"/>
                  </a:lnTo>
                  <a:lnTo>
                    <a:pt x="39545" y="134"/>
                  </a:lnTo>
                  <a:lnTo>
                    <a:pt x="39367" y="223"/>
                  </a:lnTo>
                  <a:lnTo>
                    <a:pt x="39571" y="155"/>
                  </a:lnTo>
                  <a:lnTo>
                    <a:pt x="39571" y="155"/>
                  </a:lnTo>
                  <a:cubicBezTo>
                    <a:pt x="39121" y="350"/>
                    <a:pt x="38694" y="545"/>
                    <a:pt x="38292" y="740"/>
                  </a:cubicBezTo>
                  <a:lnTo>
                    <a:pt x="38292" y="740"/>
                  </a:lnTo>
                  <a:cubicBezTo>
                    <a:pt x="37752" y="988"/>
                    <a:pt x="36918" y="1380"/>
                    <a:pt x="35586" y="2046"/>
                  </a:cubicBezTo>
                  <a:lnTo>
                    <a:pt x="35586" y="2046"/>
                  </a:lnTo>
                  <a:cubicBezTo>
                    <a:pt x="35556" y="2061"/>
                    <a:pt x="35526" y="2076"/>
                    <a:pt x="35497" y="2091"/>
                  </a:cubicBezTo>
                  <a:lnTo>
                    <a:pt x="34607" y="2580"/>
                  </a:lnTo>
                  <a:lnTo>
                    <a:pt x="34518" y="2625"/>
                  </a:lnTo>
                  <a:lnTo>
                    <a:pt x="34429" y="2669"/>
                  </a:lnTo>
                  <a:lnTo>
                    <a:pt x="34652" y="2580"/>
                  </a:lnTo>
                  <a:cubicBezTo>
                    <a:pt x="34741" y="2536"/>
                    <a:pt x="34829" y="2491"/>
                    <a:pt x="34918" y="2447"/>
                  </a:cubicBezTo>
                  <a:lnTo>
                    <a:pt x="34918" y="2447"/>
                  </a:lnTo>
                  <a:lnTo>
                    <a:pt x="34785" y="2536"/>
                  </a:lnTo>
                  <a:lnTo>
                    <a:pt x="34474" y="2714"/>
                  </a:lnTo>
                  <a:cubicBezTo>
                    <a:pt x="33292" y="3423"/>
                    <a:pt x="33157" y="3504"/>
                    <a:pt x="33141" y="3544"/>
                  </a:cubicBezTo>
                  <a:lnTo>
                    <a:pt x="33141" y="3544"/>
                  </a:lnTo>
                  <a:lnTo>
                    <a:pt x="32650" y="3781"/>
                  </a:lnTo>
                  <a:cubicBezTo>
                    <a:pt x="32383" y="3959"/>
                    <a:pt x="32383" y="3959"/>
                    <a:pt x="31983" y="4181"/>
                  </a:cubicBezTo>
                  <a:cubicBezTo>
                    <a:pt x="32026" y="4138"/>
                    <a:pt x="32154" y="4052"/>
                    <a:pt x="32823" y="3634"/>
                  </a:cubicBezTo>
                  <a:lnTo>
                    <a:pt x="32823" y="3634"/>
                  </a:lnTo>
                  <a:cubicBezTo>
                    <a:pt x="32291" y="3927"/>
                    <a:pt x="31759" y="4254"/>
                    <a:pt x="31226" y="4582"/>
                  </a:cubicBezTo>
                  <a:cubicBezTo>
                    <a:pt x="30515" y="5027"/>
                    <a:pt x="29670" y="5560"/>
                    <a:pt x="28869" y="6139"/>
                  </a:cubicBezTo>
                  <a:cubicBezTo>
                    <a:pt x="28513" y="6361"/>
                    <a:pt x="28202" y="6583"/>
                    <a:pt x="27890" y="6806"/>
                  </a:cubicBezTo>
                  <a:cubicBezTo>
                    <a:pt x="27801" y="6850"/>
                    <a:pt x="27401" y="7162"/>
                    <a:pt x="27268" y="7295"/>
                  </a:cubicBezTo>
                  <a:cubicBezTo>
                    <a:pt x="27534" y="7162"/>
                    <a:pt x="27757" y="6939"/>
                    <a:pt x="28024" y="6806"/>
                  </a:cubicBezTo>
                  <a:cubicBezTo>
                    <a:pt x="28157" y="6717"/>
                    <a:pt x="28335" y="6672"/>
                    <a:pt x="28469" y="6583"/>
                  </a:cubicBezTo>
                  <a:lnTo>
                    <a:pt x="28469" y="6583"/>
                  </a:lnTo>
                  <a:cubicBezTo>
                    <a:pt x="28469" y="6628"/>
                    <a:pt x="28424" y="6628"/>
                    <a:pt x="28424" y="6672"/>
                  </a:cubicBezTo>
                  <a:lnTo>
                    <a:pt x="28469" y="6672"/>
                  </a:lnTo>
                  <a:cubicBezTo>
                    <a:pt x="27490" y="7251"/>
                    <a:pt x="26556" y="7962"/>
                    <a:pt x="25666" y="8719"/>
                  </a:cubicBezTo>
                  <a:cubicBezTo>
                    <a:pt x="25132" y="9074"/>
                    <a:pt x="24688" y="9341"/>
                    <a:pt x="24287" y="9608"/>
                  </a:cubicBezTo>
                  <a:lnTo>
                    <a:pt x="24287" y="9608"/>
                  </a:lnTo>
                  <a:cubicBezTo>
                    <a:pt x="24627" y="9344"/>
                    <a:pt x="25094" y="8952"/>
                    <a:pt x="25310" y="8758"/>
                  </a:cubicBezTo>
                  <a:lnTo>
                    <a:pt x="25310" y="8758"/>
                  </a:lnTo>
                  <a:cubicBezTo>
                    <a:pt x="25147" y="8863"/>
                    <a:pt x="25006" y="8969"/>
                    <a:pt x="24866" y="9074"/>
                  </a:cubicBezTo>
                  <a:lnTo>
                    <a:pt x="24821" y="9119"/>
                  </a:lnTo>
                  <a:cubicBezTo>
                    <a:pt x="23976" y="9831"/>
                    <a:pt x="22908" y="10720"/>
                    <a:pt x="21930" y="11565"/>
                  </a:cubicBezTo>
                  <a:lnTo>
                    <a:pt x="21263" y="12188"/>
                  </a:lnTo>
                  <a:lnTo>
                    <a:pt x="21085" y="12366"/>
                  </a:lnTo>
                  <a:lnTo>
                    <a:pt x="18683" y="14679"/>
                  </a:lnTo>
                  <a:lnTo>
                    <a:pt x="18549" y="14813"/>
                  </a:lnTo>
                  <a:lnTo>
                    <a:pt x="18460" y="14901"/>
                  </a:lnTo>
                  <a:lnTo>
                    <a:pt x="17926" y="15435"/>
                  </a:lnTo>
                  <a:cubicBezTo>
                    <a:pt x="17660" y="15747"/>
                    <a:pt x="17037" y="16414"/>
                    <a:pt x="16325" y="17259"/>
                  </a:cubicBezTo>
                  <a:cubicBezTo>
                    <a:pt x="15435" y="18282"/>
                    <a:pt x="14323" y="19572"/>
                    <a:pt x="13389" y="20729"/>
                  </a:cubicBezTo>
                  <a:cubicBezTo>
                    <a:pt x="12635" y="21735"/>
                    <a:pt x="11840" y="22899"/>
                    <a:pt x="11044" y="24073"/>
                  </a:cubicBezTo>
                  <a:lnTo>
                    <a:pt x="11044" y="24073"/>
                  </a:lnTo>
                  <a:cubicBezTo>
                    <a:pt x="11562" y="23264"/>
                    <a:pt x="12053" y="22520"/>
                    <a:pt x="12544" y="21841"/>
                  </a:cubicBezTo>
                  <a:lnTo>
                    <a:pt x="12544" y="21841"/>
                  </a:lnTo>
                  <a:cubicBezTo>
                    <a:pt x="11655" y="22997"/>
                    <a:pt x="10098" y="25266"/>
                    <a:pt x="9430" y="26422"/>
                  </a:cubicBezTo>
                  <a:lnTo>
                    <a:pt x="9596" y="26257"/>
                  </a:lnTo>
                  <a:lnTo>
                    <a:pt x="9596" y="26257"/>
                  </a:lnTo>
                  <a:cubicBezTo>
                    <a:pt x="8844" y="27463"/>
                    <a:pt x="8100" y="28628"/>
                    <a:pt x="7473" y="29714"/>
                  </a:cubicBezTo>
                  <a:cubicBezTo>
                    <a:pt x="6762" y="31004"/>
                    <a:pt x="5916" y="32783"/>
                    <a:pt x="5205" y="34251"/>
                  </a:cubicBezTo>
                  <a:lnTo>
                    <a:pt x="5027" y="34651"/>
                  </a:lnTo>
                  <a:lnTo>
                    <a:pt x="5027" y="34740"/>
                  </a:lnTo>
                  <a:cubicBezTo>
                    <a:pt x="4626" y="35674"/>
                    <a:pt x="4182" y="36742"/>
                    <a:pt x="3737" y="37765"/>
                  </a:cubicBezTo>
                  <a:cubicBezTo>
                    <a:pt x="3470" y="38521"/>
                    <a:pt x="3203" y="39233"/>
                    <a:pt x="2936" y="39856"/>
                  </a:cubicBezTo>
                  <a:cubicBezTo>
                    <a:pt x="2669" y="40701"/>
                    <a:pt x="2402" y="41679"/>
                    <a:pt x="2091" y="42658"/>
                  </a:cubicBezTo>
                  <a:cubicBezTo>
                    <a:pt x="2047" y="42702"/>
                    <a:pt x="2047" y="42791"/>
                    <a:pt x="2047" y="42836"/>
                  </a:cubicBezTo>
                  <a:cubicBezTo>
                    <a:pt x="1780" y="43592"/>
                    <a:pt x="1557" y="44393"/>
                    <a:pt x="1290" y="45282"/>
                  </a:cubicBezTo>
                  <a:lnTo>
                    <a:pt x="1290" y="45371"/>
                  </a:lnTo>
                  <a:cubicBezTo>
                    <a:pt x="1290" y="45416"/>
                    <a:pt x="1290" y="45460"/>
                    <a:pt x="1246" y="45549"/>
                  </a:cubicBezTo>
                  <a:cubicBezTo>
                    <a:pt x="668" y="47951"/>
                    <a:pt x="0" y="54179"/>
                    <a:pt x="0" y="54223"/>
                  </a:cubicBezTo>
                  <a:cubicBezTo>
                    <a:pt x="2758" y="48307"/>
                    <a:pt x="2758" y="48307"/>
                    <a:pt x="2847" y="48307"/>
                  </a:cubicBezTo>
                  <a:cubicBezTo>
                    <a:pt x="3159" y="49241"/>
                    <a:pt x="3781" y="57604"/>
                    <a:pt x="2491" y="61162"/>
                  </a:cubicBezTo>
                  <a:lnTo>
                    <a:pt x="1824" y="60940"/>
                  </a:lnTo>
                  <a:cubicBezTo>
                    <a:pt x="1290" y="58938"/>
                    <a:pt x="1290" y="58938"/>
                    <a:pt x="890" y="58671"/>
                  </a:cubicBezTo>
                  <a:lnTo>
                    <a:pt x="801" y="58716"/>
                  </a:lnTo>
                  <a:cubicBezTo>
                    <a:pt x="134" y="61296"/>
                    <a:pt x="1468" y="77220"/>
                    <a:pt x="1468" y="77398"/>
                  </a:cubicBezTo>
                  <a:cubicBezTo>
                    <a:pt x="1112" y="76553"/>
                    <a:pt x="801" y="75708"/>
                    <a:pt x="579" y="74818"/>
                  </a:cubicBezTo>
                  <a:cubicBezTo>
                    <a:pt x="534" y="75129"/>
                    <a:pt x="534" y="75396"/>
                    <a:pt x="534" y="75708"/>
                  </a:cubicBezTo>
                  <a:cubicBezTo>
                    <a:pt x="579" y="76108"/>
                    <a:pt x="668" y="76553"/>
                    <a:pt x="757" y="76953"/>
                  </a:cubicBezTo>
                  <a:cubicBezTo>
                    <a:pt x="801" y="77042"/>
                    <a:pt x="801" y="77176"/>
                    <a:pt x="846" y="77264"/>
                  </a:cubicBezTo>
                  <a:lnTo>
                    <a:pt x="890" y="77487"/>
                  </a:lnTo>
                  <a:lnTo>
                    <a:pt x="890" y="77620"/>
                  </a:lnTo>
                  <a:cubicBezTo>
                    <a:pt x="934" y="77843"/>
                    <a:pt x="1023" y="78110"/>
                    <a:pt x="1068" y="78332"/>
                  </a:cubicBezTo>
                  <a:cubicBezTo>
                    <a:pt x="1258" y="79017"/>
                    <a:pt x="1416" y="79605"/>
                    <a:pt x="1569" y="80150"/>
                  </a:cubicBezTo>
                  <a:lnTo>
                    <a:pt x="1569" y="80150"/>
                  </a:lnTo>
                  <a:cubicBezTo>
                    <a:pt x="1550" y="80090"/>
                    <a:pt x="1532" y="80034"/>
                    <a:pt x="1513" y="79978"/>
                  </a:cubicBezTo>
                  <a:cubicBezTo>
                    <a:pt x="1290" y="79311"/>
                    <a:pt x="1112" y="78643"/>
                    <a:pt x="934" y="77976"/>
                  </a:cubicBezTo>
                  <a:lnTo>
                    <a:pt x="934" y="77976"/>
                  </a:lnTo>
                  <a:cubicBezTo>
                    <a:pt x="1646" y="81090"/>
                    <a:pt x="1780" y="81579"/>
                    <a:pt x="3425" y="86072"/>
                  </a:cubicBezTo>
                  <a:cubicBezTo>
                    <a:pt x="3603" y="86606"/>
                    <a:pt x="3826" y="87184"/>
                    <a:pt x="3959" y="87718"/>
                  </a:cubicBezTo>
                  <a:cubicBezTo>
                    <a:pt x="3959" y="87762"/>
                    <a:pt x="3959" y="87762"/>
                    <a:pt x="3959" y="87807"/>
                  </a:cubicBezTo>
                  <a:lnTo>
                    <a:pt x="4137" y="88207"/>
                  </a:lnTo>
                  <a:cubicBezTo>
                    <a:pt x="4715" y="89541"/>
                    <a:pt x="5427" y="91232"/>
                    <a:pt x="6139" y="92655"/>
                  </a:cubicBezTo>
                  <a:cubicBezTo>
                    <a:pt x="6272" y="92833"/>
                    <a:pt x="6361" y="93055"/>
                    <a:pt x="6495" y="93278"/>
                  </a:cubicBezTo>
                  <a:cubicBezTo>
                    <a:pt x="6628" y="93545"/>
                    <a:pt x="6628" y="93589"/>
                    <a:pt x="6717" y="93767"/>
                  </a:cubicBezTo>
                  <a:lnTo>
                    <a:pt x="6762" y="93856"/>
                  </a:lnTo>
                  <a:cubicBezTo>
                    <a:pt x="7162" y="94568"/>
                    <a:pt x="7562" y="95368"/>
                    <a:pt x="8007" y="96125"/>
                  </a:cubicBezTo>
                  <a:cubicBezTo>
                    <a:pt x="8229" y="96525"/>
                    <a:pt x="8496" y="96970"/>
                    <a:pt x="8808" y="97459"/>
                  </a:cubicBezTo>
                  <a:lnTo>
                    <a:pt x="9208" y="98126"/>
                  </a:lnTo>
                  <a:cubicBezTo>
                    <a:pt x="10098" y="99550"/>
                    <a:pt x="11343" y="101329"/>
                    <a:pt x="12366" y="102752"/>
                  </a:cubicBezTo>
                  <a:lnTo>
                    <a:pt x="13033" y="103642"/>
                  </a:lnTo>
                  <a:cubicBezTo>
                    <a:pt x="13790" y="104621"/>
                    <a:pt x="14501" y="105555"/>
                    <a:pt x="15169" y="106355"/>
                  </a:cubicBezTo>
                  <a:cubicBezTo>
                    <a:pt x="15213" y="106400"/>
                    <a:pt x="15258" y="106489"/>
                    <a:pt x="15302" y="106533"/>
                  </a:cubicBezTo>
                  <a:cubicBezTo>
                    <a:pt x="15391" y="106578"/>
                    <a:pt x="15569" y="106845"/>
                    <a:pt x="15702" y="106978"/>
                  </a:cubicBezTo>
                  <a:lnTo>
                    <a:pt x="15791" y="107067"/>
                  </a:lnTo>
                  <a:lnTo>
                    <a:pt x="15925" y="107245"/>
                  </a:lnTo>
                  <a:cubicBezTo>
                    <a:pt x="16903" y="108268"/>
                    <a:pt x="18015" y="109425"/>
                    <a:pt x="19172" y="110581"/>
                  </a:cubicBezTo>
                  <a:lnTo>
                    <a:pt x="20062" y="111337"/>
                  </a:lnTo>
                  <a:cubicBezTo>
                    <a:pt x="20417" y="111738"/>
                    <a:pt x="20862" y="112182"/>
                    <a:pt x="21441" y="112761"/>
                  </a:cubicBezTo>
                  <a:lnTo>
                    <a:pt x="21974" y="113205"/>
                  </a:lnTo>
                  <a:lnTo>
                    <a:pt x="22152" y="113383"/>
                  </a:lnTo>
                  <a:lnTo>
                    <a:pt x="22464" y="113695"/>
                  </a:lnTo>
                  <a:lnTo>
                    <a:pt x="22597" y="113784"/>
                  </a:lnTo>
                  <a:lnTo>
                    <a:pt x="22597" y="113784"/>
                  </a:lnTo>
                  <a:cubicBezTo>
                    <a:pt x="22689" y="113876"/>
                    <a:pt x="22784" y="113971"/>
                    <a:pt x="22864" y="114051"/>
                  </a:cubicBezTo>
                  <a:cubicBezTo>
                    <a:pt x="25044" y="115830"/>
                    <a:pt x="27401" y="117342"/>
                    <a:pt x="29892" y="118588"/>
                  </a:cubicBezTo>
                  <a:lnTo>
                    <a:pt x="30470" y="118276"/>
                  </a:lnTo>
                  <a:cubicBezTo>
                    <a:pt x="34652" y="120100"/>
                    <a:pt x="38477" y="122591"/>
                    <a:pt x="42836" y="123970"/>
                  </a:cubicBezTo>
                  <a:cubicBezTo>
                    <a:pt x="40345" y="121879"/>
                    <a:pt x="35497" y="120011"/>
                    <a:pt x="34918" y="119833"/>
                  </a:cubicBezTo>
                  <a:cubicBezTo>
                    <a:pt x="32739" y="118944"/>
                    <a:pt x="25221" y="114718"/>
                    <a:pt x="18371" y="108135"/>
                  </a:cubicBezTo>
                  <a:lnTo>
                    <a:pt x="17393" y="106800"/>
                  </a:lnTo>
                  <a:cubicBezTo>
                    <a:pt x="15391" y="103953"/>
                    <a:pt x="15569" y="103420"/>
                    <a:pt x="15569" y="103420"/>
                  </a:cubicBezTo>
                  <a:cubicBezTo>
                    <a:pt x="15747" y="103019"/>
                    <a:pt x="15747" y="102574"/>
                    <a:pt x="15569" y="102219"/>
                  </a:cubicBezTo>
                  <a:cubicBezTo>
                    <a:pt x="14101" y="99149"/>
                    <a:pt x="11388" y="97192"/>
                    <a:pt x="9164" y="94790"/>
                  </a:cubicBezTo>
                  <a:cubicBezTo>
                    <a:pt x="5294" y="87050"/>
                    <a:pt x="1112" y="77220"/>
                    <a:pt x="2269" y="75975"/>
                  </a:cubicBezTo>
                  <a:cubicBezTo>
                    <a:pt x="1646" y="67212"/>
                    <a:pt x="1646" y="66900"/>
                    <a:pt x="4315" y="60851"/>
                  </a:cubicBezTo>
                  <a:cubicBezTo>
                    <a:pt x="7073" y="54534"/>
                    <a:pt x="5383" y="46884"/>
                    <a:pt x="10142" y="41146"/>
                  </a:cubicBezTo>
                  <a:lnTo>
                    <a:pt x="10142" y="41146"/>
                  </a:lnTo>
                  <a:cubicBezTo>
                    <a:pt x="11121" y="45193"/>
                    <a:pt x="5738" y="47684"/>
                    <a:pt x="7562" y="51910"/>
                  </a:cubicBezTo>
                  <a:cubicBezTo>
                    <a:pt x="11877" y="47907"/>
                    <a:pt x="10676" y="41902"/>
                    <a:pt x="13078" y="37187"/>
                  </a:cubicBezTo>
                  <a:cubicBezTo>
                    <a:pt x="14057" y="33673"/>
                    <a:pt x="16592" y="30915"/>
                    <a:pt x="17882" y="27579"/>
                  </a:cubicBezTo>
                  <a:lnTo>
                    <a:pt x="17926" y="27401"/>
                  </a:lnTo>
                  <a:lnTo>
                    <a:pt x="18015" y="27178"/>
                  </a:lnTo>
                  <a:cubicBezTo>
                    <a:pt x="18015" y="27134"/>
                    <a:pt x="18060" y="27089"/>
                    <a:pt x="18060" y="27000"/>
                  </a:cubicBezTo>
                  <a:lnTo>
                    <a:pt x="18149" y="26823"/>
                  </a:lnTo>
                  <a:lnTo>
                    <a:pt x="18193" y="26645"/>
                  </a:lnTo>
                  <a:lnTo>
                    <a:pt x="18282" y="26467"/>
                  </a:lnTo>
                  <a:lnTo>
                    <a:pt x="18327" y="26289"/>
                  </a:lnTo>
                  <a:cubicBezTo>
                    <a:pt x="18327" y="26200"/>
                    <a:pt x="18371" y="26155"/>
                    <a:pt x="18416" y="26066"/>
                  </a:cubicBezTo>
                  <a:cubicBezTo>
                    <a:pt x="18505" y="25710"/>
                    <a:pt x="18683" y="25310"/>
                    <a:pt x="18816" y="24954"/>
                  </a:cubicBezTo>
                  <a:cubicBezTo>
                    <a:pt x="19305" y="24332"/>
                    <a:pt x="19795" y="23753"/>
                    <a:pt x="20373" y="23220"/>
                  </a:cubicBezTo>
                  <a:cubicBezTo>
                    <a:pt x="21485" y="22241"/>
                    <a:pt x="22997" y="21841"/>
                    <a:pt x="24109" y="20906"/>
                  </a:cubicBezTo>
                  <a:cubicBezTo>
                    <a:pt x="26600" y="18771"/>
                    <a:pt x="30426" y="20328"/>
                    <a:pt x="32650" y="17704"/>
                  </a:cubicBezTo>
                  <a:cubicBezTo>
                    <a:pt x="32961" y="17303"/>
                    <a:pt x="33273" y="16948"/>
                    <a:pt x="33628" y="16636"/>
                  </a:cubicBezTo>
                  <a:cubicBezTo>
                    <a:pt x="33717" y="16547"/>
                    <a:pt x="36253" y="14901"/>
                    <a:pt x="37721" y="14012"/>
                  </a:cubicBezTo>
                  <a:cubicBezTo>
                    <a:pt x="39144" y="13078"/>
                    <a:pt x="39900" y="11476"/>
                    <a:pt x="41279" y="10498"/>
                  </a:cubicBezTo>
                  <a:cubicBezTo>
                    <a:pt x="41502" y="10364"/>
                    <a:pt x="41680" y="10231"/>
                    <a:pt x="41902" y="10142"/>
                  </a:cubicBezTo>
                  <a:cubicBezTo>
                    <a:pt x="43815" y="11121"/>
                    <a:pt x="45861" y="12144"/>
                    <a:pt x="45861" y="12144"/>
                  </a:cubicBezTo>
                  <a:cubicBezTo>
                    <a:pt x="45905" y="11966"/>
                    <a:pt x="45994" y="11743"/>
                    <a:pt x="46039" y="11565"/>
                  </a:cubicBezTo>
                  <a:cubicBezTo>
                    <a:pt x="43281" y="9742"/>
                    <a:pt x="50220" y="8941"/>
                    <a:pt x="50309" y="6094"/>
                  </a:cubicBezTo>
                  <a:cubicBezTo>
                    <a:pt x="49953" y="5738"/>
                    <a:pt x="49953" y="5738"/>
                    <a:pt x="47952" y="5160"/>
                  </a:cubicBezTo>
                  <a:cubicBezTo>
                    <a:pt x="48396" y="4655"/>
                    <a:pt x="48942" y="4563"/>
                    <a:pt x="49510" y="4563"/>
                  </a:cubicBezTo>
                  <a:cubicBezTo>
                    <a:pt x="49834" y="4563"/>
                    <a:pt x="50166" y="4593"/>
                    <a:pt x="50489" y="4593"/>
                  </a:cubicBezTo>
                  <a:cubicBezTo>
                    <a:pt x="50846" y="4593"/>
                    <a:pt x="51192" y="4556"/>
                    <a:pt x="51510" y="4404"/>
                  </a:cubicBezTo>
                  <a:lnTo>
                    <a:pt x="51154" y="3870"/>
                  </a:lnTo>
                  <a:cubicBezTo>
                    <a:pt x="48886" y="3870"/>
                    <a:pt x="48886" y="3870"/>
                    <a:pt x="48619" y="3737"/>
                  </a:cubicBezTo>
                  <a:cubicBezTo>
                    <a:pt x="51377" y="2536"/>
                    <a:pt x="51377" y="2536"/>
                    <a:pt x="51555" y="2269"/>
                  </a:cubicBezTo>
                  <a:cubicBezTo>
                    <a:pt x="51243" y="1957"/>
                    <a:pt x="50665" y="1468"/>
                    <a:pt x="46928" y="1246"/>
                  </a:cubicBezTo>
                  <a:cubicBezTo>
                    <a:pt x="38121" y="3470"/>
                    <a:pt x="32605" y="5471"/>
                    <a:pt x="29091" y="7073"/>
                  </a:cubicBezTo>
                  <a:cubicBezTo>
                    <a:pt x="29358" y="6895"/>
                    <a:pt x="29625" y="6628"/>
                    <a:pt x="29803" y="6361"/>
                  </a:cubicBezTo>
                  <a:lnTo>
                    <a:pt x="29759" y="6361"/>
                  </a:lnTo>
                  <a:cubicBezTo>
                    <a:pt x="29358" y="6494"/>
                    <a:pt x="29047" y="6717"/>
                    <a:pt x="28691" y="6895"/>
                  </a:cubicBezTo>
                  <a:cubicBezTo>
                    <a:pt x="29269" y="6450"/>
                    <a:pt x="29937" y="6272"/>
                    <a:pt x="30426" y="5783"/>
                  </a:cubicBezTo>
                  <a:lnTo>
                    <a:pt x="30426" y="5738"/>
                  </a:lnTo>
                  <a:lnTo>
                    <a:pt x="30337" y="5738"/>
                  </a:lnTo>
                  <a:lnTo>
                    <a:pt x="31049" y="5293"/>
                  </a:lnTo>
                  <a:lnTo>
                    <a:pt x="31049" y="5293"/>
                  </a:lnTo>
                  <a:cubicBezTo>
                    <a:pt x="31049" y="5338"/>
                    <a:pt x="31004" y="5338"/>
                    <a:pt x="30960" y="5382"/>
                  </a:cubicBezTo>
                  <a:cubicBezTo>
                    <a:pt x="30960" y="5427"/>
                    <a:pt x="30960" y="5427"/>
                    <a:pt x="30960" y="5427"/>
                  </a:cubicBezTo>
                  <a:lnTo>
                    <a:pt x="31004" y="5427"/>
                  </a:lnTo>
                  <a:lnTo>
                    <a:pt x="30915" y="5516"/>
                  </a:lnTo>
                  <a:cubicBezTo>
                    <a:pt x="30826" y="5605"/>
                    <a:pt x="30737" y="5694"/>
                    <a:pt x="30693" y="5783"/>
                  </a:cubicBezTo>
                  <a:cubicBezTo>
                    <a:pt x="30648" y="5827"/>
                    <a:pt x="30648" y="5916"/>
                    <a:pt x="30648" y="5961"/>
                  </a:cubicBezTo>
                  <a:cubicBezTo>
                    <a:pt x="30648" y="5983"/>
                    <a:pt x="30637" y="6016"/>
                    <a:pt x="30676" y="6016"/>
                  </a:cubicBezTo>
                  <a:cubicBezTo>
                    <a:pt x="30715" y="6016"/>
                    <a:pt x="30804" y="5983"/>
                    <a:pt x="31004" y="5872"/>
                  </a:cubicBezTo>
                  <a:cubicBezTo>
                    <a:pt x="31493" y="5605"/>
                    <a:pt x="31983" y="5293"/>
                    <a:pt x="32427" y="4938"/>
                  </a:cubicBezTo>
                  <a:lnTo>
                    <a:pt x="32250" y="4938"/>
                  </a:lnTo>
                  <a:cubicBezTo>
                    <a:pt x="32294" y="4849"/>
                    <a:pt x="32294" y="4849"/>
                    <a:pt x="32294" y="4804"/>
                  </a:cubicBezTo>
                  <a:lnTo>
                    <a:pt x="32161" y="4804"/>
                  </a:lnTo>
                  <a:lnTo>
                    <a:pt x="32161" y="4760"/>
                  </a:lnTo>
                  <a:cubicBezTo>
                    <a:pt x="32161" y="4671"/>
                    <a:pt x="32472" y="4493"/>
                    <a:pt x="32605" y="4404"/>
                  </a:cubicBezTo>
                  <a:cubicBezTo>
                    <a:pt x="32828" y="4270"/>
                    <a:pt x="33006" y="4137"/>
                    <a:pt x="33139" y="3959"/>
                  </a:cubicBezTo>
                  <a:lnTo>
                    <a:pt x="33095" y="3959"/>
                  </a:lnTo>
                  <a:cubicBezTo>
                    <a:pt x="33362" y="3781"/>
                    <a:pt x="33673" y="3603"/>
                    <a:pt x="33895" y="3425"/>
                  </a:cubicBezTo>
                  <a:cubicBezTo>
                    <a:pt x="34029" y="3381"/>
                    <a:pt x="34207" y="3292"/>
                    <a:pt x="34207" y="3292"/>
                  </a:cubicBezTo>
                  <a:cubicBezTo>
                    <a:pt x="34385" y="3203"/>
                    <a:pt x="34696" y="3025"/>
                    <a:pt x="34874" y="2936"/>
                  </a:cubicBezTo>
                  <a:lnTo>
                    <a:pt x="34874" y="2936"/>
                  </a:lnTo>
                  <a:cubicBezTo>
                    <a:pt x="34874" y="2980"/>
                    <a:pt x="34829" y="2980"/>
                    <a:pt x="34829" y="3025"/>
                  </a:cubicBezTo>
                  <a:lnTo>
                    <a:pt x="35007" y="3025"/>
                  </a:lnTo>
                  <a:cubicBezTo>
                    <a:pt x="34918" y="3114"/>
                    <a:pt x="34874" y="3203"/>
                    <a:pt x="34785" y="3247"/>
                  </a:cubicBezTo>
                  <a:cubicBezTo>
                    <a:pt x="34652" y="3292"/>
                    <a:pt x="34518" y="3336"/>
                    <a:pt x="34385" y="3425"/>
                  </a:cubicBezTo>
                  <a:lnTo>
                    <a:pt x="34251" y="3470"/>
                  </a:lnTo>
                  <a:cubicBezTo>
                    <a:pt x="34229" y="3492"/>
                    <a:pt x="34218" y="3503"/>
                    <a:pt x="34207" y="3514"/>
                  </a:cubicBezTo>
                  <a:lnTo>
                    <a:pt x="34207" y="3514"/>
                  </a:lnTo>
                  <a:cubicBezTo>
                    <a:pt x="33895" y="3692"/>
                    <a:pt x="33584" y="3915"/>
                    <a:pt x="33406" y="4226"/>
                  </a:cubicBezTo>
                  <a:cubicBezTo>
                    <a:pt x="33495" y="4226"/>
                    <a:pt x="33584" y="4226"/>
                    <a:pt x="33628" y="4315"/>
                  </a:cubicBezTo>
                  <a:cubicBezTo>
                    <a:pt x="33451" y="4582"/>
                    <a:pt x="33139" y="4671"/>
                    <a:pt x="32917" y="4938"/>
                  </a:cubicBezTo>
                  <a:lnTo>
                    <a:pt x="32917" y="4982"/>
                  </a:lnTo>
                  <a:cubicBezTo>
                    <a:pt x="33540" y="4893"/>
                    <a:pt x="34029" y="4493"/>
                    <a:pt x="34607" y="4270"/>
                  </a:cubicBezTo>
                  <a:cubicBezTo>
                    <a:pt x="35141" y="4092"/>
                    <a:pt x="35630" y="4004"/>
                    <a:pt x="36164" y="3870"/>
                  </a:cubicBezTo>
                  <a:cubicBezTo>
                    <a:pt x="36520" y="3781"/>
                    <a:pt x="36831" y="3603"/>
                    <a:pt x="37187" y="3514"/>
                  </a:cubicBezTo>
                  <a:cubicBezTo>
                    <a:pt x="37543" y="3425"/>
                    <a:pt x="37943" y="3425"/>
                    <a:pt x="38299" y="3336"/>
                  </a:cubicBezTo>
                  <a:cubicBezTo>
                    <a:pt x="38788" y="3247"/>
                    <a:pt x="39189" y="3025"/>
                    <a:pt x="39678" y="2936"/>
                  </a:cubicBezTo>
                  <a:cubicBezTo>
                    <a:pt x="39767" y="2936"/>
                    <a:pt x="39811" y="3025"/>
                    <a:pt x="39900" y="3025"/>
                  </a:cubicBezTo>
                  <a:cubicBezTo>
                    <a:pt x="39989" y="3025"/>
                    <a:pt x="40923" y="2803"/>
                    <a:pt x="40923" y="2803"/>
                  </a:cubicBezTo>
                  <a:cubicBezTo>
                    <a:pt x="41012" y="2758"/>
                    <a:pt x="41101" y="2714"/>
                    <a:pt x="41101" y="2625"/>
                  </a:cubicBezTo>
                  <a:cubicBezTo>
                    <a:pt x="41012" y="2491"/>
                    <a:pt x="41190" y="2269"/>
                    <a:pt x="41190" y="2269"/>
                  </a:cubicBezTo>
                  <a:lnTo>
                    <a:pt x="41680" y="1468"/>
                  </a:lnTo>
                  <a:cubicBezTo>
                    <a:pt x="41680" y="1424"/>
                    <a:pt x="41680" y="1379"/>
                    <a:pt x="41680" y="1335"/>
                  </a:cubicBezTo>
                  <a:cubicBezTo>
                    <a:pt x="41502" y="1201"/>
                    <a:pt x="41235" y="1246"/>
                    <a:pt x="41057" y="1068"/>
                  </a:cubicBezTo>
                  <a:lnTo>
                    <a:pt x="41012" y="1068"/>
                  </a:lnTo>
                  <a:cubicBezTo>
                    <a:pt x="41146" y="756"/>
                    <a:pt x="41502" y="623"/>
                    <a:pt x="41724" y="401"/>
                  </a:cubicBezTo>
                  <a:lnTo>
                    <a:pt x="41680" y="356"/>
                  </a:lnTo>
                  <a:cubicBezTo>
                    <a:pt x="41324" y="401"/>
                    <a:pt x="41012" y="490"/>
                    <a:pt x="40701" y="534"/>
                  </a:cubicBezTo>
                  <a:cubicBezTo>
                    <a:pt x="39945" y="756"/>
                    <a:pt x="39233" y="1157"/>
                    <a:pt x="38655" y="1735"/>
                  </a:cubicBezTo>
                  <a:cubicBezTo>
                    <a:pt x="38744" y="1735"/>
                    <a:pt x="38833" y="1779"/>
                    <a:pt x="38922" y="1824"/>
                  </a:cubicBezTo>
                  <a:cubicBezTo>
                    <a:pt x="38922" y="1996"/>
                    <a:pt x="37332" y="2671"/>
                    <a:pt x="37033" y="2671"/>
                  </a:cubicBezTo>
                  <a:cubicBezTo>
                    <a:pt x="37024" y="2671"/>
                    <a:pt x="37016" y="2670"/>
                    <a:pt x="37009" y="2669"/>
                  </a:cubicBezTo>
                  <a:cubicBezTo>
                    <a:pt x="37009" y="2580"/>
                    <a:pt x="37098" y="2536"/>
                    <a:pt x="37587" y="2224"/>
                  </a:cubicBezTo>
                  <a:lnTo>
                    <a:pt x="37587" y="2224"/>
                  </a:lnTo>
                  <a:cubicBezTo>
                    <a:pt x="36787" y="2402"/>
                    <a:pt x="36164" y="3025"/>
                    <a:pt x="35363" y="3203"/>
                  </a:cubicBezTo>
                  <a:cubicBezTo>
                    <a:pt x="35363" y="3158"/>
                    <a:pt x="35363" y="3114"/>
                    <a:pt x="35408" y="3114"/>
                  </a:cubicBezTo>
                  <a:lnTo>
                    <a:pt x="35319" y="3114"/>
                  </a:lnTo>
                  <a:cubicBezTo>
                    <a:pt x="35541" y="2980"/>
                    <a:pt x="35764" y="2847"/>
                    <a:pt x="35986" y="2714"/>
                  </a:cubicBezTo>
                  <a:cubicBezTo>
                    <a:pt x="36119" y="2625"/>
                    <a:pt x="36253" y="2580"/>
                    <a:pt x="36386" y="2491"/>
                  </a:cubicBezTo>
                  <a:cubicBezTo>
                    <a:pt x="36653" y="2447"/>
                    <a:pt x="36920" y="2358"/>
                    <a:pt x="37187" y="2269"/>
                  </a:cubicBezTo>
                  <a:cubicBezTo>
                    <a:pt x="37632" y="2046"/>
                    <a:pt x="38077" y="1824"/>
                    <a:pt x="38521" y="1557"/>
                  </a:cubicBezTo>
                  <a:lnTo>
                    <a:pt x="38477" y="1557"/>
                  </a:lnTo>
                  <a:cubicBezTo>
                    <a:pt x="38477" y="1513"/>
                    <a:pt x="38521" y="1424"/>
                    <a:pt x="39456" y="979"/>
                  </a:cubicBezTo>
                  <a:cubicBezTo>
                    <a:pt x="39589" y="934"/>
                    <a:pt x="39767" y="845"/>
                    <a:pt x="39856" y="756"/>
                  </a:cubicBezTo>
                  <a:cubicBezTo>
                    <a:pt x="39589" y="756"/>
                    <a:pt x="39367" y="845"/>
                    <a:pt x="39100" y="979"/>
                  </a:cubicBezTo>
                  <a:cubicBezTo>
                    <a:pt x="39233" y="890"/>
                    <a:pt x="39411" y="845"/>
                    <a:pt x="39545" y="756"/>
                  </a:cubicBezTo>
                  <a:lnTo>
                    <a:pt x="39545" y="756"/>
                  </a:lnTo>
                  <a:cubicBezTo>
                    <a:pt x="39100" y="890"/>
                    <a:pt x="38699" y="1068"/>
                    <a:pt x="38299" y="1290"/>
                  </a:cubicBezTo>
                  <a:cubicBezTo>
                    <a:pt x="38344" y="1246"/>
                    <a:pt x="38432" y="1201"/>
                    <a:pt x="38432" y="1157"/>
                  </a:cubicBezTo>
                  <a:lnTo>
                    <a:pt x="38255" y="1157"/>
                  </a:lnTo>
                  <a:cubicBezTo>
                    <a:pt x="37988" y="1246"/>
                    <a:pt x="37765" y="1379"/>
                    <a:pt x="37543" y="1468"/>
                  </a:cubicBezTo>
                  <a:lnTo>
                    <a:pt x="37231" y="1468"/>
                  </a:lnTo>
                  <a:cubicBezTo>
                    <a:pt x="37899" y="1157"/>
                    <a:pt x="39055" y="578"/>
                    <a:pt x="39144" y="490"/>
                  </a:cubicBezTo>
                  <a:lnTo>
                    <a:pt x="39144" y="490"/>
                  </a:lnTo>
                  <a:cubicBezTo>
                    <a:pt x="39144" y="490"/>
                    <a:pt x="39100" y="490"/>
                    <a:pt x="38922" y="578"/>
                  </a:cubicBezTo>
                  <a:lnTo>
                    <a:pt x="39011" y="534"/>
                  </a:lnTo>
                  <a:lnTo>
                    <a:pt x="38966" y="534"/>
                  </a:lnTo>
                  <a:cubicBezTo>
                    <a:pt x="39278" y="401"/>
                    <a:pt x="39589" y="267"/>
                    <a:pt x="39900" y="89"/>
                  </a:cubicBezTo>
                  <a:lnTo>
                    <a:pt x="39900" y="89"/>
                  </a:lnTo>
                  <a:lnTo>
                    <a:pt x="39692" y="159"/>
                  </a:lnTo>
                  <a:lnTo>
                    <a:pt x="39692" y="159"/>
                  </a:lnTo>
                  <a:cubicBezTo>
                    <a:pt x="39757" y="128"/>
                    <a:pt x="39862" y="64"/>
                    <a:pt x="39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5766799" y="4099152"/>
              <a:ext cx="28943" cy="236067"/>
            </a:xfrm>
            <a:custGeom>
              <a:avLst/>
              <a:gdLst/>
              <a:ahLst/>
              <a:cxnLst/>
              <a:rect l="l" t="t" r="r" b="b"/>
              <a:pathLst>
                <a:path w="1069" h="8719" extrusionOk="0">
                  <a:moveTo>
                    <a:pt x="801" y="0"/>
                  </a:moveTo>
                  <a:lnTo>
                    <a:pt x="801" y="0"/>
                  </a:lnTo>
                  <a:cubicBezTo>
                    <a:pt x="579" y="45"/>
                    <a:pt x="712" y="356"/>
                    <a:pt x="579" y="490"/>
                  </a:cubicBezTo>
                  <a:lnTo>
                    <a:pt x="534" y="445"/>
                  </a:lnTo>
                  <a:lnTo>
                    <a:pt x="490" y="445"/>
                  </a:lnTo>
                  <a:lnTo>
                    <a:pt x="445" y="534"/>
                  </a:lnTo>
                  <a:lnTo>
                    <a:pt x="357" y="534"/>
                  </a:lnTo>
                  <a:cubicBezTo>
                    <a:pt x="312" y="534"/>
                    <a:pt x="312" y="579"/>
                    <a:pt x="312" y="623"/>
                  </a:cubicBezTo>
                  <a:cubicBezTo>
                    <a:pt x="134" y="1157"/>
                    <a:pt x="1" y="4671"/>
                    <a:pt x="90" y="6272"/>
                  </a:cubicBezTo>
                  <a:lnTo>
                    <a:pt x="90" y="6539"/>
                  </a:lnTo>
                  <a:lnTo>
                    <a:pt x="134" y="7429"/>
                  </a:lnTo>
                  <a:cubicBezTo>
                    <a:pt x="134" y="7629"/>
                    <a:pt x="184" y="7829"/>
                    <a:pt x="228" y="8028"/>
                  </a:cubicBezTo>
                  <a:lnTo>
                    <a:pt x="228" y="8028"/>
                  </a:lnTo>
                  <a:cubicBezTo>
                    <a:pt x="239" y="7875"/>
                    <a:pt x="268" y="7704"/>
                    <a:pt x="268" y="7562"/>
                  </a:cubicBezTo>
                  <a:cubicBezTo>
                    <a:pt x="312" y="7028"/>
                    <a:pt x="268" y="6539"/>
                    <a:pt x="179" y="6005"/>
                  </a:cubicBezTo>
                  <a:cubicBezTo>
                    <a:pt x="179" y="5916"/>
                    <a:pt x="179" y="5916"/>
                    <a:pt x="312" y="4226"/>
                  </a:cubicBezTo>
                  <a:cubicBezTo>
                    <a:pt x="401" y="2491"/>
                    <a:pt x="445" y="2536"/>
                    <a:pt x="445" y="2491"/>
                  </a:cubicBezTo>
                  <a:cubicBezTo>
                    <a:pt x="935" y="1735"/>
                    <a:pt x="1068" y="846"/>
                    <a:pt x="801" y="0"/>
                  </a:cubicBezTo>
                  <a:close/>
                  <a:moveTo>
                    <a:pt x="228" y="8028"/>
                  </a:moveTo>
                  <a:cubicBezTo>
                    <a:pt x="225" y="8067"/>
                    <a:pt x="223" y="8105"/>
                    <a:pt x="223" y="8140"/>
                  </a:cubicBezTo>
                  <a:cubicBezTo>
                    <a:pt x="268" y="8363"/>
                    <a:pt x="268" y="8541"/>
                    <a:pt x="268" y="8719"/>
                  </a:cubicBezTo>
                  <a:lnTo>
                    <a:pt x="268" y="8585"/>
                  </a:lnTo>
                  <a:cubicBezTo>
                    <a:pt x="268" y="8452"/>
                    <a:pt x="268" y="8363"/>
                    <a:pt x="268" y="8229"/>
                  </a:cubicBezTo>
                  <a:cubicBezTo>
                    <a:pt x="256" y="8162"/>
                    <a:pt x="242" y="8095"/>
                    <a:pt x="228" y="8028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6690547" y="3234726"/>
              <a:ext cx="149346" cy="253693"/>
            </a:xfrm>
            <a:custGeom>
              <a:avLst/>
              <a:gdLst/>
              <a:ahLst/>
              <a:cxnLst/>
              <a:rect l="l" t="t" r="r" b="b"/>
              <a:pathLst>
                <a:path w="5516" h="9370" extrusionOk="0">
                  <a:moveTo>
                    <a:pt x="4648" y="1"/>
                  </a:moveTo>
                  <a:cubicBezTo>
                    <a:pt x="4582" y="1"/>
                    <a:pt x="4515" y="12"/>
                    <a:pt x="4448" y="34"/>
                  </a:cubicBezTo>
                  <a:cubicBezTo>
                    <a:pt x="1779" y="746"/>
                    <a:pt x="2091" y="2570"/>
                    <a:pt x="2269" y="2703"/>
                  </a:cubicBezTo>
                  <a:cubicBezTo>
                    <a:pt x="2269" y="2703"/>
                    <a:pt x="2269" y="2748"/>
                    <a:pt x="2269" y="2792"/>
                  </a:cubicBezTo>
                  <a:lnTo>
                    <a:pt x="2447" y="3993"/>
                  </a:lnTo>
                  <a:cubicBezTo>
                    <a:pt x="2491" y="4304"/>
                    <a:pt x="2758" y="4616"/>
                    <a:pt x="2669" y="4972"/>
                  </a:cubicBezTo>
                  <a:cubicBezTo>
                    <a:pt x="2536" y="5461"/>
                    <a:pt x="2046" y="5728"/>
                    <a:pt x="1868" y="6173"/>
                  </a:cubicBezTo>
                  <a:lnTo>
                    <a:pt x="1824" y="6306"/>
                  </a:lnTo>
                  <a:lnTo>
                    <a:pt x="1779" y="6440"/>
                  </a:lnTo>
                  <a:lnTo>
                    <a:pt x="1735" y="6573"/>
                  </a:lnTo>
                  <a:lnTo>
                    <a:pt x="1646" y="6706"/>
                  </a:lnTo>
                  <a:lnTo>
                    <a:pt x="1601" y="6840"/>
                  </a:lnTo>
                  <a:lnTo>
                    <a:pt x="1557" y="6929"/>
                  </a:lnTo>
                  <a:lnTo>
                    <a:pt x="1512" y="7062"/>
                  </a:lnTo>
                  <a:lnTo>
                    <a:pt x="1468" y="7196"/>
                  </a:lnTo>
                  <a:cubicBezTo>
                    <a:pt x="1290" y="7641"/>
                    <a:pt x="1290" y="7685"/>
                    <a:pt x="979" y="7952"/>
                  </a:cubicBezTo>
                  <a:cubicBezTo>
                    <a:pt x="311" y="8441"/>
                    <a:pt x="0" y="8842"/>
                    <a:pt x="45" y="9064"/>
                  </a:cubicBezTo>
                  <a:cubicBezTo>
                    <a:pt x="62" y="9285"/>
                    <a:pt x="300" y="9370"/>
                    <a:pt x="676" y="9370"/>
                  </a:cubicBezTo>
                  <a:cubicBezTo>
                    <a:pt x="1281" y="9370"/>
                    <a:pt x="2242" y="9150"/>
                    <a:pt x="3203" y="8930"/>
                  </a:cubicBezTo>
                  <a:cubicBezTo>
                    <a:pt x="4226" y="8664"/>
                    <a:pt x="4404" y="8619"/>
                    <a:pt x="4671" y="7996"/>
                  </a:cubicBezTo>
                  <a:cubicBezTo>
                    <a:pt x="4804" y="7729"/>
                    <a:pt x="4849" y="7507"/>
                    <a:pt x="4893" y="7240"/>
                  </a:cubicBezTo>
                  <a:cubicBezTo>
                    <a:pt x="4893" y="7151"/>
                    <a:pt x="4359" y="6795"/>
                    <a:pt x="4359" y="6795"/>
                  </a:cubicBezTo>
                  <a:cubicBezTo>
                    <a:pt x="4226" y="6751"/>
                    <a:pt x="4092" y="6573"/>
                    <a:pt x="4048" y="6395"/>
                  </a:cubicBezTo>
                  <a:cubicBezTo>
                    <a:pt x="3959" y="5950"/>
                    <a:pt x="4270" y="5550"/>
                    <a:pt x="4315" y="5105"/>
                  </a:cubicBezTo>
                  <a:cubicBezTo>
                    <a:pt x="4359" y="4883"/>
                    <a:pt x="4359" y="4883"/>
                    <a:pt x="4003" y="3815"/>
                  </a:cubicBezTo>
                  <a:cubicBezTo>
                    <a:pt x="3692" y="2703"/>
                    <a:pt x="5071" y="1369"/>
                    <a:pt x="5071" y="1369"/>
                  </a:cubicBezTo>
                  <a:cubicBezTo>
                    <a:pt x="5516" y="968"/>
                    <a:pt x="5382" y="257"/>
                    <a:pt x="4849" y="34"/>
                  </a:cubicBezTo>
                  <a:cubicBezTo>
                    <a:pt x="4782" y="12"/>
                    <a:pt x="4715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6621884" y="3329109"/>
              <a:ext cx="105999" cy="117641"/>
            </a:xfrm>
            <a:custGeom>
              <a:avLst/>
              <a:gdLst/>
              <a:ahLst/>
              <a:cxnLst/>
              <a:rect l="l" t="t" r="r" b="b"/>
              <a:pathLst>
                <a:path w="3915" h="4345" extrusionOk="0">
                  <a:moveTo>
                    <a:pt x="3092" y="0"/>
                  </a:moveTo>
                  <a:cubicBezTo>
                    <a:pt x="2634" y="0"/>
                    <a:pt x="2524" y="220"/>
                    <a:pt x="2447" y="374"/>
                  </a:cubicBezTo>
                  <a:cubicBezTo>
                    <a:pt x="2422" y="365"/>
                    <a:pt x="2393" y="361"/>
                    <a:pt x="2362" y="361"/>
                  </a:cubicBezTo>
                  <a:cubicBezTo>
                    <a:pt x="2234" y="361"/>
                    <a:pt x="2074" y="427"/>
                    <a:pt x="2002" y="463"/>
                  </a:cubicBezTo>
                  <a:cubicBezTo>
                    <a:pt x="1869" y="507"/>
                    <a:pt x="1735" y="596"/>
                    <a:pt x="1646" y="774"/>
                  </a:cubicBezTo>
                  <a:cubicBezTo>
                    <a:pt x="1646" y="774"/>
                    <a:pt x="1602" y="818"/>
                    <a:pt x="1602" y="863"/>
                  </a:cubicBezTo>
                  <a:cubicBezTo>
                    <a:pt x="1335" y="1397"/>
                    <a:pt x="1335" y="1975"/>
                    <a:pt x="1068" y="2464"/>
                  </a:cubicBezTo>
                  <a:cubicBezTo>
                    <a:pt x="801" y="2865"/>
                    <a:pt x="356" y="3087"/>
                    <a:pt x="179" y="3487"/>
                  </a:cubicBezTo>
                  <a:cubicBezTo>
                    <a:pt x="45" y="3754"/>
                    <a:pt x="1" y="4066"/>
                    <a:pt x="312" y="4155"/>
                  </a:cubicBezTo>
                  <a:cubicBezTo>
                    <a:pt x="672" y="4239"/>
                    <a:pt x="1083" y="4344"/>
                    <a:pt x="1477" y="4344"/>
                  </a:cubicBezTo>
                  <a:cubicBezTo>
                    <a:pt x="1910" y="4344"/>
                    <a:pt x="2322" y="4218"/>
                    <a:pt x="2625" y="3799"/>
                  </a:cubicBezTo>
                  <a:cubicBezTo>
                    <a:pt x="2670" y="3754"/>
                    <a:pt x="2714" y="3665"/>
                    <a:pt x="2714" y="3621"/>
                  </a:cubicBezTo>
                  <a:cubicBezTo>
                    <a:pt x="2847" y="3265"/>
                    <a:pt x="2892" y="2954"/>
                    <a:pt x="2981" y="2598"/>
                  </a:cubicBezTo>
                  <a:cubicBezTo>
                    <a:pt x="2981" y="2331"/>
                    <a:pt x="3070" y="2064"/>
                    <a:pt x="3203" y="1797"/>
                  </a:cubicBezTo>
                  <a:cubicBezTo>
                    <a:pt x="3381" y="1486"/>
                    <a:pt x="3693" y="1263"/>
                    <a:pt x="3782" y="907"/>
                  </a:cubicBezTo>
                  <a:cubicBezTo>
                    <a:pt x="3915" y="151"/>
                    <a:pt x="3515" y="62"/>
                    <a:pt x="3337" y="18"/>
                  </a:cubicBezTo>
                  <a:cubicBezTo>
                    <a:pt x="3246" y="6"/>
                    <a:pt x="3164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6465336" y="2622639"/>
              <a:ext cx="2789266" cy="2447228"/>
            </a:xfrm>
            <a:custGeom>
              <a:avLst/>
              <a:gdLst/>
              <a:ahLst/>
              <a:cxnLst/>
              <a:rect l="l" t="t" r="r" b="b"/>
              <a:pathLst>
                <a:path w="103020" h="90387" extrusionOk="0">
                  <a:moveTo>
                    <a:pt x="81135" y="0"/>
                  </a:moveTo>
                  <a:lnTo>
                    <a:pt x="81312" y="134"/>
                  </a:lnTo>
                  <a:lnTo>
                    <a:pt x="81624" y="356"/>
                  </a:lnTo>
                  <a:lnTo>
                    <a:pt x="81490" y="356"/>
                  </a:lnTo>
                  <a:lnTo>
                    <a:pt x="81090" y="311"/>
                  </a:lnTo>
                  <a:lnTo>
                    <a:pt x="81090" y="311"/>
                  </a:lnTo>
                  <a:cubicBezTo>
                    <a:pt x="81312" y="756"/>
                    <a:pt x="81713" y="1112"/>
                    <a:pt x="81935" y="1557"/>
                  </a:cubicBezTo>
                  <a:lnTo>
                    <a:pt x="81446" y="1424"/>
                  </a:lnTo>
                  <a:lnTo>
                    <a:pt x="81446" y="1424"/>
                  </a:lnTo>
                  <a:lnTo>
                    <a:pt x="81624" y="1779"/>
                  </a:lnTo>
                  <a:lnTo>
                    <a:pt x="81624" y="1824"/>
                  </a:lnTo>
                  <a:lnTo>
                    <a:pt x="81624" y="1868"/>
                  </a:lnTo>
                  <a:lnTo>
                    <a:pt x="81624" y="1957"/>
                  </a:lnTo>
                  <a:lnTo>
                    <a:pt x="81624" y="2002"/>
                  </a:lnTo>
                  <a:cubicBezTo>
                    <a:pt x="81668" y="2135"/>
                    <a:pt x="81668" y="2224"/>
                    <a:pt x="81668" y="2313"/>
                  </a:cubicBezTo>
                  <a:lnTo>
                    <a:pt x="81535" y="2313"/>
                  </a:lnTo>
                  <a:cubicBezTo>
                    <a:pt x="81332" y="2239"/>
                    <a:pt x="81213" y="2196"/>
                    <a:pt x="81078" y="2196"/>
                  </a:cubicBezTo>
                  <a:cubicBezTo>
                    <a:pt x="80885" y="2196"/>
                    <a:pt x="80659" y="2283"/>
                    <a:pt x="80111" y="2491"/>
                  </a:cubicBezTo>
                  <a:lnTo>
                    <a:pt x="79711" y="2491"/>
                  </a:lnTo>
                  <a:cubicBezTo>
                    <a:pt x="79489" y="2602"/>
                    <a:pt x="79377" y="2658"/>
                    <a:pt x="79200" y="2658"/>
                  </a:cubicBezTo>
                  <a:cubicBezTo>
                    <a:pt x="79022" y="2658"/>
                    <a:pt x="78777" y="2602"/>
                    <a:pt x="78288" y="2491"/>
                  </a:cubicBezTo>
                  <a:lnTo>
                    <a:pt x="77887" y="2802"/>
                  </a:lnTo>
                  <a:lnTo>
                    <a:pt x="78110" y="3025"/>
                  </a:lnTo>
                  <a:lnTo>
                    <a:pt x="77843" y="3425"/>
                  </a:lnTo>
                  <a:cubicBezTo>
                    <a:pt x="78644" y="4137"/>
                    <a:pt x="78644" y="4137"/>
                    <a:pt x="78777" y="4715"/>
                  </a:cubicBezTo>
                  <a:lnTo>
                    <a:pt x="78332" y="5027"/>
                  </a:lnTo>
                  <a:lnTo>
                    <a:pt x="78688" y="5427"/>
                  </a:lnTo>
                  <a:lnTo>
                    <a:pt x="78599" y="6005"/>
                  </a:lnTo>
                  <a:lnTo>
                    <a:pt x="77754" y="6183"/>
                  </a:lnTo>
                  <a:cubicBezTo>
                    <a:pt x="76419" y="5605"/>
                    <a:pt x="75307" y="4671"/>
                    <a:pt x="73973" y="4137"/>
                  </a:cubicBezTo>
                  <a:lnTo>
                    <a:pt x="73573" y="4493"/>
                  </a:lnTo>
                  <a:cubicBezTo>
                    <a:pt x="73706" y="4760"/>
                    <a:pt x="73840" y="5160"/>
                    <a:pt x="73973" y="5471"/>
                  </a:cubicBezTo>
                  <a:lnTo>
                    <a:pt x="73617" y="5872"/>
                  </a:lnTo>
                  <a:cubicBezTo>
                    <a:pt x="73080" y="5764"/>
                    <a:pt x="72572" y="5398"/>
                    <a:pt x="72000" y="5398"/>
                  </a:cubicBezTo>
                  <a:cubicBezTo>
                    <a:pt x="71861" y="5398"/>
                    <a:pt x="71719" y="5419"/>
                    <a:pt x="71571" y="5471"/>
                  </a:cubicBezTo>
                  <a:lnTo>
                    <a:pt x="71304" y="5783"/>
                  </a:lnTo>
                  <a:cubicBezTo>
                    <a:pt x="70904" y="7251"/>
                    <a:pt x="70904" y="7251"/>
                    <a:pt x="70815" y="7384"/>
                  </a:cubicBezTo>
                  <a:cubicBezTo>
                    <a:pt x="68368" y="7384"/>
                    <a:pt x="70059" y="3470"/>
                    <a:pt x="67657" y="3336"/>
                  </a:cubicBezTo>
                  <a:cubicBezTo>
                    <a:pt x="67390" y="3559"/>
                    <a:pt x="67123" y="3737"/>
                    <a:pt x="66811" y="3870"/>
                  </a:cubicBezTo>
                  <a:cubicBezTo>
                    <a:pt x="65581" y="3494"/>
                    <a:pt x="65296" y="3407"/>
                    <a:pt x="65028" y="3407"/>
                  </a:cubicBezTo>
                  <a:cubicBezTo>
                    <a:pt x="64947" y="3407"/>
                    <a:pt x="64868" y="3415"/>
                    <a:pt x="64765" y="3425"/>
                  </a:cubicBezTo>
                  <a:cubicBezTo>
                    <a:pt x="64676" y="3692"/>
                    <a:pt x="64676" y="3959"/>
                    <a:pt x="64765" y="4226"/>
                  </a:cubicBezTo>
                  <a:cubicBezTo>
                    <a:pt x="64498" y="4448"/>
                    <a:pt x="64276" y="4760"/>
                    <a:pt x="64143" y="5071"/>
                  </a:cubicBezTo>
                  <a:lnTo>
                    <a:pt x="63653" y="5160"/>
                  </a:lnTo>
                  <a:lnTo>
                    <a:pt x="63609" y="5160"/>
                  </a:lnTo>
                  <a:lnTo>
                    <a:pt x="63342" y="5204"/>
                  </a:lnTo>
                  <a:cubicBezTo>
                    <a:pt x="63203" y="5192"/>
                    <a:pt x="63076" y="5185"/>
                    <a:pt x="62960" y="5185"/>
                  </a:cubicBezTo>
                  <a:cubicBezTo>
                    <a:pt x="61474" y="5185"/>
                    <a:pt x="61753" y="6187"/>
                    <a:pt x="61918" y="6806"/>
                  </a:cubicBezTo>
                  <a:cubicBezTo>
                    <a:pt x="61829" y="6895"/>
                    <a:pt x="61696" y="7073"/>
                    <a:pt x="61607" y="7206"/>
                  </a:cubicBezTo>
                  <a:cubicBezTo>
                    <a:pt x="60984" y="7206"/>
                    <a:pt x="60895" y="7251"/>
                    <a:pt x="60273" y="7873"/>
                  </a:cubicBezTo>
                  <a:cubicBezTo>
                    <a:pt x="61073" y="9252"/>
                    <a:pt x="61073" y="9252"/>
                    <a:pt x="60984" y="9875"/>
                  </a:cubicBezTo>
                  <a:lnTo>
                    <a:pt x="60495" y="9831"/>
                  </a:lnTo>
                  <a:lnTo>
                    <a:pt x="60406" y="9831"/>
                  </a:lnTo>
                  <a:cubicBezTo>
                    <a:pt x="58538" y="10320"/>
                    <a:pt x="58538" y="10320"/>
                    <a:pt x="58449" y="10320"/>
                  </a:cubicBezTo>
                  <a:lnTo>
                    <a:pt x="58182" y="10765"/>
                  </a:lnTo>
                  <a:cubicBezTo>
                    <a:pt x="58449" y="11877"/>
                    <a:pt x="59650" y="12366"/>
                    <a:pt x="59872" y="13478"/>
                  </a:cubicBezTo>
                  <a:cubicBezTo>
                    <a:pt x="60006" y="14412"/>
                    <a:pt x="59027" y="14946"/>
                    <a:pt x="59072" y="15836"/>
                  </a:cubicBezTo>
                  <a:lnTo>
                    <a:pt x="58671" y="16191"/>
                  </a:lnTo>
                  <a:cubicBezTo>
                    <a:pt x="58360" y="16191"/>
                    <a:pt x="58049" y="16058"/>
                    <a:pt x="57782" y="15836"/>
                  </a:cubicBezTo>
                  <a:cubicBezTo>
                    <a:pt x="58137" y="15435"/>
                    <a:pt x="58449" y="14990"/>
                    <a:pt x="58671" y="14501"/>
                  </a:cubicBezTo>
                  <a:cubicBezTo>
                    <a:pt x="58671" y="14501"/>
                    <a:pt x="56803" y="10409"/>
                    <a:pt x="55246" y="9564"/>
                  </a:cubicBezTo>
                  <a:lnTo>
                    <a:pt x="55246" y="9564"/>
                  </a:lnTo>
                  <a:cubicBezTo>
                    <a:pt x="55202" y="9608"/>
                    <a:pt x="55202" y="9608"/>
                    <a:pt x="55380" y="13923"/>
                  </a:cubicBezTo>
                  <a:cubicBezTo>
                    <a:pt x="55164" y="13990"/>
                    <a:pt x="54958" y="14020"/>
                    <a:pt x="54761" y="14020"/>
                  </a:cubicBezTo>
                  <a:cubicBezTo>
                    <a:pt x="53277" y="14020"/>
                    <a:pt x="52240" y="12347"/>
                    <a:pt x="50778" y="12347"/>
                  </a:cubicBezTo>
                  <a:cubicBezTo>
                    <a:pt x="50505" y="12347"/>
                    <a:pt x="50217" y="12405"/>
                    <a:pt x="49908" y="12544"/>
                  </a:cubicBezTo>
                  <a:lnTo>
                    <a:pt x="50220" y="12944"/>
                  </a:lnTo>
                  <a:cubicBezTo>
                    <a:pt x="50709" y="13478"/>
                    <a:pt x="50709" y="13478"/>
                    <a:pt x="50798" y="14056"/>
                  </a:cubicBezTo>
                  <a:lnTo>
                    <a:pt x="50353" y="14457"/>
                  </a:lnTo>
                  <a:cubicBezTo>
                    <a:pt x="49652" y="14247"/>
                    <a:pt x="49002" y="14155"/>
                    <a:pt x="48391" y="14155"/>
                  </a:cubicBezTo>
                  <a:cubicBezTo>
                    <a:pt x="44197" y="14155"/>
                    <a:pt x="41893" y="18535"/>
                    <a:pt x="38165" y="19661"/>
                  </a:cubicBezTo>
                  <a:cubicBezTo>
                    <a:pt x="38121" y="19661"/>
                    <a:pt x="34829" y="18326"/>
                    <a:pt x="36341" y="16636"/>
                  </a:cubicBezTo>
                  <a:lnTo>
                    <a:pt x="36341" y="16636"/>
                  </a:lnTo>
                  <a:cubicBezTo>
                    <a:pt x="36875" y="16814"/>
                    <a:pt x="37409" y="16948"/>
                    <a:pt x="37943" y="17037"/>
                  </a:cubicBezTo>
                  <a:lnTo>
                    <a:pt x="38655" y="17037"/>
                  </a:lnTo>
                  <a:cubicBezTo>
                    <a:pt x="39945" y="17037"/>
                    <a:pt x="40078" y="16859"/>
                    <a:pt x="40701" y="16236"/>
                  </a:cubicBezTo>
                  <a:lnTo>
                    <a:pt x="40656" y="15480"/>
                  </a:lnTo>
                  <a:cubicBezTo>
                    <a:pt x="35941" y="12277"/>
                    <a:pt x="35941" y="12277"/>
                    <a:pt x="33584" y="11921"/>
                  </a:cubicBezTo>
                  <a:cubicBezTo>
                    <a:pt x="33317" y="11966"/>
                    <a:pt x="14946" y="20328"/>
                    <a:pt x="18816" y="24554"/>
                  </a:cubicBezTo>
                  <a:cubicBezTo>
                    <a:pt x="19527" y="24465"/>
                    <a:pt x="20150" y="24065"/>
                    <a:pt x="20817" y="23976"/>
                  </a:cubicBezTo>
                  <a:cubicBezTo>
                    <a:pt x="20817" y="24109"/>
                    <a:pt x="20906" y="24287"/>
                    <a:pt x="20951" y="24465"/>
                  </a:cubicBezTo>
                  <a:cubicBezTo>
                    <a:pt x="22177" y="25253"/>
                    <a:pt x="20947" y="27937"/>
                    <a:pt x="22688" y="27937"/>
                  </a:cubicBezTo>
                  <a:cubicBezTo>
                    <a:pt x="22716" y="27937"/>
                    <a:pt x="22745" y="27936"/>
                    <a:pt x="22775" y="27934"/>
                  </a:cubicBezTo>
                  <a:cubicBezTo>
                    <a:pt x="23308" y="27934"/>
                    <a:pt x="25888" y="24287"/>
                    <a:pt x="25888" y="24243"/>
                  </a:cubicBezTo>
                  <a:cubicBezTo>
                    <a:pt x="27178" y="19216"/>
                    <a:pt x="27534" y="18015"/>
                    <a:pt x="31093" y="17259"/>
                  </a:cubicBezTo>
                  <a:lnTo>
                    <a:pt x="31537" y="17259"/>
                  </a:lnTo>
                  <a:lnTo>
                    <a:pt x="31849" y="17659"/>
                  </a:lnTo>
                  <a:cubicBezTo>
                    <a:pt x="31315" y="20017"/>
                    <a:pt x="28201" y="20417"/>
                    <a:pt x="27801" y="22908"/>
                  </a:cubicBezTo>
                  <a:cubicBezTo>
                    <a:pt x="27948" y="23055"/>
                    <a:pt x="28014" y="23121"/>
                    <a:pt x="28548" y="23121"/>
                  </a:cubicBezTo>
                  <a:cubicBezTo>
                    <a:pt x="28985" y="23121"/>
                    <a:pt x="29733" y="23077"/>
                    <a:pt x="31093" y="22997"/>
                  </a:cubicBezTo>
                  <a:lnTo>
                    <a:pt x="31226" y="22997"/>
                  </a:lnTo>
                  <a:cubicBezTo>
                    <a:pt x="32205" y="22997"/>
                    <a:pt x="32205" y="22997"/>
                    <a:pt x="32694" y="23397"/>
                  </a:cubicBezTo>
                  <a:cubicBezTo>
                    <a:pt x="32694" y="23575"/>
                    <a:pt x="32694" y="23753"/>
                    <a:pt x="32738" y="23931"/>
                  </a:cubicBezTo>
                  <a:cubicBezTo>
                    <a:pt x="32505" y="24031"/>
                    <a:pt x="32246" y="24081"/>
                    <a:pt x="31982" y="24081"/>
                  </a:cubicBezTo>
                  <a:cubicBezTo>
                    <a:pt x="31893" y="24081"/>
                    <a:pt x="31804" y="24076"/>
                    <a:pt x="31715" y="24065"/>
                  </a:cubicBezTo>
                  <a:lnTo>
                    <a:pt x="31493" y="24065"/>
                  </a:lnTo>
                  <a:cubicBezTo>
                    <a:pt x="29311" y="25578"/>
                    <a:pt x="28856" y="25894"/>
                    <a:pt x="28386" y="25894"/>
                  </a:cubicBezTo>
                  <a:cubicBezTo>
                    <a:pt x="28262" y="25894"/>
                    <a:pt x="28137" y="25872"/>
                    <a:pt x="27979" y="25844"/>
                  </a:cubicBezTo>
                  <a:cubicBezTo>
                    <a:pt x="26911" y="26600"/>
                    <a:pt x="26867" y="28112"/>
                    <a:pt x="25755" y="28824"/>
                  </a:cubicBezTo>
                  <a:cubicBezTo>
                    <a:pt x="23630" y="30081"/>
                    <a:pt x="22714" y="30452"/>
                    <a:pt x="21894" y="30452"/>
                  </a:cubicBezTo>
                  <a:cubicBezTo>
                    <a:pt x="21496" y="30452"/>
                    <a:pt x="21120" y="30364"/>
                    <a:pt x="20639" y="30248"/>
                  </a:cubicBezTo>
                  <a:cubicBezTo>
                    <a:pt x="20195" y="29224"/>
                    <a:pt x="20995" y="27890"/>
                    <a:pt x="19750" y="27089"/>
                  </a:cubicBezTo>
                  <a:cubicBezTo>
                    <a:pt x="18015" y="27623"/>
                    <a:pt x="18727" y="29625"/>
                    <a:pt x="17659" y="30559"/>
                  </a:cubicBezTo>
                  <a:cubicBezTo>
                    <a:pt x="16814" y="31271"/>
                    <a:pt x="15569" y="30692"/>
                    <a:pt x="14768" y="31449"/>
                  </a:cubicBezTo>
                  <a:cubicBezTo>
                    <a:pt x="14545" y="31715"/>
                    <a:pt x="14323" y="31982"/>
                    <a:pt x="14145" y="32294"/>
                  </a:cubicBezTo>
                  <a:cubicBezTo>
                    <a:pt x="12783" y="34183"/>
                    <a:pt x="12110" y="34692"/>
                    <a:pt x="11287" y="34692"/>
                  </a:cubicBezTo>
                  <a:cubicBezTo>
                    <a:pt x="10927" y="34692"/>
                    <a:pt x="10539" y="34595"/>
                    <a:pt x="10053" y="34473"/>
                  </a:cubicBezTo>
                  <a:lnTo>
                    <a:pt x="9875" y="34473"/>
                  </a:lnTo>
                  <a:cubicBezTo>
                    <a:pt x="8452" y="34785"/>
                    <a:pt x="8452" y="34785"/>
                    <a:pt x="8274" y="35140"/>
                  </a:cubicBezTo>
                  <a:cubicBezTo>
                    <a:pt x="7740" y="36430"/>
                    <a:pt x="8318" y="37854"/>
                    <a:pt x="7784" y="39144"/>
                  </a:cubicBezTo>
                  <a:cubicBezTo>
                    <a:pt x="6895" y="41457"/>
                    <a:pt x="4359" y="40078"/>
                    <a:pt x="2980" y="41234"/>
                  </a:cubicBezTo>
                  <a:cubicBezTo>
                    <a:pt x="2891" y="41323"/>
                    <a:pt x="0" y="49552"/>
                    <a:pt x="4626" y="49997"/>
                  </a:cubicBezTo>
                  <a:cubicBezTo>
                    <a:pt x="4630" y="49998"/>
                    <a:pt x="4634" y="49998"/>
                    <a:pt x="4639" y="49998"/>
                  </a:cubicBezTo>
                  <a:cubicBezTo>
                    <a:pt x="5022" y="49998"/>
                    <a:pt x="8333" y="48260"/>
                    <a:pt x="9475" y="44526"/>
                  </a:cubicBezTo>
                  <a:cubicBezTo>
                    <a:pt x="10231" y="42080"/>
                    <a:pt x="10542" y="42080"/>
                    <a:pt x="11432" y="42080"/>
                  </a:cubicBezTo>
                  <a:lnTo>
                    <a:pt x="11476" y="42080"/>
                  </a:lnTo>
                  <a:lnTo>
                    <a:pt x="11966" y="42124"/>
                  </a:lnTo>
                  <a:cubicBezTo>
                    <a:pt x="12544" y="42080"/>
                    <a:pt x="13078" y="41902"/>
                    <a:pt x="13567" y="41635"/>
                  </a:cubicBezTo>
                  <a:cubicBezTo>
                    <a:pt x="13919" y="41543"/>
                    <a:pt x="14240" y="41500"/>
                    <a:pt x="14534" y="41500"/>
                  </a:cubicBezTo>
                  <a:cubicBezTo>
                    <a:pt x="17505" y="41500"/>
                    <a:pt x="17702" y="45863"/>
                    <a:pt x="19483" y="47684"/>
                  </a:cubicBezTo>
                  <a:cubicBezTo>
                    <a:pt x="21218" y="47684"/>
                    <a:pt x="21218" y="47684"/>
                    <a:pt x="18727" y="43903"/>
                  </a:cubicBezTo>
                  <a:cubicBezTo>
                    <a:pt x="17662" y="42327"/>
                    <a:pt x="17168" y="39080"/>
                    <a:pt x="18846" y="39080"/>
                  </a:cubicBezTo>
                  <a:cubicBezTo>
                    <a:pt x="18921" y="39080"/>
                    <a:pt x="18999" y="39086"/>
                    <a:pt x="19083" y="39099"/>
                  </a:cubicBezTo>
                  <a:cubicBezTo>
                    <a:pt x="19127" y="39099"/>
                    <a:pt x="22864" y="40434"/>
                    <a:pt x="22552" y="44081"/>
                  </a:cubicBezTo>
                  <a:cubicBezTo>
                    <a:pt x="22330" y="46483"/>
                    <a:pt x="21974" y="50931"/>
                    <a:pt x="25266" y="51376"/>
                  </a:cubicBezTo>
                  <a:cubicBezTo>
                    <a:pt x="26511" y="50175"/>
                    <a:pt x="24732" y="48752"/>
                    <a:pt x="25577" y="47551"/>
                  </a:cubicBezTo>
                  <a:lnTo>
                    <a:pt x="25577" y="47551"/>
                  </a:lnTo>
                  <a:cubicBezTo>
                    <a:pt x="27918" y="48998"/>
                    <a:pt x="28589" y="52644"/>
                    <a:pt x="31955" y="52644"/>
                  </a:cubicBezTo>
                  <a:cubicBezTo>
                    <a:pt x="32107" y="52644"/>
                    <a:pt x="32264" y="52637"/>
                    <a:pt x="32427" y="52622"/>
                  </a:cubicBezTo>
                  <a:cubicBezTo>
                    <a:pt x="32742" y="52596"/>
                    <a:pt x="33016" y="52584"/>
                    <a:pt x="33255" y="52584"/>
                  </a:cubicBezTo>
                  <a:cubicBezTo>
                    <a:pt x="34671" y="52584"/>
                    <a:pt x="34861" y="52997"/>
                    <a:pt x="35052" y="53378"/>
                  </a:cubicBezTo>
                  <a:cubicBezTo>
                    <a:pt x="36920" y="57070"/>
                    <a:pt x="32650" y="59739"/>
                    <a:pt x="33406" y="63253"/>
                  </a:cubicBezTo>
                  <a:cubicBezTo>
                    <a:pt x="34295" y="66767"/>
                    <a:pt x="36208" y="69880"/>
                    <a:pt x="38877" y="72282"/>
                  </a:cubicBezTo>
                  <a:cubicBezTo>
                    <a:pt x="42035" y="75085"/>
                    <a:pt x="39945" y="79266"/>
                    <a:pt x="41501" y="82513"/>
                  </a:cubicBezTo>
                  <a:cubicBezTo>
                    <a:pt x="41763" y="83073"/>
                    <a:pt x="42337" y="83445"/>
                    <a:pt x="42936" y="83445"/>
                  </a:cubicBezTo>
                  <a:cubicBezTo>
                    <a:pt x="43051" y="83445"/>
                    <a:pt x="43166" y="83431"/>
                    <a:pt x="43281" y="83403"/>
                  </a:cubicBezTo>
                  <a:cubicBezTo>
                    <a:pt x="44126" y="83269"/>
                    <a:pt x="51465" y="81757"/>
                    <a:pt x="55291" y="72194"/>
                  </a:cubicBezTo>
                  <a:cubicBezTo>
                    <a:pt x="56536" y="69124"/>
                    <a:pt x="51198" y="69880"/>
                    <a:pt x="49152" y="68724"/>
                  </a:cubicBezTo>
                  <a:cubicBezTo>
                    <a:pt x="48218" y="68146"/>
                    <a:pt x="45638" y="63297"/>
                    <a:pt x="48352" y="62052"/>
                  </a:cubicBezTo>
                  <a:lnTo>
                    <a:pt x="48352" y="62052"/>
                  </a:lnTo>
                  <a:cubicBezTo>
                    <a:pt x="50576" y="63164"/>
                    <a:pt x="52266" y="64988"/>
                    <a:pt x="54268" y="66366"/>
                  </a:cubicBezTo>
                  <a:cubicBezTo>
                    <a:pt x="54816" y="66732"/>
                    <a:pt x="55389" y="66858"/>
                    <a:pt x="55975" y="66858"/>
                  </a:cubicBezTo>
                  <a:cubicBezTo>
                    <a:pt x="57286" y="66858"/>
                    <a:pt x="58662" y="66226"/>
                    <a:pt x="59965" y="66226"/>
                  </a:cubicBezTo>
                  <a:cubicBezTo>
                    <a:pt x="60773" y="66226"/>
                    <a:pt x="61554" y="66469"/>
                    <a:pt x="62274" y="67256"/>
                  </a:cubicBezTo>
                  <a:cubicBezTo>
                    <a:pt x="63297" y="68368"/>
                    <a:pt x="63653" y="69836"/>
                    <a:pt x="64721" y="70859"/>
                  </a:cubicBezTo>
                  <a:cubicBezTo>
                    <a:pt x="65966" y="72016"/>
                    <a:pt x="68190" y="71215"/>
                    <a:pt x="69036" y="73083"/>
                  </a:cubicBezTo>
                  <a:cubicBezTo>
                    <a:pt x="71082" y="77531"/>
                    <a:pt x="69703" y="82513"/>
                    <a:pt x="71260" y="87006"/>
                  </a:cubicBezTo>
                  <a:cubicBezTo>
                    <a:pt x="71882" y="87006"/>
                    <a:pt x="73172" y="86961"/>
                    <a:pt x="73751" y="85849"/>
                  </a:cubicBezTo>
                  <a:cubicBezTo>
                    <a:pt x="75485" y="82380"/>
                    <a:pt x="75841" y="78421"/>
                    <a:pt x="77354" y="74862"/>
                  </a:cubicBezTo>
                  <a:cubicBezTo>
                    <a:pt x="78459" y="72253"/>
                    <a:pt x="82512" y="68323"/>
                    <a:pt x="83476" y="68323"/>
                  </a:cubicBezTo>
                  <a:cubicBezTo>
                    <a:pt x="83482" y="68323"/>
                    <a:pt x="83487" y="68323"/>
                    <a:pt x="83492" y="68324"/>
                  </a:cubicBezTo>
                  <a:cubicBezTo>
                    <a:pt x="87006" y="68546"/>
                    <a:pt x="85049" y="73039"/>
                    <a:pt x="85983" y="75396"/>
                  </a:cubicBezTo>
                  <a:cubicBezTo>
                    <a:pt x="86739" y="75307"/>
                    <a:pt x="87095" y="74507"/>
                    <a:pt x="87718" y="74240"/>
                  </a:cubicBezTo>
                  <a:cubicBezTo>
                    <a:pt x="88518" y="75040"/>
                    <a:pt x="88874" y="76197"/>
                    <a:pt x="88607" y="77309"/>
                  </a:cubicBezTo>
                  <a:cubicBezTo>
                    <a:pt x="87673" y="82780"/>
                    <a:pt x="87673" y="82780"/>
                    <a:pt x="88385" y="90208"/>
                  </a:cubicBezTo>
                  <a:lnTo>
                    <a:pt x="88963" y="90386"/>
                  </a:lnTo>
                  <a:cubicBezTo>
                    <a:pt x="93901" y="87050"/>
                    <a:pt x="85494" y="81401"/>
                    <a:pt x="90298" y="77887"/>
                  </a:cubicBezTo>
                  <a:lnTo>
                    <a:pt x="90298" y="77887"/>
                  </a:lnTo>
                  <a:cubicBezTo>
                    <a:pt x="91855" y="79222"/>
                    <a:pt x="90743" y="81223"/>
                    <a:pt x="91632" y="82736"/>
                  </a:cubicBezTo>
                  <a:cubicBezTo>
                    <a:pt x="94212" y="82424"/>
                    <a:pt x="96614" y="74240"/>
                    <a:pt x="95280" y="73083"/>
                  </a:cubicBezTo>
                  <a:cubicBezTo>
                    <a:pt x="93322" y="71437"/>
                    <a:pt x="94123" y="68057"/>
                    <a:pt x="94168" y="68012"/>
                  </a:cubicBezTo>
                  <a:cubicBezTo>
                    <a:pt x="94168" y="67968"/>
                    <a:pt x="96481" y="63253"/>
                    <a:pt x="98082" y="62897"/>
                  </a:cubicBezTo>
                  <a:cubicBezTo>
                    <a:pt x="101240" y="62230"/>
                    <a:pt x="99950" y="58760"/>
                    <a:pt x="100884" y="56714"/>
                  </a:cubicBezTo>
                  <a:lnTo>
                    <a:pt x="100795" y="56669"/>
                  </a:lnTo>
                  <a:cubicBezTo>
                    <a:pt x="101196" y="54445"/>
                    <a:pt x="101196" y="54445"/>
                    <a:pt x="100306" y="49730"/>
                  </a:cubicBezTo>
                  <a:cubicBezTo>
                    <a:pt x="100306" y="49641"/>
                    <a:pt x="100262" y="49597"/>
                    <a:pt x="100262" y="49552"/>
                  </a:cubicBezTo>
                  <a:lnTo>
                    <a:pt x="100217" y="49375"/>
                  </a:lnTo>
                  <a:cubicBezTo>
                    <a:pt x="100217" y="49330"/>
                    <a:pt x="100217" y="49241"/>
                    <a:pt x="100173" y="49197"/>
                  </a:cubicBezTo>
                  <a:cubicBezTo>
                    <a:pt x="100173" y="49152"/>
                    <a:pt x="100173" y="49108"/>
                    <a:pt x="100173" y="49019"/>
                  </a:cubicBezTo>
                  <a:cubicBezTo>
                    <a:pt x="100128" y="48974"/>
                    <a:pt x="100173" y="48930"/>
                    <a:pt x="100128" y="48841"/>
                  </a:cubicBezTo>
                  <a:lnTo>
                    <a:pt x="100084" y="48707"/>
                  </a:lnTo>
                  <a:cubicBezTo>
                    <a:pt x="100084" y="48618"/>
                    <a:pt x="100039" y="48574"/>
                    <a:pt x="100039" y="48529"/>
                  </a:cubicBezTo>
                  <a:cubicBezTo>
                    <a:pt x="100039" y="48485"/>
                    <a:pt x="99995" y="48396"/>
                    <a:pt x="99995" y="48351"/>
                  </a:cubicBezTo>
                  <a:cubicBezTo>
                    <a:pt x="99372" y="45416"/>
                    <a:pt x="94879" y="42925"/>
                    <a:pt x="97637" y="39722"/>
                  </a:cubicBezTo>
                  <a:lnTo>
                    <a:pt x="97637" y="39722"/>
                  </a:lnTo>
                  <a:cubicBezTo>
                    <a:pt x="100039" y="40701"/>
                    <a:pt x="99728" y="43325"/>
                    <a:pt x="100840" y="45060"/>
                  </a:cubicBezTo>
                  <a:lnTo>
                    <a:pt x="101418" y="45149"/>
                  </a:lnTo>
                  <a:cubicBezTo>
                    <a:pt x="103019" y="42257"/>
                    <a:pt x="98171" y="21040"/>
                    <a:pt x="94568" y="20239"/>
                  </a:cubicBezTo>
                  <a:lnTo>
                    <a:pt x="94523" y="20239"/>
                  </a:lnTo>
                  <a:lnTo>
                    <a:pt x="94479" y="20284"/>
                  </a:lnTo>
                  <a:lnTo>
                    <a:pt x="94435" y="20328"/>
                  </a:lnTo>
                  <a:lnTo>
                    <a:pt x="94390" y="20373"/>
                  </a:lnTo>
                  <a:lnTo>
                    <a:pt x="94346" y="20417"/>
                  </a:lnTo>
                  <a:lnTo>
                    <a:pt x="94301" y="20462"/>
                  </a:lnTo>
                  <a:lnTo>
                    <a:pt x="94257" y="20506"/>
                  </a:lnTo>
                  <a:cubicBezTo>
                    <a:pt x="94212" y="20551"/>
                    <a:pt x="94212" y="20551"/>
                    <a:pt x="94168" y="20595"/>
                  </a:cubicBezTo>
                  <a:cubicBezTo>
                    <a:pt x="91454" y="19572"/>
                    <a:pt x="90520" y="15257"/>
                    <a:pt x="90876" y="14457"/>
                  </a:cubicBezTo>
                  <a:cubicBezTo>
                    <a:pt x="91187" y="14412"/>
                    <a:pt x="91543" y="14412"/>
                    <a:pt x="91899" y="14412"/>
                  </a:cubicBezTo>
                  <a:cubicBezTo>
                    <a:pt x="92077" y="14145"/>
                    <a:pt x="92210" y="13834"/>
                    <a:pt x="92299" y="13478"/>
                  </a:cubicBezTo>
                  <a:lnTo>
                    <a:pt x="92299" y="13167"/>
                  </a:lnTo>
                  <a:cubicBezTo>
                    <a:pt x="91855" y="11521"/>
                    <a:pt x="90387" y="10587"/>
                    <a:pt x="89542" y="9297"/>
                  </a:cubicBezTo>
                  <a:lnTo>
                    <a:pt x="89719" y="8807"/>
                  </a:lnTo>
                  <a:cubicBezTo>
                    <a:pt x="89586" y="8541"/>
                    <a:pt x="89364" y="8185"/>
                    <a:pt x="89230" y="7918"/>
                  </a:cubicBezTo>
                  <a:lnTo>
                    <a:pt x="89230" y="7918"/>
                  </a:lnTo>
                  <a:cubicBezTo>
                    <a:pt x="92033" y="10542"/>
                    <a:pt x="93322" y="14323"/>
                    <a:pt x="95902" y="17081"/>
                  </a:cubicBezTo>
                  <a:cubicBezTo>
                    <a:pt x="96525" y="17748"/>
                    <a:pt x="97237" y="18326"/>
                    <a:pt x="98038" y="18816"/>
                  </a:cubicBezTo>
                  <a:cubicBezTo>
                    <a:pt x="96525" y="15124"/>
                    <a:pt x="92922" y="12989"/>
                    <a:pt x="91321" y="9386"/>
                  </a:cubicBezTo>
                  <a:lnTo>
                    <a:pt x="91321" y="9297"/>
                  </a:lnTo>
                  <a:lnTo>
                    <a:pt x="91321" y="9252"/>
                  </a:lnTo>
                  <a:lnTo>
                    <a:pt x="91321" y="9208"/>
                  </a:lnTo>
                  <a:lnTo>
                    <a:pt x="91321" y="9163"/>
                  </a:lnTo>
                  <a:lnTo>
                    <a:pt x="91321" y="9119"/>
                  </a:lnTo>
                  <a:lnTo>
                    <a:pt x="91321" y="9074"/>
                  </a:lnTo>
                  <a:lnTo>
                    <a:pt x="91321" y="9030"/>
                  </a:lnTo>
                  <a:cubicBezTo>
                    <a:pt x="91276" y="8985"/>
                    <a:pt x="91232" y="8896"/>
                    <a:pt x="91187" y="8852"/>
                  </a:cubicBezTo>
                  <a:cubicBezTo>
                    <a:pt x="89808" y="7028"/>
                    <a:pt x="89719" y="6939"/>
                    <a:pt x="84382" y="2402"/>
                  </a:cubicBezTo>
                  <a:lnTo>
                    <a:pt x="84426" y="2402"/>
                  </a:lnTo>
                  <a:lnTo>
                    <a:pt x="84248" y="2269"/>
                  </a:lnTo>
                  <a:lnTo>
                    <a:pt x="84070" y="2135"/>
                  </a:lnTo>
                  <a:cubicBezTo>
                    <a:pt x="83937" y="2002"/>
                    <a:pt x="83803" y="1913"/>
                    <a:pt x="83670" y="1824"/>
                  </a:cubicBezTo>
                  <a:lnTo>
                    <a:pt x="81980" y="578"/>
                  </a:lnTo>
                  <a:lnTo>
                    <a:pt x="81891" y="534"/>
                  </a:lnTo>
                  <a:lnTo>
                    <a:pt x="81579" y="311"/>
                  </a:lnTo>
                  <a:lnTo>
                    <a:pt x="81535" y="267"/>
                  </a:lnTo>
                  <a:cubicBezTo>
                    <a:pt x="81401" y="178"/>
                    <a:pt x="81268" y="89"/>
                    <a:pt x="8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8053859" y="2655942"/>
              <a:ext cx="157793" cy="67660"/>
            </a:xfrm>
            <a:custGeom>
              <a:avLst/>
              <a:gdLst/>
              <a:ahLst/>
              <a:cxnLst/>
              <a:rect l="l" t="t" r="r" b="b"/>
              <a:pathLst>
                <a:path w="5828" h="2499" extrusionOk="0">
                  <a:moveTo>
                    <a:pt x="1244" y="1"/>
                  </a:moveTo>
                  <a:cubicBezTo>
                    <a:pt x="1202" y="1"/>
                    <a:pt x="1160" y="6"/>
                    <a:pt x="1112" y="16"/>
                  </a:cubicBezTo>
                  <a:cubicBezTo>
                    <a:pt x="712" y="149"/>
                    <a:pt x="845" y="772"/>
                    <a:pt x="401" y="861"/>
                  </a:cubicBezTo>
                  <a:cubicBezTo>
                    <a:pt x="267" y="861"/>
                    <a:pt x="267" y="905"/>
                    <a:pt x="223" y="950"/>
                  </a:cubicBezTo>
                  <a:cubicBezTo>
                    <a:pt x="223" y="950"/>
                    <a:pt x="0" y="1350"/>
                    <a:pt x="668" y="1750"/>
                  </a:cubicBezTo>
                  <a:cubicBezTo>
                    <a:pt x="694" y="1776"/>
                    <a:pt x="735" y="1787"/>
                    <a:pt x="781" y="1787"/>
                  </a:cubicBezTo>
                  <a:cubicBezTo>
                    <a:pt x="894" y="1787"/>
                    <a:pt x="1036" y="1724"/>
                    <a:pt x="1068" y="1661"/>
                  </a:cubicBezTo>
                  <a:cubicBezTo>
                    <a:pt x="1112" y="1572"/>
                    <a:pt x="1112" y="1572"/>
                    <a:pt x="1201" y="1528"/>
                  </a:cubicBezTo>
                  <a:cubicBezTo>
                    <a:pt x="1436" y="1476"/>
                    <a:pt x="1533" y="1454"/>
                    <a:pt x="1591" y="1454"/>
                  </a:cubicBezTo>
                  <a:cubicBezTo>
                    <a:pt x="1632" y="1454"/>
                    <a:pt x="1654" y="1465"/>
                    <a:pt x="1691" y="1483"/>
                  </a:cubicBezTo>
                  <a:cubicBezTo>
                    <a:pt x="1913" y="1572"/>
                    <a:pt x="2135" y="1706"/>
                    <a:pt x="2313" y="1839"/>
                  </a:cubicBezTo>
                  <a:cubicBezTo>
                    <a:pt x="2714" y="2151"/>
                    <a:pt x="3158" y="2329"/>
                    <a:pt x="3648" y="2462"/>
                  </a:cubicBezTo>
                  <a:cubicBezTo>
                    <a:pt x="3716" y="2488"/>
                    <a:pt x="3771" y="2498"/>
                    <a:pt x="3816" y="2498"/>
                  </a:cubicBezTo>
                  <a:cubicBezTo>
                    <a:pt x="4005" y="2498"/>
                    <a:pt x="4012" y="2303"/>
                    <a:pt x="4048" y="2195"/>
                  </a:cubicBezTo>
                  <a:cubicBezTo>
                    <a:pt x="4048" y="1839"/>
                    <a:pt x="4226" y="1795"/>
                    <a:pt x="4315" y="1795"/>
                  </a:cubicBezTo>
                  <a:cubicBezTo>
                    <a:pt x="4379" y="1777"/>
                    <a:pt x="4443" y="1770"/>
                    <a:pt x="4506" y="1770"/>
                  </a:cubicBezTo>
                  <a:cubicBezTo>
                    <a:pt x="4717" y="1770"/>
                    <a:pt x="4923" y="1847"/>
                    <a:pt x="5111" y="1847"/>
                  </a:cubicBezTo>
                  <a:cubicBezTo>
                    <a:pt x="5143" y="1847"/>
                    <a:pt x="5174" y="1844"/>
                    <a:pt x="5205" y="1839"/>
                  </a:cubicBezTo>
                  <a:cubicBezTo>
                    <a:pt x="5827" y="1706"/>
                    <a:pt x="5827" y="1706"/>
                    <a:pt x="5472" y="1350"/>
                  </a:cubicBezTo>
                  <a:cubicBezTo>
                    <a:pt x="5027" y="950"/>
                    <a:pt x="4893" y="905"/>
                    <a:pt x="4760" y="861"/>
                  </a:cubicBezTo>
                  <a:lnTo>
                    <a:pt x="4359" y="772"/>
                  </a:lnTo>
                  <a:cubicBezTo>
                    <a:pt x="4204" y="750"/>
                    <a:pt x="4048" y="738"/>
                    <a:pt x="3898" y="738"/>
                  </a:cubicBezTo>
                  <a:cubicBezTo>
                    <a:pt x="3748" y="738"/>
                    <a:pt x="3603" y="750"/>
                    <a:pt x="3470" y="772"/>
                  </a:cubicBezTo>
                  <a:cubicBezTo>
                    <a:pt x="3437" y="780"/>
                    <a:pt x="3405" y="785"/>
                    <a:pt x="3367" y="785"/>
                  </a:cubicBezTo>
                  <a:cubicBezTo>
                    <a:pt x="3198" y="785"/>
                    <a:pt x="2927" y="682"/>
                    <a:pt x="2091" y="282"/>
                  </a:cubicBezTo>
                  <a:cubicBezTo>
                    <a:pt x="1567" y="73"/>
                    <a:pt x="1400" y="1"/>
                    <a:pt x="1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7715420" y="2796055"/>
              <a:ext cx="191529" cy="171412"/>
            </a:xfrm>
            <a:custGeom>
              <a:avLst/>
              <a:gdLst/>
              <a:ahLst/>
              <a:cxnLst/>
              <a:rect l="l" t="t" r="r" b="b"/>
              <a:pathLst>
                <a:path w="7074" h="6331" extrusionOk="0">
                  <a:moveTo>
                    <a:pt x="6362" y="0"/>
                  </a:moveTo>
                  <a:cubicBezTo>
                    <a:pt x="6050" y="89"/>
                    <a:pt x="5917" y="356"/>
                    <a:pt x="5606" y="401"/>
                  </a:cubicBezTo>
                  <a:cubicBezTo>
                    <a:pt x="5161" y="401"/>
                    <a:pt x="4716" y="445"/>
                    <a:pt x="4316" y="490"/>
                  </a:cubicBezTo>
                  <a:cubicBezTo>
                    <a:pt x="4227" y="534"/>
                    <a:pt x="4093" y="579"/>
                    <a:pt x="4004" y="623"/>
                  </a:cubicBezTo>
                  <a:cubicBezTo>
                    <a:pt x="3782" y="712"/>
                    <a:pt x="3648" y="979"/>
                    <a:pt x="3693" y="1201"/>
                  </a:cubicBezTo>
                  <a:cubicBezTo>
                    <a:pt x="3693" y="1379"/>
                    <a:pt x="3693" y="1468"/>
                    <a:pt x="3604" y="1513"/>
                  </a:cubicBezTo>
                  <a:cubicBezTo>
                    <a:pt x="3552" y="1565"/>
                    <a:pt x="3469" y="1587"/>
                    <a:pt x="3240" y="1587"/>
                  </a:cubicBezTo>
                  <a:cubicBezTo>
                    <a:pt x="3078" y="1587"/>
                    <a:pt x="2842" y="1576"/>
                    <a:pt x="2492" y="1557"/>
                  </a:cubicBezTo>
                  <a:cubicBezTo>
                    <a:pt x="2225" y="1557"/>
                    <a:pt x="2181" y="1557"/>
                    <a:pt x="2092" y="1646"/>
                  </a:cubicBezTo>
                  <a:cubicBezTo>
                    <a:pt x="1869" y="1958"/>
                    <a:pt x="1647" y="2313"/>
                    <a:pt x="1469" y="2625"/>
                  </a:cubicBezTo>
                  <a:cubicBezTo>
                    <a:pt x="1291" y="2847"/>
                    <a:pt x="1068" y="2981"/>
                    <a:pt x="891" y="3203"/>
                  </a:cubicBezTo>
                  <a:cubicBezTo>
                    <a:pt x="713" y="3381"/>
                    <a:pt x="713" y="3559"/>
                    <a:pt x="579" y="3692"/>
                  </a:cubicBezTo>
                  <a:cubicBezTo>
                    <a:pt x="535" y="3737"/>
                    <a:pt x="535" y="3737"/>
                    <a:pt x="401" y="3781"/>
                  </a:cubicBezTo>
                  <a:cubicBezTo>
                    <a:pt x="1" y="3826"/>
                    <a:pt x="45" y="5205"/>
                    <a:pt x="490" y="5605"/>
                  </a:cubicBezTo>
                  <a:cubicBezTo>
                    <a:pt x="713" y="5783"/>
                    <a:pt x="935" y="5916"/>
                    <a:pt x="1202" y="6005"/>
                  </a:cubicBezTo>
                  <a:lnTo>
                    <a:pt x="1291" y="6005"/>
                  </a:lnTo>
                  <a:cubicBezTo>
                    <a:pt x="1358" y="6028"/>
                    <a:pt x="1435" y="6028"/>
                    <a:pt x="1519" y="6028"/>
                  </a:cubicBezTo>
                  <a:cubicBezTo>
                    <a:pt x="1602" y="6028"/>
                    <a:pt x="1691" y="6028"/>
                    <a:pt x="1780" y="6050"/>
                  </a:cubicBezTo>
                  <a:cubicBezTo>
                    <a:pt x="1958" y="6094"/>
                    <a:pt x="2136" y="6317"/>
                    <a:pt x="2403" y="6317"/>
                  </a:cubicBezTo>
                  <a:cubicBezTo>
                    <a:pt x="2470" y="6325"/>
                    <a:pt x="2545" y="6330"/>
                    <a:pt x="2622" y="6330"/>
                  </a:cubicBezTo>
                  <a:cubicBezTo>
                    <a:pt x="2954" y="6330"/>
                    <a:pt x="3329" y="6233"/>
                    <a:pt x="3293" y="5872"/>
                  </a:cubicBezTo>
                  <a:cubicBezTo>
                    <a:pt x="2492" y="5739"/>
                    <a:pt x="2403" y="4893"/>
                    <a:pt x="2403" y="4582"/>
                  </a:cubicBezTo>
                  <a:cubicBezTo>
                    <a:pt x="2403" y="4404"/>
                    <a:pt x="2447" y="4226"/>
                    <a:pt x="2581" y="4137"/>
                  </a:cubicBezTo>
                  <a:cubicBezTo>
                    <a:pt x="2803" y="3959"/>
                    <a:pt x="2803" y="3959"/>
                    <a:pt x="3115" y="3426"/>
                  </a:cubicBezTo>
                  <a:cubicBezTo>
                    <a:pt x="3204" y="3248"/>
                    <a:pt x="3337" y="3070"/>
                    <a:pt x="3471" y="2936"/>
                  </a:cubicBezTo>
                  <a:cubicBezTo>
                    <a:pt x="3737" y="2758"/>
                    <a:pt x="4004" y="2580"/>
                    <a:pt x="4271" y="2491"/>
                  </a:cubicBezTo>
                  <a:cubicBezTo>
                    <a:pt x="4583" y="2269"/>
                    <a:pt x="4716" y="1869"/>
                    <a:pt x="5027" y="1646"/>
                  </a:cubicBezTo>
                  <a:cubicBezTo>
                    <a:pt x="5294" y="1424"/>
                    <a:pt x="5606" y="1335"/>
                    <a:pt x="5961" y="1335"/>
                  </a:cubicBezTo>
                  <a:cubicBezTo>
                    <a:pt x="7074" y="1290"/>
                    <a:pt x="6896" y="846"/>
                    <a:pt x="6718" y="401"/>
                  </a:cubicBezTo>
                  <a:cubicBezTo>
                    <a:pt x="6629" y="178"/>
                    <a:pt x="6540" y="0"/>
                    <a:pt x="6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7275856" y="2705733"/>
              <a:ext cx="126467" cy="103833"/>
            </a:xfrm>
            <a:custGeom>
              <a:avLst/>
              <a:gdLst/>
              <a:ahLst/>
              <a:cxnLst/>
              <a:rect l="l" t="t" r="r" b="b"/>
              <a:pathLst>
                <a:path w="4671" h="3835" extrusionOk="0">
                  <a:moveTo>
                    <a:pt x="2358" y="0"/>
                  </a:moveTo>
                  <a:cubicBezTo>
                    <a:pt x="2269" y="0"/>
                    <a:pt x="2135" y="45"/>
                    <a:pt x="2046" y="89"/>
                  </a:cubicBezTo>
                  <a:lnTo>
                    <a:pt x="1424" y="267"/>
                  </a:lnTo>
                  <a:cubicBezTo>
                    <a:pt x="1335" y="312"/>
                    <a:pt x="1246" y="401"/>
                    <a:pt x="1157" y="401"/>
                  </a:cubicBezTo>
                  <a:cubicBezTo>
                    <a:pt x="1127" y="416"/>
                    <a:pt x="1102" y="420"/>
                    <a:pt x="1079" y="420"/>
                  </a:cubicBezTo>
                  <a:cubicBezTo>
                    <a:pt x="1033" y="420"/>
                    <a:pt x="994" y="401"/>
                    <a:pt x="934" y="401"/>
                  </a:cubicBezTo>
                  <a:lnTo>
                    <a:pt x="890" y="401"/>
                  </a:lnTo>
                  <a:cubicBezTo>
                    <a:pt x="801" y="490"/>
                    <a:pt x="667" y="534"/>
                    <a:pt x="356" y="1157"/>
                  </a:cubicBezTo>
                  <a:cubicBezTo>
                    <a:pt x="0" y="1913"/>
                    <a:pt x="45" y="1913"/>
                    <a:pt x="578" y="1958"/>
                  </a:cubicBezTo>
                  <a:cubicBezTo>
                    <a:pt x="801" y="1958"/>
                    <a:pt x="1068" y="2002"/>
                    <a:pt x="1112" y="2224"/>
                  </a:cubicBezTo>
                  <a:cubicBezTo>
                    <a:pt x="1157" y="2625"/>
                    <a:pt x="712" y="2758"/>
                    <a:pt x="756" y="3159"/>
                  </a:cubicBezTo>
                  <a:cubicBezTo>
                    <a:pt x="756" y="3159"/>
                    <a:pt x="979" y="3470"/>
                    <a:pt x="1112" y="3514"/>
                  </a:cubicBezTo>
                  <a:cubicBezTo>
                    <a:pt x="1160" y="3526"/>
                    <a:pt x="1211" y="3532"/>
                    <a:pt x="1263" y="3532"/>
                  </a:cubicBezTo>
                  <a:cubicBezTo>
                    <a:pt x="1406" y="3532"/>
                    <a:pt x="1560" y="3491"/>
                    <a:pt x="1690" y="3425"/>
                  </a:cubicBezTo>
                  <a:cubicBezTo>
                    <a:pt x="2091" y="3292"/>
                    <a:pt x="2091" y="2847"/>
                    <a:pt x="2313" y="2580"/>
                  </a:cubicBezTo>
                  <a:cubicBezTo>
                    <a:pt x="2422" y="2435"/>
                    <a:pt x="2620" y="2290"/>
                    <a:pt x="2786" y="2290"/>
                  </a:cubicBezTo>
                  <a:cubicBezTo>
                    <a:pt x="2823" y="2290"/>
                    <a:pt x="2859" y="2297"/>
                    <a:pt x="2891" y="2313"/>
                  </a:cubicBezTo>
                  <a:cubicBezTo>
                    <a:pt x="3069" y="2402"/>
                    <a:pt x="3025" y="2402"/>
                    <a:pt x="3158" y="2981"/>
                  </a:cubicBezTo>
                  <a:cubicBezTo>
                    <a:pt x="3158" y="3070"/>
                    <a:pt x="3158" y="3114"/>
                    <a:pt x="3203" y="3159"/>
                  </a:cubicBezTo>
                  <a:cubicBezTo>
                    <a:pt x="3692" y="3737"/>
                    <a:pt x="3692" y="3737"/>
                    <a:pt x="3781" y="3826"/>
                  </a:cubicBezTo>
                  <a:cubicBezTo>
                    <a:pt x="3793" y="3832"/>
                    <a:pt x="3808" y="3834"/>
                    <a:pt x="3825" y="3834"/>
                  </a:cubicBezTo>
                  <a:cubicBezTo>
                    <a:pt x="3937" y="3834"/>
                    <a:pt x="4149" y="3713"/>
                    <a:pt x="4226" y="3559"/>
                  </a:cubicBezTo>
                  <a:cubicBezTo>
                    <a:pt x="4671" y="2936"/>
                    <a:pt x="3692" y="1468"/>
                    <a:pt x="3292" y="1201"/>
                  </a:cubicBezTo>
                  <a:cubicBezTo>
                    <a:pt x="3114" y="1023"/>
                    <a:pt x="2980" y="801"/>
                    <a:pt x="2847" y="579"/>
                  </a:cubicBezTo>
                  <a:cubicBezTo>
                    <a:pt x="2758" y="445"/>
                    <a:pt x="2758" y="267"/>
                    <a:pt x="2669" y="134"/>
                  </a:cubicBezTo>
                  <a:cubicBezTo>
                    <a:pt x="2669" y="89"/>
                    <a:pt x="2625" y="45"/>
                    <a:pt x="2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7387839" y="2705191"/>
              <a:ext cx="75918" cy="33844"/>
            </a:xfrm>
            <a:custGeom>
              <a:avLst/>
              <a:gdLst/>
              <a:ahLst/>
              <a:cxnLst/>
              <a:rect l="l" t="t" r="r" b="b"/>
              <a:pathLst>
                <a:path w="2804" h="1250" extrusionOk="0">
                  <a:moveTo>
                    <a:pt x="548" y="1"/>
                  </a:moveTo>
                  <a:cubicBezTo>
                    <a:pt x="535" y="1"/>
                    <a:pt x="535" y="20"/>
                    <a:pt x="535" y="20"/>
                  </a:cubicBezTo>
                  <a:cubicBezTo>
                    <a:pt x="1" y="465"/>
                    <a:pt x="1" y="599"/>
                    <a:pt x="134" y="910"/>
                  </a:cubicBezTo>
                  <a:cubicBezTo>
                    <a:pt x="223" y="1177"/>
                    <a:pt x="223" y="1177"/>
                    <a:pt x="1024" y="1221"/>
                  </a:cubicBezTo>
                  <a:lnTo>
                    <a:pt x="1780" y="1221"/>
                  </a:lnTo>
                  <a:cubicBezTo>
                    <a:pt x="1949" y="1235"/>
                    <a:pt x="2073" y="1249"/>
                    <a:pt x="2170" y="1249"/>
                  </a:cubicBezTo>
                  <a:cubicBezTo>
                    <a:pt x="2379" y="1249"/>
                    <a:pt x="2459" y="1184"/>
                    <a:pt x="2581" y="910"/>
                  </a:cubicBezTo>
                  <a:cubicBezTo>
                    <a:pt x="2581" y="910"/>
                    <a:pt x="2803" y="332"/>
                    <a:pt x="2625" y="243"/>
                  </a:cubicBezTo>
                  <a:lnTo>
                    <a:pt x="2447" y="243"/>
                  </a:lnTo>
                  <a:cubicBezTo>
                    <a:pt x="2336" y="265"/>
                    <a:pt x="2225" y="276"/>
                    <a:pt x="2114" y="276"/>
                  </a:cubicBezTo>
                  <a:cubicBezTo>
                    <a:pt x="2003" y="276"/>
                    <a:pt x="1891" y="265"/>
                    <a:pt x="1780" y="243"/>
                  </a:cubicBezTo>
                  <a:lnTo>
                    <a:pt x="668" y="154"/>
                  </a:lnTo>
                  <a:cubicBezTo>
                    <a:pt x="579" y="154"/>
                    <a:pt x="624" y="65"/>
                    <a:pt x="579" y="20"/>
                  </a:cubicBezTo>
                  <a:cubicBezTo>
                    <a:pt x="564" y="6"/>
                    <a:pt x="554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7661243" y="2690083"/>
              <a:ext cx="163804" cy="51794"/>
            </a:xfrm>
            <a:custGeom>
              <a:avLst/>
              <a:gdLst/>
              <a:ahLst/>
              <a:cxnLst/>
              <a:rect l="l" t="t" r="r" b="b"/>
              <a:pathLst>
                <a:path w="6050" h="1913" extrusionOk="0">
                  <a:moveTo>
                    <a:pt x="4137" y="0"/>
                  </a:moveTo>
                  <a:cubicBezTo>
                    <a:pt x="3470" y="45"/>
                    <a:pt x="3470" y="45"/>
                    <a:pt x="3381" y="89"/>
                  </a:cubicBezTo>
                  <a:cubicBezTo>
                    <a:pt x="3203" y="222"/>
                    <a:pt x="3203" y="445"/>
                    <a:pt x="3114" y="578"/>
                  </a:cubicBezTo>
                  <a:cubicBezTo>
                    <a:pt x="2981" y="756"/>
                    <a:pt x="3025" y="712"/>
                    <a:pt x="1824" y="756"/>
                  </a:cubicBezTo>
                  <a:lnTo>
                    <a:pt x="1112" y="756"/>
                  </a:lnTo>
                  <a:cubicBezTo>
                    <a:pt x="0" y="756"/>
                    <a:pt x="89" y="1112"/>
                    <a:pt x="223" y="1646"/>
                  </a:cubicBezTo>
                  <a:cubicBezTo>
                    <a:pt x="534" y="1735"/>
                    <a:pt x="801" y="1824"/>
                    <a:pt x="1112" y="1913"/>
                  </a:cubicBezTo>
                  <a:cubicBezTo>
                    <a:pt x="1112" y="1913"/>
                    <a:pt x="1913" y="1913"/>
                    <a:pt x="2224" y="1868"/>
                  </a:cubicBezTo>
                  <a:cubicBezTo>
                    <a:pt x="2447" y="1868"/>
                    <a:pt x="2669" y="1690"/>
                    <a:pt x="2892" y="1690"/>
                  </a:cubicBezTo>
                  <a:cubicBezTo>
                    <a:pt x="3003" y="1668"/>
                    <a:pt x="3114" y="1657"/>
                    <a:pt x="3225" y="1657"/>
                  </a:cubicBezTo>
                  <a:cubicBezTo>
                    <a:pt x="3336" y="1657"/>
                    <a:pt x="3448" y="1668"/>
                    <a:pt x="3559" y="1690"/>
                  </a:cubicBezTo>
                  <a:cubicBezTo>
                    <a:pt x="4137" y="1690"/>
                    <a:pt x="4760" y="1646"/>
                    <a:pt x="5338" y="1601"/>
                  </a:cubicBezTo>
                  <a:cubicBezTo>
                    <a:pt x="5427" y="1601"/>
                    <a:pt x="5872" y="1335"/>
                    <a:pt x="5872" y="1335"/>
                  </a:cubicBezTo>
                  <a:cubicBezTo>
                    <a:pt x="5961" y="1246"/>
                    <a:pt x="6050" y="1112"/>
                    <a:pt x="6005" y="979"/>
                  </a:cubicBezTo>
                  <a:cubicBezTo>
                    <a:pt x="5961" y="801"/>
                    <a:pt x="5872" y="623"/>
                    <a:pt x="5694" y="534"/>
                  </a:cubicBezTo>
                  <a:cubicBezTo>
                    <a:pt x="5205" y="311"/>
                    <a:pt x="4671" y="89"/>
                    <a:pt x="4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7569702" y="5519050"/>
              <a:ext cx="180671" cy="220093"/>
            </a:xfrm>
            <a:custGeom>
              <a:avLst/>
              <a:gdLst/>
              <a:ahLst/>
              <a:cxnLst/>
              <a:rect l="l" t="t" r="r" b="b"/>
              <a:pathLst>
                <a:path w="6673" h="8129" extrusionOk="0">
                  <a:moveTo>
                    <a:pt x="5383" y="1"/>
                  </a:moveTo>
                  <a:cubicBezTo>
                    <a:pt x="4938" y="1"/>
                    <a:pt x="4805" y="179"/>
                    <a:pt x="4760" y="268"/>
                  </a:cubicBezTo>
                  <a:cubicBezTo>
                    <a:pt x="4493" y="713"/>
                    <a:pt x="4315" y="1246"/>
                    <a:pt x="4182" y="1780"/>
                  </a:cubicBezTo>
                  <a:lnTo>
                    <a:pt x="4182" y="1825"/>
                  </a:lnTo>
                  <a:cubicBezTo>
                    <a:pt x="4093" y="2270"/>
                    <a:pt x="4093" y="2270"/>
                    <a:pt x="3515" y="2314"/>
                  </a:cubicBezTo>
                  <a:cubicBezTo>
                    <a:pt x="3025" y="2314"/>
                    <a:pt x="2625" y="2047"/>
                    <a:pt x="2180" y="1914"/>
                  </a:cubicBezTo>
                  <a:cubicBezTo>
                    <a:pt x="1618" y="1796"/>
                    <a:pt x="1117" y="1679"/>
                    <a:pt x="743" y="1679"/>
                  </a:cubicBezTo>
                  <a:cubicBezTo>
                    <a:pt x="407" y="1679"/>
                    <a:pt x="174" y="1774"/>
                    <a:pt x="90" y="2047"/>
                  </a:cubicBezTo>
                  <a:cubicBezTo>
                    <a:pt x="1" y="2492"/>
                    <a:pt x="1" y="2892"/>
                    <a:pt x="1" y="3337"/>
                  </a:cubicBezTo>
                  <a:cubicBezTo>
                    <a:pt x="90" y="3915"/>
                    <a:pt x="579" y="4182"/>
                    <a:pt x="712" y="4672"/>
                  </a:cubicBezTo>
                  <a:cubicBezTo>
                    <a:pt x="846" y="5294"/>
                    <a:pt x="179" y="5695"/>
                    <a:pt x="268" y="6317"/>
                  </a:cubicBezTo>
                  <a:cubicBezTo>
                    <a:pt x="312" y="6540"/>
                    <a:pt x="401" y="6718"/>
                    <a:pt x="534" y="6896"/>
                  </a:cubicBezTo>
                  <a:cubicBezTo>
                    <a:pt x="1014" y="7684"/>
                    <a:pt x="2022" y="8129"/>
                    <a:pt x="2643" y="8129"/>
                  </a:cubicBezTo>
                  <a:cubicBezTo>
                    <a:pt x="2828" y="8129"/>
                    <a:pt x="2978" y="8089"/>
                    <a:pt x="3070" y="8008"/>
                  </a:cubicBezTo>
                  <a:cubicBezTo>
                    <a:pt x="3782" y="7474"/>
                    <a:pt x="4360" y="6762"/>
                    <a:pt x="4716" y="5962"/>
                  </a:cubicBezTo>
                  <a:cubicBezTo>
                    <a:pt x="4983" y="5250"/>
                    <a:pt x="5205" y="4538"/>
                    <a:pt x="5338" y="3782"/>
                  </a:cubicBezTo>
                  <a:cubicBezTo>
                    <a:pt x="5605" y="2937"/>
                    <a:pt x="6317" y="2270"/>
                    <a:pt x="6539" y="1380"/>
                  </a:cubicBezTo>
                  <a:cubicBezTo>
                    <a:pt x="6584" y="980"/>
                    <a:pt x="6673" y="45"/>
                    <a:pt x="5383" y="1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6301532" y="4242623"/>
              <a:ext cx="1454523" cy="1593283"/>
            </a:xfrm>
            <a:custGeom>
              <a:avLst/>
              <a:gdLst/>
              <a:ahLst/>
              <a:cxnLst/>
              <a:rect l="l" t="t" r="r" b="b"/>
              <a:pathLst>
                <a:path w="53722" h="58847" extrusionOk="0">
                  <a:moveTo>
                    <a:pt x="17034" y="1"/>
                  </a:moveTo>
                  <a:cubicBezTo>
                    <a:pt x="15398" y="1"/>
                    <a:pt x="13773" y="318"/>
                    <a:pt x="12138" y="318"/>
                  </a:cubicBezTo>
                  <a:cubicBezTo>
                    <a:pt x="11563" y="318"/>
                    <a:pt x="10987" y="279"/>
                    <a:pt x="10409" y="173"/>
                  </a:cubicBezTo>
                  <a:lnTo>
                    <a:pt x="9564" y="173"/>
                  </a:lnTo>
                  <a:lnTo>
                    <a:pt x="9431" y="128"/>
                  </a:lnTo>
                  <a:cubicBezTo>
                    <a:pt x="9321" y="109"/>
                    <a:pt x="9195" y="101"/>
                    <a:pt x="9055" y="101"/>
                  </a:cubicBezTo>
                  <a:cubicBezTo>
                    <a:pt x="7548" y="101"/>
                    <a:pt x="4489" y="1107"/>
                    <a:pt x="4449" y="1107"/>
                  </a:cubicBezTo>
                  <a:cubicBezTo>
                    <a:pt x="4182" y="1329"/>
                    <a:pt x="4004" y="1640"/>
                    <a:pt x="3870" y="1952"/>
                  </a:cubicBezTo>
                  <a:cubicBezTo>
                    <a:pt x="3203" y="3420"/>
                    <a:pt x="3381" y="5066"/>
                    <a:pt x="2714" y="6533"/>
                  </a:cubicBezTo>
                  <a:cubicBezTo>
                    <a:pt x="2002" y="8001"/>
                    <a:pt x="490" y="8980"/>
                    <a:pt x="45" y="10715"/>
                  </a:cubicBezTo>
                  <a:cubicBezTo>
                    <a:pt x="1" y="13250"/>
                    <a:pt x="134" y="15830"/>
                    <a:pt x="490" y="18366"/>
                  </a:cubicBezTo>
                  <a:cubicBezTo>
                    <a:pt x="623" y="19478"/>
                    <a:pt x="4760" y="31132"/>
                    <a:pt x="9030" y="32288"/>
                  </a:cubicBezTo>
                  <a:lnTo>
                    <a:pt x="9075" y="32288"/>
                  </a:lnTo>
                  <a:lnTo>
                    <a:pt x="9964" y="32466"/>
                  </a:lnTo>
                  <a:lnTo>
                    <a:pt x="10231" y="32511"/>
                  </a:lnTo>
                  <a:cubicBezTo>
                    <a:pt x="11787" y="32245"/>
                    <a:pt x="13020" y="30813"/>
                    <a:pt x="14674" y="30813"/>
                  </a:cubicBezTo>
                  <a:cubicBezTo>
                    <a:pt x="14959" y="30813"/>
                    <a:pt x="15256" y="30856"/>
                    <a:pt x="15569" y="30954"/>
                  </a:cubicBezTo>
                  <a:cubicBezTo>
                    <a:pt x="19217" y="32155"/>
                    <a:pt x="19394" y="33178"/>
                    <a:pt x="19706" y="35535"/>
                  </a:cubicBezTo>
                  <a:lnTo>
                    <a:pt x="19706" y="35669"/>
                  </a:lnTo>
                  <a:lnTo>
                    <a:pt x="19706" y="35802"/>
                  </a:lnTo>
                  <a:lnTo>
                    <a:pt x="19706" y="35891"/>
                  </a:lnTo>
                  <a:lnTo>
                    <a:pt x="19706" y="36025"/>
                  </a:lnTo>
                  <a:lnTo>
                    <a:pt x="19706" y="36158"/>
                  </a:lnTo>
                  <a:lnTo>
                    <a:pt x="19706" y="36247"/>
                  </a:lnTo>
                  <a:lnTo>
                    <a:pt x="19706" y="36380"/>
                  </a:lnTo>
                  <a:cubicBezTo>
                    <a:pt x="19706" y="36425"/>
                    <a:pt x="19706" y="36469"/>
                    <a:pt x="19750" y="36558"/>
                  </a:cubicBezTo>
                  <a:cubicBezTo>
                    <a:pt x="19884" y="37003"/>
                    <a:pt x="19750" y="37493"/>
                    <a:pt x="19928" y="37937"/>
                  </a:cubicBezTo>
                  <a:cubicBezTo>
                    <a:pt x="19973" y="38071"/>
                    <a:pt x="20195" y="38471"/>
                    <a:pt x="21352" y="39227"/>
                  </a:cubicBezTo>
                  <a:cubicBezTo>
                    <a:pt x="22063" y="39672"/>
                    <a:pt x="23487" y="40606"/>
                    <a:pt x="24955" y="43409"/>
                  </a:cubicBezTo>
                  <a:cubicBezTo>
                    <a:pt x="26111" y="45633"/>
                    <a:pt x="24243" y="48213"/>
                    <a:pt x="25755" y="50392"/>
                  </a:cubicBezTo>
                  <a:cubicBezTo>
                    <a:pt x="25800" y="50481"/>
                    <a:pt x="34162" y="58755"/>
                    <a:pt x="34830" y="58799"/>
                  </a:cubicBezTo>
                  <a:lnTo>
                    <a:pt x="36209" y="58799"/>
                  </a:lnTo>
                  <a:cubicBezTo>
                    <a:pt x="36534" y="58831"/>
                    <a:pt x="36839" y="58847"/>
                    <a:pt x="37124" y="58847"/>
                  </a:cubicBezTo>
                  <a:cubicBezTo>
                    <a:pt x="40393" y="58847"/>
                    <a:pt x="41184" y="56816"/>
                    <a:pt x="42125" y="54484"/>
                  </a:cubicBezTo>
                  <a:lnTo>
                    <a:pt x="42303" y="54084"/>
                  </a:lnTo>
                  <a:cubicBezTo>
                    <a:pt x="41368" y="53194"/>
                    <a:pt x="41190" y="52038"/>
                    <a:pt x="41413" y="51593"/>
                  </a:cubicBezTo>
                  <a:cubicBezTo>
                    <a:pt x="42125" y="50259"/>
                    <a:pt x="43904" y="50615"/>
                    <a:pt x="44749" y="49458"/>
                  </a:cubicBezTo>
                  <a:cubicBezTo>
                    <a:pt x="46439" y="47101"/>
                    <a:pt x="43148" y="45455"/>
                    <a:pt x="43859" y="43275"/>
                  </a:cubicBezTo>
                  <a:cubicBezTo>
                    <a:pt x="43859" y="43275"/>
                    <a:pt x="45683" y="39628"/>
                    <a:pt x="47284" y="38560"/>
                  </a:cubicBezTo>
                  <a:cubicBezTo>
                    <a:pt x="48130" y="37937"/>
                    <a:pt x="53289" y="32422"/>
                    <a:pt x="53512" y="30954"/>
                  </a:cubicBezTo>
                  <a:cubicBezTo>
                    <a:pt x="53682" y="29526"/>
                    <a:pt x="53722" y="29189"/>
                    <a:pt x="51369" y="29189"/>
                  </a:cubicBezTo>
                  <a:cubicBezTo>
                    <a:pt x="50643" y="29189"/>
                    <a:pt x="49689" y="29221"/>
                    <a:pt x="48441" y="29263"/>
                  </a:cubicBezTo>
                  <a:cubicBezTo>
                    <a:pt x="45728" y="28730"/>
                    <a:pt x="43504" y="26728"/>
                    <a:pt x="42703" y="24104"/>
                  </a:cubicBezTo>
                  <a:cubicBezTo>
                    <a:pt x="37676" y="8935"/>
                    <a:pt x="37676" y="8935"/>
                    <a:pt x="37410" y="8669"/>
                  </a:cubicBezTo>
                  <a:cubicBezTo>
                    <a:pt x="37187" y="8491"/>
                    <a:pt x="37187" y="8491"/>
                    <a:pt x="33362" y="7823"/>
                  </a:cubicBezTo>
                  <a:cubicBezTo>
                    <a:pt x="31760" y="7557"/>
                    <a:pt x="30915" y="6044"/>
                    <a:pt x="29492" y="5421"/>
                  </a:cubicBezTo>
                  <a:cubicBezTo>
                    <a:pt x="28693" y="5060"/>
                    <a:pt x="28235" y="4853"/>
                    <a:pt x="27911" y="4853"/>
                  </a:cubicBezTo>
                  <a:cubicBezTo>
                    <a:pt x="27477" y="4853"/>
                    <a:pt x="27281" y="5223"/>
                    <a:pt x="26823" y="6089"/>
                  </a:cubicBezTo>
                  <a:cubicBezTo>
                    <a:pt x="26643" y="6394"/>
                    <a:pt x="26492" y="6562"/>
                    <a:pt x="26165" y="6562"/>
                  </a:cubicBezTo>
                  <a:cubicBezTo>
                    <a:pt x="25682" y="6562"/>
                    <a:pt x="24816" y="6198"/>
                    <a:pt x="22909" y="5377"/>
                  </a:cubicBezTo>
                  <a:cubicBezTo>
                    <a:pt x="20418" y="4309"/>
                    <a:pt x="20418" y="4309"/>
                    <a:pt x="19706" y="3642"/>
                  </a:cubicBezTo>
                  <a:cubicBezTo>
                    <a:pt x="19083" y="2930"/>
                    <a:pt x="18861" y="1996"/>
                    <a:pt x="19039" y="1062"/>
                  </a:cubicBezTo>
                  <a:cubicBezTo>
                    <a:pt x="19261" y="395"/>
                    <a:pt x="19039" y="306"/>
                    <a:pt x="18416" y="84"/>
                  </a:cubicBezTo>
                  <a:lnTo>
                    <a:pt x="18371" y="84"/>
                  </a:lnTo>
                  <a:cubicBezTo>
                    <a:pt x="17925" y="24"/>
                    <a:pt x="17479" y="1"/>
                    <a:pt x="17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6496635" y="3100135"/>
              <a:ext cx="168623" cy="104212"/>
            </a:xfrm>
            <a:custGeom>
              <a:avLst/>
              <a:gdLst/>
              <a:ahLst/>
              <a:cxnLst/>
              <a:rect l="l" t="t" r="r" b="b"/>
              <a:pathLst>
                <a:path w="6228" h="3849" extrusionOk="0">
                  <a:moveTo>
                    <a:pt x="1964" y="0"/>
                  </a:moveTo>
                  <a:cubicBezTo>
                    <a:pt x="1678" y="0"/>
                    <a:pt x="1500" y="145"/>
                    <a:pt x="1157" y="424"/>
                  </a:cubicBezTo>
                  <a:cubicBezTo>
                    <a:pt x="356" y="1135"/>
                    <a:pt x="1" y="2158"/>
                    <a:pt x="178" y="3226"/>
                  </a:cubicBezTo>
                  <a:cubicBezTo>
                    <a:pt x="178" y="3537"/>
                    <a:pt x="445" y="3804"/>
                    <a:pt x="801" y="3849"/>
                  </a:cubicBezTo>
                  <a:lnTo>
                    <a:pt x="1024" y="3849"/>
                  </a:lnTo>
                  <a:cubicBezTo>
                    <a:pt x="1202" y="3849"/>
                    <a:pt x="1335" y="3715"/>
                    <a:pt x="1468" y="3715"/>
                  </a:cubicBezTo>
                  <a:cubicBezTo>
                    <a:pt x="1494" y="3709"/>
                    <a:pt x="1522" y="3706"/>
                    <a:pt x="1552" y="3706"/>
                  </a:cubicBezTo>
                  <a:cubicBezTo>
                    <a:pt x="1694" y="3706"/>
                    <a:pt x="1871" y="3769"/>
                    <a:pt x="2035" y="3769"/>
                  </a:cubicBezTo>
                  <a:cubicBezTo>
                    <a:pt x="2070" y="3769"/>
                    <a:pt x="2103" y="3766"/>
                    <a:pt x="2136" y="3760"/>
                  </a:cubicBezTo>
                  <a:cubicBezTo>
                    <a:pt x="2269" y="3760"/>
                    <a:pt x="2403" y="3760"/>
                    <a:pt x="2536" y="3715"/>
                  </a:cubicBezTo>
                  <a:cubicBezTo>
                    <a:pt x="3915" y="3404"/>
                    <a:pt x="3915" y="3404"/>
                    <a:pt x="4004" y="3315"/>
                  </a:cubicBezTo>
                  <a:cubicBezTo>
                    <a:pt x="4538" y="3004"/>
                    <a:pt x="4938" y="2559"/>
                    <a:pt x="5294" y="2069"/>
                  </a:cubicBezTo>
                  <a:cubicBezTo>
                    <a:pt x="5516" y="1714"/>
                    <a:pt x="6228" y="646"/>
                    <a:pt x="5650" y="424"/>
                  </a:cubicBezTo>
                  <a:lnTo>
                    <a:pt x="5561" y="424"/>
                  </a:lnTo>
                  <a:cubicBezTo>
                    <a:pt x="5383" y="424"/>
                    <a:pt x="5205" y="468"/>
                    <a:pt x="5027" y="468"/>
                  </a:cubicBezTo>
                  <a:cubicBezTo>
                    <a:pt x="4894" y="468"/>
                    <a:pt x="4582" y="424"/>
                    <a:pt x="4315" y="424"/>
                  </a:cubicBezTo>
                  <a:cubicBezTo>
                    <a:pt x="4226" y="424"/>
                    <a:pt x="4137" y="468"/>
                    <a:pt x="4004" y="468"/>
                  </a:cubicBezTo>
                  <a:cubicBezTo>
                    <a:pt x="3926" y="520"/>
                    <a:pt x="3848" y="542"/>
                    <a:pt x="3769" y="542"/>
                  </a:cubicBezTo>
                  <a:cubicBezTo>
                    <a:pt x="3714" y="542"/>
                    <a:pt x="3659" y="531"/>
                    <a:pt x="3604" y="513"/>
                  </a:cubicBezTo>
                  <a:cubicBezTo>
                    <a:pt x="2705" y="167"/>
                    <a:pt x="2272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6770012" y="2494980"/>
              <a:ext cx="15704" cy="7229"/>
            </a:xfrm>
            <a:custGeom>
              <a:avLst/>
              <a:gdLst/>
              <a:ahLst/>
              <a:cxnLst/>
              <a:rect l="l" t="t" r="r" b="b"/>
              <a:pathLst>
                <a:path w="580" h="267" extrusionOk="0">
                  <a:moveTo>
                    <a:pt x="579" y="0"/>
                  </a:moveTo>
                  <a:lnTo>
                    <a:pt x="1" y="267"/>
                  </a:lnTo>
                  <a:cubicBezTo>
                    <a:pt x="223" y="178"/>
                    <a:pt x="401" y="89"/>
                    <a:pt x="579" y="0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5215225" y="2811705"/>
              <a:ext cx="4675257" cy="3156593"/>
            </a:xfrm>
            <a:custGeom>
              <a:avLst/>
              <a:gdLst/>
              <a:ahLst/>
              <a:cxnLst/>
              <a:rect l="l" t="t" r="r" b="b"/>
              <a:pathLst>
                <a:path w="172678" h="116587" extrusionOk="0">
                  <a:moveTo>
                    <a:pt x="160134" y="101463"/>
                  </a:moveTo>
                  <a:cubicBezTo>
                    <a:pt x="160356" y="101196"/>
                    <a:pt x="160579" y="100929"/>
                    <a:pt x="160801" y="100618"/>
                  </a:cubicBezTo>
                  <a:lnTo>
                    <a:pt x="161024" y="100306"/>
                  </a:lnTo>
                  <a:cubicBezTo>
                    <a:pt x="161335" y="99951"/>
                    <a:pt x="161602" y="99550"/>
                    <a:pt x="161869" y="99194"/>
                  </a:cubicBezTo>
                  <a:cubicBezTo>
                    <a:pt x="161913" y="99105"/>
                    <a:pt x="161958" y="99061"/>
                    <a:pt x="162002" y="98972"/>
                  </a:cubicBezTo>
                  <a:cubicBezTo>
                    <a:pt x="162225" y="98661"/>
                    <a:pt x="162491" y="98305"/>
                    <a:pt x="162669" y="97993"/>
                  </a:cubicBezTo>
                  <a:cubicBezTo>
                    <a:pt x="162758" y="97860"/>
                    <a:pt x="162847" y="97726"/>
                    <a:pt x="162936" y="97593"/>
                  </a:cubicBezTo>
                  <a:cubicBezTo>
                    <a:pt x="163114" y="97282"/>
                    <a:pt x="163292" y="97015"/>
                    <a:pt x="163426" y="96703"/>
                  </a:cubicBezTo>
                  <a:lnTo>
                    <a:pt x="163648" y="96348"/>
                  </a:lnTo>
                  <a:cubicBezTo>
                    <a:pt x="163870" y="95903"/>
                    <a:pt x="164093" y="95502"/>
                    <a:pt x="164315" y="95058"/>
                  </a:cubicBezTo>
                  <a:lnTo>
                    <a:pt x="172678" y="77888"/>
                  </a:lnTo>
                  <a:cubicBezTo>
                    <a:pt x="172500" y="78333"/>
                    <a:pt x="172277" y="78733"/>
                    <a:pt x="172055" y="79178"/>
                  </a:cubicBezTo>
                  <a:lnTo>
                    <a:pt x="171833" y="79534"/>
                  </a:lnTo>
                  <a:cubicBezTo>
                    <a:pt x="171655" y="79845"/>
                    <a:pt x="171477" y="80112"/>
                    <a:pt x="171299" y="80423"/>
                  </a:cubicBezTo>
                  <a:lnTo>
                    <a:pt x="171076" y="80823"/>
                  </a:lnTo>
                  <a:cubicBezTo>
                    <a:pt x="170854" y="81135"/>
                    <a:pt x="170632" y="81491"/>
                    <a:pt x="170409" y="81802"/>
                  </a:cubicBezTo>
                  <a:lnTo>
                    <a:pt x="170276" y="82024"/>
                  </a:lnTo>
                  <a:cubicBezTo>
                    <a:pt x="170009" y="82380"/>
                    <a:pt x="169698" y="82781"/>
                    <a:pt x="169431" y="83137"/>
                  </a:cubicBezTo>
                  <a:lnTo>
                    <a:pt x="169164" y="83448"/>
                  </a:lnTo>
                  <a:cubicBezTo>
                    <a:pt x="168941" y="83759"/>
                    <a:pt x="168719" y="84026"/>
                    <a:pt x="168496" y="84293"/>
                  </a:cubicBezTo>
                  <a:cubicBezTo>
                    <a:pt x="168408" y="84426"/>
                    <a:pt x="168274" y="84515"/>
                    <a:pt x="168185" y="84649"/>
                  </a:cubicBezTo>
                  <a:cubicBezTo>
                    <a:pt x="167918" y="84916"/>
                    <a:pt x="167696" y="85183"/>
                    <a:pt x="167429" y="85494"/>
                  </a:cubicBezTo>
                  <a:lnTo>
                    <a:pt x="167207" y="85716"/>
                  </a:lnTo>
                  <a:cubicBezTo>
                    <a:pt x="166851" y="86072"/>
                    <a:pt x="166495" y="86428"/>
                    <a:pt x="166183" y="86740"/>
                  </a:cubicBezTo>
                  <a:lnTo>
                    <a:pt x="165917" y="87006"/>
                  </a:lnTo>
                  <a:cubicBezTo>
                    <a:pt x="165605" y="87273"/>
                    <a:pt x="165338" y="87496"/>
                    <a:pt x="165071" y="87763"/>
                  </a:cubicBezTo>
                  <a:lnTo>
                    <a:pt x="164716" y="88074"/>
                  </a:lnTo>
                  <a:cubicBezTo>
                    <a:pt x="164404" y="88341"/>
                    <a:pt x="164093" y="88608"/>
                    <a:pt x="163737" y="88830"/>
                  </a:cubicBezTo>
                  <a:lnTo>
                    <a:pt x="163559" y="89008"/>
                  </a:lnTo>
                  <a:cubicBezTo>
                    <a:pt x="163159" y="89319"/>
                    <a:pt x="162758" y="89631"/>
                    <a:pt x="162314" y="89942"/>
                  </a:cubicBezTo>
                  <a:lnTo>
                    <a:pt x="162002" y="90165"/>
                  </a:lnTo>
                  <a:cubicBezTo>
                    <a:pt x="161691" y="90387"/>
                    <a:pt x="161379" y="90609"/>
                    <a:pt x="161024" y="90832"/>
                  </a:cubicBezTo>
                  <a:lnTo>
                    <a:pt x="160623" y="91099"/>
                  </a:lnTo>
                  <a:cubicBezTo>
                    <a:pt x="160267" y="91321"/>
                    <a:pt x="159867" y="91544"/>
                    <a:pt x="159511" y="91810"/>
                  </a:cubicBezTo>
                  <a:lnTo>
                    <a:pt x="159289" y="91899"/>
                  </a:lnTo>
                  <a:cubicBezTo>
                    <a:pt x="158844" y="92166"/>
                    <a:pt x="158399" y="92433"/>
                    <a:pt x="157910" y="92700"/>
                  </a:cubicBezTo>
                  <a:lnTo>
                    <a:pt x="157510" y="92878"/>
                  </a:lnTo>
                  <a:cubicBezTo>
                    <a:pt x="157154" y="93100"/>
                    <a:pt x="156798" y="93278"/>
                    <a:pt x="156442" y="93456"/>
                  </a:cubicBezTo>
                  <a:lnTo>
                    <a:pt x="155997" y="93679"/>
                  </a:lnTo>
                  <a:cubicBezTo>
                    <a:pt x="155552" y="93857"/>
                    <a:pt x="155152" y="94079"/>
                    <a:pt x="154707" y="94257"/>
                  </a:cubicBezTo>
                  <a:lnTo>
                    <a:pt x="154485" y="94390"/>
                  </a:lnTo>
                  <a:cubicBezTo>
                    <a:pt x="153951" y="94613"/>
                    <a:pt x="153462" y="94791"/>
                    <a:pt x="152928" y="95013"/>
                  </a:cubicBezTo>
                  <a:lnTo>
                    <a:pt x="152483" y="95191"/>
                  </a:lnTo>
                  <a:cubicBezTo>
                    <a:pt x="152083" y="95324"/>
                    <a:pt x="151682" y="95502"/>
                    <a:pt x="151282" y="95636"/>
                  </a:cubicBezTo>
                  <a:lnTo>
                    <a:pt x="150748" y="95814"/>
                  </a:lnTo>
                  <a:lnTo>
                    <a:pt x="149369" y="96259"/>
                  </a:lnTo>
                  <a:lnTo>
                    <a:pt x="149103" y="96392"/>
                  </a:lnTo>
                  <a:cubicBezTo>
                    <a:pt x="148480" y="96570"/>
                    <a:pt x="147857" y="96748"/>
                    <a:pt x="147234" y="96926"/>
                  </a:cubicBezTo>
                  <a:lnTo>
                    <a:pt x="147012" y="97015"/>
                  </a:lnTo>
                  <a:cubicBezTo>
                    <a:pt x="146478" y="97148"/>
                    <a:pt x="145944" y="97282"/>
                    <a:pt x="145366" y="97415"/>
                  </a:cubicBezTo>
                  <a:lnTo>
                    <a:pt x="144699" y="97593"/>
                  </a:lnTo>
                  <a:cubicBezTo>
                    <a:pt x="144298" y="97682"/>
                    <a:pt x="143898" y="97771"/>
                    <a:pt x="143453" y="97860"/>
                  </a:cubicBezTo>
                  <a:lnTo>
                    <a:pt x="142653" y="97993"/>
                  </a:lnTo>
                  <a:lnTo>
                    <a:pt x="141496" y="98260"/>
                  </a:lnTo>
                  <a:lnTo>
                    <a:pt x="140607" y="98394"/>
                  </a:lnTo>
                  <a:lnTo>
                    <a:pt x="139450" y="98572"/>
                  </a:lnTo>
                  <a:lnTo>
                    <a:pt x="138560" y="98705"/>
                  </a:lnTo>
                  <a:lnTo>
                    <a:pt x="137359" y="98838"/>
                  </a:lnTo>
                  <a:lnTo>
                    <a:pt x="136470" y="98972"/>
                  </a:lnTo>
                  <a:lnTo>
                    <a:pt x="135224" y="99105"/>
                  </a:lnTo>
                  <a:lnTo>
                    <a:pt x="134290" y="99150"/>
                  </a:lnTo>
                  <a:lnTo>
                    <a:pt x="132867" y="99283"/>
                  </a:lnTo>
                  <a:lnTo>
                    <a:pt x="132199" y="99328"/>
                  </a:lnTo>
                  <a:cubicBezTo>
                    <a:pt x="131488" y="99372"/>
                    <a:pt x="130732" y="99372"/>
                    <a:pt x="130020" y="99417"/>
                  </a:cubicBezTo>
                  <a:lnTo>
                    <a:pt x="129842" y="99417"/>
                  </a:lnTo>
                  <a:cubicBezTo>
                    <a:pt x="129175" y="99417"/>
                    <a:pt x="128463" y="99417"/>
                    <a:pt x="127796" y="99461"/>
                  </a:cubicBezTo>
                  <a:lnTo>
                    <a:pt x="127040" y="99461"/>
                  </a:lnTo>
                  <a:lnTo>
                    <a:pt x="125527" y="99461"/>
                  </a:lnTo>
                  <a:lnTo>
                    <a:pt x="124682" y="99461"/>
                  </a:lnTo>
                  <a:lnTo>
                    <a:pt x="123214" y="99417"/>
                  </a:lnTo>
                  <a:lnTo>
                    <a:pt x="122325" y="99372"/>
                  </a:lnTo>
                  <a:lnTo>
                    <a:pt x="120723" y="99283"/>
                  </a:lnTo>
                  <a:lnTo>
                    <a:pt x="119967" y="99239"/>
                  </a:lnTo>
                  <a:cubicBezTo>
                    <a:pt x="119166" y="99150"/>
                    <a:pt x="118366" y="99105"/>
                    <a:pt x="117565" y="99016"/>
                  </a:cubicBezTo>
                  <a:cubicBezTo>
                    <a:pt x="116764" y="98972"/>
                    <a:pt x="116053" y="98883"/>
                    <a:pt x="115341" y="98794"/>
                  </a:cubicBezTo>
                  <a:lnTo>
                    <a:pt x="114585" y="98705"/>
                  </a:lnTo>
                  <a:lnTo>
                    <a:pt x="113072" y="98527"/>
                  </a:lnTo>
                  <a:lnTo>
                    <a:pt x="112183" y="98394"/>
                  </a:lnTo>
                  <a:lnTo>
                    <a:pt x="110759" y="98171"/>
                  </a:lnTo>
                  <a:lnTo>
                    <a:pt x="109914" y="98038"/>
                  </a:lnTo>
                  <a:lnTo>
                    <a:pt x="108446" y="97815"/>
                  </a:lnTo>
                  <a:lnTo>
                    <a:pt x="107601" y="97682"/>
                  </a:lnTo>
                  <a:lnTo>
                    <a:pt x="105955" y="97371"/>
                  </a:lnTo>
                  <a:lnTo>
                    <a:pt x="105333" y="97237"/>
                  </a:lnTo>
                  <a:cubicBezTo>
                    <a:pt x="104576" y="97104"/>
                    <a:pt x="103820" y="96926"/>
                    <a:pt x="103064" y="96748"/>
                  </a:cubicBezTo>
                  <a:lnTo>
                    <a:pt x="102619" y="96659"/>
                  </a:lnTo>
                  <a:lnTo>
                    <a:pt x="100795" y="96259"/>
                  </a:lnTo>
                  <a:lnTo>
                    <a:pt x="100039" y="96081"/>
                  </a:lnTo>
                  <a:lnTo>
                    <a:pt x="98527" y="95680"/>
                  </a:lnTo>
                  <a:lnTo>
                    <a:pt x="97682" y="95458"/>
                  </a:lnTo>
                  <a:cubicBezTo>
                    <a:pt x="97192" y="95369"/>
                    <a:pt x="96703" y="95235"/>
                    <a:pt x="96258" y="95102"/>
                  </a:cubicBezTo>
                  <a:lnTo>
                    <a:pt x="95369" y="94835"/>
                  </a:lnTo>
                  <a:lnTo>
                    <a:pt x="93901" y="94435"/>
                  </a:lnTo>
                  <a:lnTo>
                    <a:pt x="93145" y="94212"/>
                  </a:lnTo>
                  <a:lnTo>
                    <a:pt x="91321" y="93634"/>
                  </a:lnTo>
                  <a:lnTo>
                    <a:pt x="90876" y="93501"/>
                  </a:lnTo>
                  <a:cubicBezTo>
                    <a:pt x="90164" y="93278"/>
                    <a:pt x="89408" y="93056"/>
                    <a:pt x="88652" y="92789"/>
                  </a:cubicBezTo>
                  <a:lnTo>
                    <a:pt x="88029" y="92567"/>
                  </a:lnTo>
                  <a:lnTo>
                    <a:pt x="86428" y="92033"/>
                  </a:lnTo>
                  <a:lnTo>
                    <a:pt x="85627" y="91721"/>
                  </a:lnTo>
                  <a:cubicBezTo>
                    <a:pt x="85138" y="91588"/>
                    <a:pt x="84693" y="91410"/>
                    <a:pt x="84204" y="91232"/>
                  </a:cubicBezTo>
                  <a:lnTo>
                    <a:pt x="83359" y="90921"/>
                  </a:lnTo>
                  <a:cubicBezTo>
                    <a:pt x="82869" y="90743"/>
                    <a:pt x="82425" y="90565"/>
                    <a:pt x="81980" y="90343"/>
                  </a:cubicBezTo>
                  <a:lnTo>
                    <a:pt x="81135" y="90031"/>
                  </a:lnTo>
                  <a:cubicBezTo>
                    <a:pt x="80645" y="89809"/>
                    <a:pt x="80156" y="89631"/>
                    <a:pt x="79622" y="89408"/>
                  </a:cubicBezTo>
                  <a:lnTo>
                    <a:pt x="78955" y="89142"/>
                  </a:lnTo>
                  <a:cubicBezTo>
                    <a:pt x="78199" y="88830"/>
                    <a:pt x="77487" y="88519"/>
                    <a:pt x="76775" y="88207"/>
                  </a:cubicBezTo>
                  <a:lnTo>
                    <a:pt x="76731" y="88207"/>
                  </a:lnTo>
                  <a:cubicBezTo>
                    <a:pt x="76019" y="87941"/>
                    <a:pt x="75307" y="87629"/>
                    <a:pt x="74596" y="87273"/>
                  </a:cubicBezTo>
                  <a:lnTo>
                    <a:pt x="73929" y="86962"/>
                  </a:lnTo>
                  <a:lnTo>
                    <a:pt x="72461" y="86295"/>
                  </a:lnTo>
                  <a:lnTo>
                    <a:pt x="71660" y="85894"/>
                  </a:lnTo>
                  <a:lnTo>
                    <a:pt x="70326" y="85227"/>
                  </a:lnTo>
                  <a:lnTo>
                    <a:pt x="69525" y="84827"/>
                  </a:lnTo>
                  <a:cubicBezTo>
                    <a:pt x="69036" y="84604"/>
                    <a:pt x="68591" y="84382"/>
                    <a:pt x="68146" y="84160"/>
                  </a:cubicBezTo>
                  <a:lnTo>
                    <a:pt x="67390" y="83759"/>
                  </a:lnTo>
                  <a:lnTo>
                    <a:pt x="65877" y="82959"/>
                  </a:lnTo>
                  <a:lnTo>
                    <a:pt x="65299" y="82692"/>
                  </a:lnTo>
                  <a:cubicBezTo>
                    <a:pt x="64632" y="82291"/>
                    <a:pt x="63920" y="81936"/>
                    <a:pt x="63253" y="81580"/>
                  </a:cubicBezTo>
                  <a:lnTo>
                    <a:pt x="62808" y="81313"/>
                  </a:lnTo>
                  <a:lnTo>
                    <a:pt x="61207" y="80423"/>
                  </a:lnTo>
                  <a:lnTo>
                    <a:pt x="60762" y="80156"/>
                  </a:lnTo>
                  <a:cubicBezTo>
                    <a:pt x="59694" y="79534"/>
                    <a:pt x="58627" y="78911"/>
                    <a:pt x="57559" y="78288"/>
                  </a:cubicBezTo>
                  <a:lnTo>
                    <a:pt x="57248" y="78066"/>
                  </a:lnTo>
                  <a:cubicBezTo>
                    <a:pt x="56180" y="77398"/>
                    <a:pt x="55113" y="76731"/>
                    <a:pt x="54090" y="76064"/>
                  </a:cubicBezTo>
                  <a:lnTo>
                    <a:pt x="53867" y="75931"/>
                  </a:lnTo>
                  <a:cubicBezTo>
                    <a:pt x="52800" y="75219"/>
                    <a:pt x="51732" y="74507"/>
                    <a:pt x="50665" y="73795"/>
                  </a:cubicBezTo>
                  <a:lnTo>
                    <a:pt x="50576" y="73706"/>
                  </a:lnTo>
                  <a:cubicBezTo>
                    <a:pt x="49508" y="72995"/>
                    <a:pt x="48441" y="72239"/>
                    <a:pt x="47373" y="71438"/>
                  </a:cubicBezTo>
                  <a:lnTo>
                    <a:pt x="47373" y="71438"/>
                  </a:lnTo>
                  <a:lnTo>
                    <a:pt x="47106" y="71260"/>
                  </a:lnTo>
                  <a:cubicBezTo>
                    <a:pt x="46661" y="70949"/>
                    <a:pt x="46216" y="70593"/>
                    <a:pt x="45772" y="70237"/>
                  </a:cubicBezTo>
                  <a:lnTo>
                    <a:pt x="45193" y="69837"/>
                  </a:lnTo>
                  <a:lnTo>
                    <a:pt x="44170" y="69036"/>
                  </a:lnTo>
                  <a:lnTo>
                    <a:pt x="43548" y="68547"/>
                  </a:lnTo>
                  <a:lnTo>
                    <a:pt x="42613" y="67790"/>
                  </a:lnTo>
                  <a:lnTo>
                    <a:pt x="41946" y="67257"/>
                  </a:lnTo>
                  <a:lnTo>
                    <a:pt x="41101" y="66545"/>
                  </a:lnTo>
                  <a:lnTo>
                    <a:pt x="40434" y="65967"/>
                  </a:lnTo>
                  <a:lnTo>
                    <a:pt x="39589" y="65255"/>
                  </a:lnTo>
                  <a:lnTo>
                    <a:pt x="38921" y="64721"/>
                  </a:lnTo>
                  <a:lnTo>
                    <a:pt x="38076" y="64010"/>
                  </a:lnTo>
                  <a:lnTo>
                    <a:pt x="37409" y="63431"/>
                  </a:lnTo>
                  <a:lnTo>
                    <a:pt x="36608" y="62675"/>
                  </a:lnTo>
                  <a:lnTo>
                    <a:pt x="35986" y="62097"/>
                  </a:lnTo>
                  <a:lnTo>
                    <a:pt x="35230" y="61430"/>
                  </a:lnTo>
                  <a:lnTo>
                    <a:pt x="34473" y="60673"/>
                  </a:lnTo>
                  <a:lnTo>
                    <a:pt x="33762" y="60006"/>
                  </a:lnTo>
                  <a:lnTo>
                    <a:pt x="32961" y="59250"/>
                  </a:lnTo>
                  <a:cubicBezTo>
                    <a:pt x="32739" y="59028"/>
                    <a:pt x="32516" y="58805"/>
                    <a:pt x="32294" y="58583"/>
                  </a:cubicBezTo>
                  <a:cubicBezTo>
                    <a:pt x="32116" y="58360"/>
                    <a:pt x="31804" y="58093"/>
                    <a:pt x="31582" y="57827"/>
                  </a:cubicBezTo>
                  <a:lnTo>
                    <a:pt x="30915" y="57159"/>
                  </a:lnTo>
                  <a:lnTo>
                    <a:pt x="30203" y="56403"/>
                  </a:lnTo>
                  <a:cubicBezTo>
                    <a:pt x="29981" y="56181"/>
                    <a:pt x="29758" y="55958"/>
                    <a:pt x="29536" y="55736"/>
                  </a:cubicBezTo>
                  <a:lnTo>
                    <a:pt x="28869" y="54980"/>
                  </a:lnTo>
                  <a:cubicBezTo>
                    <a:pt x="28646" y="54713"/>
                    <a:pt x="28424" y="54490"/>
                    <a:pt x="28246" y="54268"/>
                  </a:cubicBezTo>
                  <a:cubicBezTo>
                    <a:pt x="28023" y="54046"/>
                    <a:pt x="27757" y="53779"/>
                    <a:pt x="27534" y="53512"/>
                  </a:cubicBezTo>
                  <a:lnTo>
                    <a:pt x="26956" y="52800"/>
                  </a:lnTo>
                  <a:cubicBezTo>
                    <a:pt x="26734" y="52533"/>
                    <a:pt x="26511" y="52266"/>
                    <a:pt x="26244" y="52000"/>
                  </a:cubicBezTo>
                  <a:lnTo>
                    <a:pt x="25710" y="51332"/>
                  </a:lnTo>
                  <a:lnTo>
                    <a:pt x="25043" y="50532"/>
                  </a:lnTo>
                  <a:lnTo>
                    <a:pt x="24465" y="49820"/>
                  </a:lnTo>
                  <a:cubicBezTo>
                    <a:pt x="24376" y="49686"/>
                    <a:pt x="24287" y="49598"/>
                    <a:pt x="24198" y="49464"/>
                  </a:cubicBezTo>
                  <a:cubicBezTo>
                    <a:pt x="23931" y="49153"/>
                    <a:pt x="23664" y="48797"/>
                    <a:pt x="23442" y="48485"/>
                  </a:cubicBezTo>
                  <a:lnTo>
                    <a:pt x="23086" y="48041"/>
                  </a:lnTo>
                  <a:cubicBezTo>
                    <a:pt x="22819" y="47685"/>
                    <a:pt x="22552" y="47329"/>
                    <a:pt x="22285" y="46973"/>
                  </a:cubicBezTo>
                  <a:lnTo>
                    <a:pt x="22107" y="46706"/>
                  </a:lnTo>
                  <a:cubicBezTo>
                    <a:pt x="21752" y="46261"/>
                    <a:pt x="21440" y="45817"/>
                    <a:pt x="21129" y="45372"/>
                  </a:cubicBezTo>
                  <a:cubicBezTo>
                    <a:pt x="21040" y="45238"/>
                    <a:pt x="20995" y="45149"/>
                    <a:pt x="20906" y="45016"/>
                  </a:cubicBezTo>
                  <a:cubicBezTo>
                    <a:pt x="20640" y="44705"/>
                    <a:pt x="20417" y="44349"/>
                    <a:pt x="20195" y="43993"/>
                  </a:cubicBezTo>
                  <a:lnTo>
                    <a:pt x="19883" y="43548"/>
                  </a:lnTo>
                  <a:cubicBezTo>
                    <a:pt x="19661" y="43237"/>
                    <a:pt x="19439" y="42881"/>
                    <a:pt x="19216" y="42525"/>
                  </a:cubicBezTo>
                  <a:lnTo>
                    <a:pt x="18994" y="42169"/>
                  </a:lnTo>
                  <a:cubicBezTo>
                    <a:pt x="18727" y="41724"/>
                    <a:pt x="18460" y="41279"/>
                    <a:pt x="18149" y="40835"/>
                  </a:cubicBezTo>
                  <a:cubicBezTo>
                    <a:pt x="18104" y="40746"/>
                    <a:pt x="18060" y="40657"/>
                    <a:pt x="17971" y="40523"/>
                  </a:cubicBezTo>
                  <a:cubicBezTo>
                    <a:pt x="17793" y="40167"/>
                    <a:pt x="17570" y="39812"/>
                    <a:pt x="17348" y="39411"/>
                  </a:cubicBezTo>
                  <a:cubicBezTo>
                    <a:pt x="17259" y="39278"/>
                    <a:pt x="17170" y="39144"/>
                    <a:pt x="17081" y="39011"/>
                  </a:cubicBezTo>
                  <a:lnTo>
                    <a:pt x="16547" y="37988"/>
                  </a:lnTo>
                  <a:lnTo>
                    <a:pt x="16325" y="37588"/>
                  </a:lnTo>
                  <a:cubicBezTo>
                    <a:pt x="16058" y="37143"/>
                    <a:pt x="15836" y="36653"/>
                    <a:pt x="15613" y="36209"/>
                  </a:cubicBezTo>
                  <a:cubicBezTo>
                    <a:pt x="15569" y="36120"/>
                    <a:pt x="15524" y="36075"/>
                    <a:pt x="15480" y="36031"/>
                  </a:cubicBezTo>
                  <a:cubicBezTo>
                    <a:pt x="15302" y="35630"/>
                    <a:pt x="15079" y="35230"/>
                    <a:pt x="14901" y="34785"/>
                  </a:cubicBezTo>
                  <a:lnTo>
                    <a:pt x="14679" y="34385"/>
                  </a:lnTo>
                  <a:cubicBezTo>
                    <a:pt x="14546" y="34029"/>
                    <a:pt x="14368" y="33673"/>
                    <a:pt x="14234" y="33362"/>
                  </a:cubicBezTo>
                  <a:cubicBezTo>
                    <a:pt x="14145" y="33228"/>
                    <a:pt x="14101" y="33095"/>
                    <a:pt x="14056" y="32917"/>
                  </a:cubicBezTo>
                  <a:cubicBezTo>
                    <a:pt x="13834" y="32472"/>
                    <a:pt x="13611" y="31983"/>
                    <a:pt x="13434" y="31538"/>
                  </a:cubicBezTo>
                  <a:cubicBezTo>
                    <a:pt x="8363" y="19484"/>
                    <a:pt x="8452" y="8675"/>
                    <a:pt x="12677" y="1"/>
                  </a:cubicBezTo>
                  <a:lnTo>
                    <a:pt x="4315" y="17171"/>
                  </a:lnTo>
                  <a:cubicBezTo>
                    <a:pt x="45" y="25800"/>
                    <a:pt x="0" y="36653"/>
                    <a:pt x="4982" y="48708"/>
                  </a:cubicBezTo>
                  <a:cubicBezTo>
                    <a:pt x="5204" y="49197"/>
                    <a:pt x="5382" y="49642"/>
                    <a:pt x="5605" y="50131"/>
                  </a:cubicBezTo>
                  <a:cubicBezTo>
                    <a:pt x="5649" y="50265"/>
                    <a:pt x="5738" y="50398"/>
                    <a:pt x="5783" y="50532"/>
                  </a:cubicBezTo>
                  <a:cubicBezTo>
                    <a:pt x="5961" y="50887"/>
                    <a:pt x="6094" y="51199"/>
                    <a:pt x="6272" y="51555"/>
                  </a:cubicBezTo>
                  <a:cubicBezTo>
                    <a:pt x="6316" y="51688"/>
                    <a:pt x="6405" y="51822"/>
                    <a:pt x="6450" y="52000"/>
                  </a:cubicBezTo>
                  <a:cubicBezTo>
                    <a:pt x="6672" y="52400"/>
                    <a:pt x="6850" y="52800"/>
                    <a:pt x="7073" y="53201"/>
                  </a:cubicBezTo>
                  <a:cubicBezTo>
                    <a:pt x="7117" y="53245"/>
                    <a:pt x="7117" y="53334"/>
                    <a:pt x="7162" y="53378"/>
                  </a:cubicBezTo>
                  <a:cubicBezTo>
                    <a:pt x="7384" y="53823"/>
                    <a:pt x="7651" y="54313"/>
                    <a:pt x="7873" y="54757"/>
                  </a:cubicBezTo>
                  <a:lnTo>
                    <a:pt x="8096" y="55158"/>
                  </a:lnTo>
                  <a:cubicBezTo>
                    <a:pt x="8274" y="55514"/>
                    <a:pt x="8496" y="55825"/>
                    <a:pt x="8674" y="56181"/>
                  </a:cubicBezTo>
                  <a:lnTo>
                    <a:pt x="8896" y="56626"/>
                  </a:lnTo>
                  <a:lnTo>
                    <a:pt x="9564" y="57738"/>
                  </a:lnTo>
                  <a:lnTo>
                    <a:pt x="9742" y="58005"/>
                  </a:lnTo>
                  <a:cubicBezTo>
                    <a:pt x="10008" y="58449"/>
                    <a:pt x="10275" y="58894"/>
                    <a:pt x="10587" y="59383"/>
                  </a:cubicBezTo>
                  <a:cubicBezTo>
                    <a:pt x="10631" y="59472"/>
                    <a:pt x="10720" y="59606"/>
                    <a:pt x="10809" y="59695"/>
                  </a:cubicBezTo>
                  <a:cubicBezTo>
                    <a:pt x="11032" y="60051"/>
                    <a:pt x="11254" y="60407"/>
                    <a:pt x="11476" y="60762"/>
                  </a:cubicBezTo>
                  <a:lnTo>
                    <a:pt x="11743" y="61163"/>
                  </a:lnTo>
                  <a:lnTo>
                    <a:pt x="12455" y="62230"/>
                  </a:lnTo>
                  <a:lnTo>
                    <a:pt x="12722" y="62542"/>
                  </a:lnTo>
                  <a:cubicBezTo>
                    <a:pt x="13033" y="62986"/>
                    <a:pt x="13345" y="63431"/>
                    <a:pt x="13656" y="63876"/>
                  </a:cubicBezTo>
                  <a:lnTo>
                    <a:pt x="13878" y="64187"/>
                  </a:lnTo>
                  <a:cubicBezTo>
                    <a:pt x="14145" y="64543"/>
                    <a:pt x="14412" y="64899"/>
                    <a:pt x="14679" y="65255"/>
                  </a:cubicBezTo>
                  <a:cubicBezTo>
                    <a:pt x="14768" y="65388"/>
                    <a:pt x="14901" y="65522"/>
                    <a:pt x="14990" y="65655"/>
                  </a:cubicBezTo>
                  <a:cubicBezTo>
                    <a:pt x="15257" y="65967"/>
                    <a:pt x="15480" y="66323"/>
                    <a:pt x="15747" y="66634"/>
                  </a:cubicBezTo>
                  <a:lnTo>
                    <a:pt x="16058" y="66990"/>
                  </a:lnTo>
                  <a:lnTo>
                    <a:pt x="16191" y="67168"/>
                  </a:lnTo>
                  <a:lnTo>
                    <a:pt x="16636" y="67746"/>
                  </a:lnTo>
                  <a:lnTo>
                    <a:pt x="17303" y="68547"/>
                  </a:lnTo>
                  <a:cubicBezTo>
                    <a:pt x="17481" y="68769"/>
                    <a:pt x="17659" y="68991"/>
                    <a:pt x="17837" y="69214"/>
                  </a:cubicBezTo>
                  <a:lnTo>
                    <a:pt x="18504" y="70015"/>
                  </a:lnTo>
                  <a:lnTo>
                    <a:pt x="19127" y="70682"/>
                  </a:lnTo>
                  <a:lnTo>
                    <a:pt x="19794" y="71482"/>
                  </a:lnTo>
                  <a:lnTo>
                    <a:pt x="20417" y="72150"/>
                  </a:lnTo>
                  <a:lnTo>
                    <a:pt x="21129" y="72950"/>
                  </a:lnTo>
                  <a:lnTo>
                    <a:pt x="21752" y="73618"/>
                  </a:lnTo>
                  <a:cubicBezTo>
                    <a:pt x="22018" y="73884"/>
                    <a:pt x="22241" y="74107"/>
                    <a:pt x="22508" y="74374"/>
                  </a:cubicBezTo>
                  <a:cubicBezTo>
                    <a:pt x="22775" y="74641"/>
                    <a:pt x="22953" y="74819"/>
                    <a:pt x="23175" y="75041"/>
                  </a:cubicBezTo>
                  <a:lnTo>
                    <a:pt x="23887" y="75797"/>
                  </a:lnTo>
                  <a:lnTo>
                    <a:pt x="24554" y="76464"/>
                  </a:lnTo>
                  <a:lnTo>
                    <a:pt x="25355" y="77220"/>
                  </a:lnTo>
                  <a:lnTo>
                    <a:pt x="26066" y="77843"/>
                  </a:lnTo>
                  <a:lnTo>
                    <a:pt x="26867" y="78555"/>
                  </a:lnTo>
                  <a:lnTo>
                    <a:pt x="27223" y="78911"/>
                  </a:lnTo>
                  <a:lnTo>
                    <a:pt x="27579" y="79267"/>
                  </a:lnTo>
                  <a:cubicBezTo>
                    <a:pt x="27801" y="79445"/>
                    <a:pt x="28023" y="79622"/>
                    <a:pt x="28246" y="79845"/>
                  </a:cubicBezTo>
                  <a:cubicBezTo>
                    <a:pt x="28468" y="80023"/>
                    <a:pt x="28780" y="80334"/>
                    <a:pt x="29047" y="80557"/>
                  </a:cubicBezTo>
                  <a:lnTo>
                    <a:pt x="29714" y="81135"/>
                  </a:lnTo>
                  <a:lnTo>
                    <a:pt x="30514" y="81847"/>
                  </a:lnTo>
                  <a:lnTo>
                    <a:pt x="31182" y="82425"/>
                  </a:lnTo>
                  <a:lnTo>
                    <a:pt x="31982" y="83181"/>
                  </a:lnTo>
                  <a:lnTo>
                    <a:pt x="32694" y="83715"/>
                  </a:lnTo>
                  <a:lnTo>
                    <a:pt x="33539" y="84426"/>
                  </a:lnTo>
                  <a:lnTo>
                    <a:pt x="34206" y="85005"/>
                  </a:lnTo>
                  <a:cubicBezTo>
                    <a:pt x="34518" y="85227"/>
                    <a:pt x="34829" y="85494"/>
                    <a:pt x="35141" y="85716"/>
                  </a:cubicBezTo>
                  <a:lnTo>
                    <a:pt x="35763" y="86206"/>
                  </a:lnTo>
                  <a:cubicBezTo>
                    <a:pt x="36119" y="86473"/>
                    <a:pt x="36475" y="86784"/>
                    <a:pt x="36786" y="87006"/>
                  </a:cubicBezTo>
                  <a:lnTo>
                    <a:pt x="37365" y="87451"/>
                  </a:lnTo>
                  <a:lnTo>
                    <a:pt x="38744" y="88474"/>
                  </a:lnTo>
                  <a:lnTo>
                    <a:pt x="38966" y="88652"/>
                  </a:lnTo>
                  <a:lnTo>
                    <a:pt x="38966" y="88652"/>
                  </a:lnTo>
                  <a:lnTo>
                    <a:pt x="38966" y="88652"/>
                  </a:lnTo>
                  <a:cubicBezTo>
                    <a:pt x="40034" y="89408"/>
                    <a:pt x="41101" y="90165"/>
                    <a:pt x="42169" y="90921"/>
                  </a:cubicBezTo>
                  <a:lnTo>
                    <a:pt x="42258" y="90965"/>
                  </a:lnTo>
                  <a:cubicBezTo>
                    <a:pt x="43325" y="91721"/>
                    <a:pt x="44393" y="92433"/>
                    <a:pt x="45460" y="93100"/>
                  </a:cubicBezTo>
                  <a:lnTo>
                    <a:pt x="45683" y="93278"/>
                  </a:lnTo>
                  <a:cubicBezTo>
                    <a:pt x="46750" y="93946"/>
                    <a:pt x="47773" y="94613"/>
                    <a:pt x="48885" y="95280"/>
                  </a:cubicBezTo>
                  <a:lnTo>
                    <a:pt x="49197" y="95458"/>
                  </a:lnTo>
                  <a:cubicBezTo>
                    <a:pt x="50220" y="96081"/>
                    <a:pt x="51287" y="96748"/>
                    <a:pt x="52355" y="97371"/>
                  </a:cubicBezTo>
                  <a:lnTo>
                    <a:pt x="52622" y="97504"/>
                  </a:lnTo>
                  <a:cubicBezTo>
                    <a:pt x="52666" y="97549"/>
                    <a:pt x="52755" y="97549"/>
                    <a:pt x="52800" y="97593"/>
                  </a:cubicBezTo>
                  <a:lnTo>
                    <a:pt x="54401" y="98527"/>
                  </a:lnTo>
                  <a:lnTo>
                    <a:pt x="54846" y="98750"/>
                  </a:lnTo>
                  <a:cubicBezTo>
                    <a:pt x="55558" y="99150"/>
                    <a:pt x="56225" y="99506"/>
                    <a:pt x="56892" y="99862"/>
                  </a:cubicBezTo>
                  <a:lnTo>
                    <a:pt x="57470" y="100173"/>
                  </a:lnTo>
                  <a:cubicBezTo>
                    <a:pt x="57960" y="100440"/>
                    <a:pt x="58493" y="100707"/>
                    <a:pt x="58983" y="100974"/>
                  </a:cubicBezTo>
                  <a:lnTo>
                    <a:pt x="59739" y="101329"/>
                  </a:lnTo>
                  <a:cubicBezTo>
                    <a:pt x="60184" y="101596"/>
                    <a:pt x="60673" y="101819"/>
                    <a:pt x="61118" y="102041"/>
                  </a:cubicBezTo>
                  <a:lnTo>
                    <a:pt x="61919" y="102441"/>
                  </a:lnTo>
                  <a:lnTo>
                    <a:pt x="63253" y="103064"/>
                  </a:lnTo>
                  <a:lnTo>
                    <a:pt x="64054" y="103465"/>
                  </a:lnTo>
                  <a:cubicBezTo>
                    <a:pt x="64543" y="103687"/>
                    <a:pt x="65032" y="103909"/>
                    <a:pt x="65522" y="104132"/>
                  </a:cubicBezTo>
                  <a:lnTo>
                    <a:pt x="66233" y="104443"/>
                  </a:lnTo>
                  <a:cubicBezTo>
                    <a:pt x="66900" y="104755"/>
                    <a:pt x="67612" y="105066"/>
                    <a:pt x="68324" y="105377"/>
                  </a:cubicBezTo>
                  <a:lnTo>
                    <a:pt x="68368" y="105377"/>
                  </a:lnTo>
                  <a:cubicBezTo>
                    <a:pt x="69125" y="105689"/>
                    <a:pt x="69836" y="106000"/>
                    <a:pt x="70548" y="106311"/>
                  </a:cubicBezTo>
                  <a:lnTo>
                    <a:pt x="70726" y="106356"/>
                  </a:lnTo>
                  <a:lnTo>
                    <a:pt x="71260" y="106578"/>
                  </a:lnTo>
                  <a:cubicBezTo>
                    <a:pt x="71749" y="106801"/>
                    <a:pt x="72238" y="106979"/>
                    <a:pt x="72772" y="107201"/>
                  </a:cubicBezTo>
                  <a:lnTo>
                    <a:pt x="73573" y="107512"/>
                  </a:lnTo>
                  <a:cubicBezTo>
                    <a:pt x="74062" y="107690"/>
                    <a:pt x="74507" y="107868"/>
                    <a:pt x="74996" y="108046"/>
                  </a:cubicBezTo>
                  <a:lnTo>
                    <a:pt x="75841" y="108402"/>
                  </a:lnTo>
                  <a:lnTo>
                    <a:pt x="77265" y="108891"/>
                  </a:lnTo>
                  <a:lnTo>
                    <a:pt x="78065" y="109203"/>
                  </a:lnTo>
                  <a:lnTo>
                    <a:pt x="79667" y="109736"/>
                  </a:lnTo>
                  <a:lnTo>
                    <a:pt x="80289" y="109959"/>
                  </a:lnTo>
                  <a:cubicBezTo>
                    <a:pt x="81046" y="110181"/>
                    <a:pt x="81757" y="110448"/>
                    <a:pt x="82513" y="110671"/>
                  </a:cubicBezTo>
                  <a:lnTo>
                    <a:pt x="82958" y="110804"/>
                  </a:lnTo>
                  <a:lnTo>
                    <a:pt x="84738" y="111382"/>
                  </a:lnTo>
                  <a:lnTo>
                    <a:pt x="85538" y="111605"/>
                  </a:lnTo>
                  <a:lnTo>
                    <a:pt x="87006" y="112005"/>
                  </a:lnTo>
                  <a:lnTo>
                    <a:pt x="87896" y="112272"/>
                  </a:lnTo>
                  <a:lnTo>
                    <a:pt x="89275" y="112628"/>
                  </a:lnTo>
                  <a:lnTo>
                    <a:pt x="90164" y="112850"/>
                  </a:lnTo>
                  <a:lnTo>
                    <a:pt x="91677" y="113206"/>
                  </a:lnTo>
                  <a:lnTo>
                    <a:pt x="92477" y="113384"/>
                  </a:lnTo>
                  <a:cubicBezTo>
                    <a:pt x="93056" y="113517"/>
                    <a:pt x="93678" y="113651"/>
                    <a:pt x="94257" y="113784"/>
                  </a:cubicBezTo>
                  <a:lnTo>
                    <a:pt x="94746" y="113873"/>
                  </a:lnTo>
                  <a:cubicBezTo>
                    <a:pt x="95458" y="114051"/>
                    <a:pt x="96258" y="114185"/>
                    <a:pt x="96970" y="114363"/>
                  </a:cubicBezTo>
                  <a:lnTo>
                    <a:pt x="97593" y="114496"/>
                  </a:lnTo>
                  <a:lnTo>
                    <a:pt x="99283" y="114807"/>
                  </a:lnTo>
                  <a:lnTo>
                    <a:pt x="100084" y="114941"/>
                  </a:lnTo>
                  <a:lnTo>
                    <a:pt x="101552" y="115163"/>
                  </a:lnTo>
                  <a:lnTo>
                    <a:pt x="102441" y="115297"/>
                  </a:lnTo>
                  <a:lnTo>
                    <a:pt x="103865" y="115519"/>
                  </a:lnTo>
                  <a:lnTo>
                    <a:pt x="104710" y="115652"/>
                  </a:lnTo>
                  <a:lnTo>
                    <a:pt x="106267" y="115830"/>
                  </a:lnTo>
                  <a:lnTo>
                    <a:pt x="106978" y="115919"/>
                  </a:lnTo>
                  <a:cubicBezTo>
                    <a:pt x="107735" y="116008"/>
                    <a:pt x="108491" y="116097"/>
                    <a:pt x="109247" y="116142"/>
                  </a:cubicBezTo>
                  <a:cubicBezTo>
                    <a:pt x="109959" y="116231"/>
                    <a:pt x="110848" y="116275"/>
                    <a:pt x="111649" y="116364"/>
                  </a:cubicBezTo>
                  <a:lnTo>
                    <a:pt x="112405" y="116409"/>
                  </a:lnTo>
                  <a:lnTo>
                    <a:pt x="114006" y="116498"/>
                  </a:lnTo>
                  <a:lnTo>
                    <a:pt x="114852" y="116542"/>
                  </a:lnTo>
                  <a:lnTo>
                    <a:pt x="116364" y="116587"/>
                  </a:lnTo>
                  <a:lnTo>
                    <a:pt x="117209" y="116587"/>
                  </a:lnTo>
                  <a:lnTo>
                    <a:pt x="118722" y="116587"/>
                  </a:lnTo>
                  <a:lnTo>
                    <a:pt x="119478" y="116587"/>
                  </a:lnTo>
                  <a:cubicBezTo>
                    <a:pt x="120145" y="116587"/>
                    <a:pt x="120812" y="116587"/>
                    <a:pt x="121479" y="116542"/>
                  </a:cubicBezTo>
                  <a:lnTo>
                    <a:pt x="121702" y="116542"/>
                  </a:lnTo>
                  <a:cubicBezTo>
                    <a:pt x="122414" y="116542"/>
                    <a:pt x="123125" y="116498"/>
                    <a:pt x="123837" y="116453"/>
                  </a:cubicBezTo>
                  <a:lnTo>
                    <a:pt x="124504" y="116409"/>
                  </a:lnTo>
                  <a:lnTo>
                    <a:pt x="125572" y="116320"/>
                  </a:lnTo>
                  <a:lnTo>
                    <a:pt x="125972" y="116275"/>
                  </a:lnTo>
                  <a:lnTo>
                    <a:pt x="126862" y="116231"/>
                  </a:lnTo>
                  <a:lnTo>
                    <a:pt x="128107" y="116097"/>
                  </a:lnTo>
                  <a:lnTo>
                    <a:pt x="128997" y="115964"/>
                  </a:lnTo>
                  <a:lnTo>
                    <a:pt x="130242" y="115830"/>
                  </a:lnTo>
                  <a:lnTo>
                    <a:pt x="131087" y="115697"/>
                  </a:lnTo>
                  <a:lnTo>
                    <a:pt x="132288" y="115519"/>
                  </a:lnTo>
                  <a:lnTo>
                    <a:pt x="133134" y="115386"/>
                  </a:lnTo>
                  <a:lnTo>
                    <a:pt x="134335" y="115119"/>
                  </a:lnTo>
                  <a:lnTo>
                    <a:pt x="135135" y="114985"/>
                  </a:lnTo>
                  <a:cubicBezTo>
                    <a:pt x="135536" y="114896"/>
                    <a:pt x="135980" y="114807"/>
                    <a:pt x="136381" y="114718"/>
                  </a:cubicBezTo>
                  <a:lnTo>
                    <a:pt x="137048" y="114540"/>
                  </a:lnTo>
                  <a:cubicBezTo>
                    <a:pt x="137582" y="114407"/>
                    <a:pt x="138116" y="114274"/>
                    <a:pt x="138649" y="114140"/>
                  </a:cubicBezTo>
                  <a:lnTo>
                    <a:pt x="138916" y="114051"/>
                  </a:lnTo>
                  <a:cubicBezTo>
                    <a:pt x="139494" y="113873"/>
                    <a:pt x="140073" y="113740"/>
                    <a:pt x="140651" y="113562"/>
                  </a:cubicBezTo>
                  <a:lnTo>
                    <a:pt x="140740" y="113562"/>
                  </a:lnTo>
                  <a:lnTo>
                    <a:pt x="141051" y="113428"/>
                  </a:lnTo>
                  <a:cubicBezTo>
                    <a:pt x="141496" y="113295"/>
                    <a:pt x="141985" y="113162"/>
                    <a:pt x="142430" y="112984"/>
                  </a:cubicBezTo>
                  <a:lnTo>
                    <a:pt x="142920" y="112806"/>
                  </a:lnTo>
                  <a:cubicBezTo>
                    <a:pt x="143364" y="112672"/>
                    <a:pt x="143765" y="112494"/>
                    <a:pt x="144165" y="112361"/>
                  </a:cubicBezTo>
                  <a:lnTo>
                    <a:pt x="144565" y="112183"/>
                  </a:lnTo>
                  <a:cubicBezTo>
                    <a:pt x="145099" y="111961"/>
                    <a:pt x="145633" y="111783"/>
                    <a:pt x="146122" y="111560"/>
                  </a:cubicBezTo>
                  <a:lnTo>
                    <a:pt x="146389" y="111427"/>
                  </a:lnTo>
                  <a:cubicBezTo>
                    <a:pt x="146789" y="111249"/>
                    <a:pt x="147234" y="111026"/>
                    <a:pt x="147635" y="110848"/>
                  </a:cubicBezTo>
                  <a:lnTo>
                    <a:pt x="148079" y="110626"/>
                  </a:lnTo>
                  <a:cubicBezTo>
                    <a:pt x="148480" y="110448"/>
                    <a:pt x="148836" y="110270"/>
                    <a:pt x="149191" y="110048"/>
                  </a:cubicBezTo>
                  <a:lnTo>
                    <a:pt x="149592" y="109870"/>
                  </a:lnTo>
                  <a:cubicBezTo>
                    <a:pt x="150037" y="109603"/>
                    <a:pt x="150481" y="109381"/>
                    <a:pt x="150926" y="109114"/>
                  </a:cubicBezTo>
                  <a:lnTo>
                    <a:pt x="150971" y="109069"/>
                  </a:lnTo>
                  <a:lnTo>
                    <a:pt x="151193" y="108980"/>
                  </a:lnTo>
                  <a:cubicBezTo>
                    <a:pt x="151549" y="108713"/>
                    <a:pt x="151949" y="108491"/>
                    <a:pt x="152350" y="108269"/>
                  </a:cubicBezTo>
                  <a:lnTo>
                    <a:pt x="152706" y="108002"/>
                  </a:lnTo>
                  <a:cubicBezTo>
                    <a:pt x="153061" y="107779"/>
                    <a:pt x="153373" y="107557"/>
                    <a:pt x="153684" y="107334"/>
                  </a:cubicBezTo>
                  <a:lnTo>
                    <a:pt x="153995" y="107112"/>
                  </a:lnTo>
                  <a:cubicBezTo>
                    <a:pt x="154440" y="106801"/>
                    <a:pt x="154841" y="106489"/>
                    <a:pt x="155241" y="106178"/>
                  </a:cubicBezTo>
                  <a:lnTo>
                    <a:pt x="155463" y="106000"/>
                  </a:lnTo>
                  <a:cubicBezTo>
                    <a:pt x="155775" y="105778"/>
                    <a:pt x="156086" y="105511"/>
                    <a:pt x="156397" y="105244"/>
                  </a:cubicBezTo>
                  <a:lnTo>
                    <a:pt x="156753" y="104932"/>
                  </a:lnTo>
                  <a:cubicBezTo>
                    <a:pt x="157020" y="104666"/>
                    <a:pt x="157287" y="104443"/>
                    <a:pt x="157598" y="104176"/>
                  </a:cubicBezTo>
                  <a:lnTo>
                    <a:pt x="157865" y="103909"/>
                  </a:lnTo>
                  <a:cubicBezTo>
                    <a:pt x="158177" y="103598"/>
                    <a:pt x="158488" y="103287"/>
                    <a:pt x="158800" y="102975"/>
                  </a:cubicBezTo>
                  <a:lnTo>
                    <a:pt x="158888" y="102886"/>
                  </a:lnTo>
                  <a:lnTo>
                    <a:pt x="159111" y="102664"/>
                  </a:lnTo>
                  <a:cubicBezTo>
                    <a:pt x="159378" y="102353"/>
                    <a:pt x="159600" y="102086"/>
                    <a:pt x="159867" y="1018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5303138" y="2273371"/>
              <a:ext cx="4888445" cy="3231049"/>
            </a:xfrm>
            <a:custGeom>
              <a:avLst/>
              <a:gdLst/>
              <a:ahLst/>
              <a:cxnLst/>
              <a:rect l="l" t="t" r="r" b="b"/>
              <a:pathLst>
                <a:path w="180552" h="119337" extrusionOk="0">
                  <a:moveTo>
                    <a:pt x="38299" y="1"/>
                  </a:moveTo>
                  <a:cubicBezTo>
                    <a:pt x="37053" y="267"/>
                    <a:pt x="35852" y="579"/>
                    <a:pt x="34651" y="935"/>
                  </a:cubicBezTo>
                  <a:cubicBezTo>
                    <a:pt x="10720" y="7651"/>
                    <a:pt x="0" y="26956"/>
                    <a:pt x="10142" y="51421"/>
                  </a:cubicBezTo>
                  <a:cubicBezTo>
                    <a:pt x="12099" y="56047"/>
                    <a:pt x="14546" y="60451"/>
                    <a:pt x="17393" y="64543"/>
                  </a:cubicBezTo>
                  <a:cubicBezTo>
                    <a:pt x="36386" y="92166"/>
                    <a:pt x="76509" y="115341"/>
                    <a:pt x="114363" y="118899"/>
                  </a:cubicBezTo>
                  <a:cubicBezTo>
                    <a:pt x="117468" y="119191"/>
                    <a:pt x="120574" y="119336"/>
                    <a:pt x="123672" y="119336"/>
                  </a:cubicBezTo>
                  <a:cubicBezTo>
                    <a:pt x="126254" y="119336"/>
                    <a:pt x="128831" y="119235"/>
                    <a:pt x="131399" y="119033"/>
                  </a:cubicBezTo>
                  <a:cubicBezTo>
                    <a:pt x="164093" y="116231"/>
                    <a:pt x="180551" y="94746"/>
                    <a:pt x="168719" y="66233"/>
                  </a:cubicBezTo>
                  <a:cubicBezTo>
                    <a:pt x="168274" y="65121"/>
                    <a:pt x="167785" y="64009"/>
                    <a:pt x="167251" y="62897"/>
                  </a:cubicBezTo>
                  <a:cubicBezTo>
                    <a:pt x="166717" y="61830"/>
                    <a:pt x="166095" y="60629"/>
                    <a:pt x="165472" y="59472"/>
                  </a:cubicBezTo>
                  <a:lnTo>
                    <a:pt x="165472" y="59472"/>
                  </a:lnTo>
                  <a:cubicBezTo>
                    <a:pt x="165650" y="60718"/>
                    <a:pt x="165739" y="61919"/>
                    <a:pt x="165783" y="63164"/>
                  </a:cubicBezTo>
                  <a:cubicBezTo>
                    <a:pt x="166228" y="64143"/>
                    <a:pt x="166673" y="65121"/>
                    <a:pt x="167073" y="66055"/>
                  </a:cubicBezTo>
                  <a:lnTo>
                    <a:pt x="167207" y="66456"/>
                  </a:lnTo>
                  <a:cubicBezTo>
                    <a:pt x="178194" y="93456"/>
                    <a:pt x="163203" y="113917"/>
                    <a:pt x="132956" y="117476"/>
                  </a:cubicBezTo>
                  <a:cubicBezTo>
                    <a:pt x="129563" y="117856"/>
                    <a:pt x="126158" y="118045"/>
                    <a:pt x="122747" y="118045"/>
                  </a:cubicBezTo>
                  <a:cubicBezTo>
                    <a:pt x="119763" y="118045"/>
                    <a:pt x="116773" y="117900"/>
                    <a:pt x="113784" y="117609"/>
                  </a:cubicBezTo>
                  <a:cubicBezTo>
                    <a:pt x="75841" y="114051"/>
                    <a:pt x="35541" y="90342"/>
                    <a:pt x="17526" y="62408"/>
                  </a:cubicBezTo>
                  <a:cubicBezTo>
                    <a:pt x="15302" y="58983"/>
                    <a:pt x="13389" y="55335"/>
                    <a:pt x="11788" y="51599"/>
                  </a:cubicBezTo>
                  <a:cubicBezTo>
                    <a:pt x="2402" y="28913"/>
                    <a:pt x="11254" y="10765"/>
                    <a:pt x="32116" y="3292"/>
                  </a:cubicBezTo>
                  <a:cubicBezTo>
                    <a:pt x="33184" y="2936"/>
                    <a:pt x="34296" y="2580"/>
                    <a:pt x="35452" y="2225"/>
                  </a:cubicBezTo>
                  <a:cubicBezTo>
                    <a:pt x="36342" y="1424"/>
                    <a:pt x="37320" y="712"/>
                    <a:pt x="38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759570" y="2535918"/>
              <a:ext cx="4000846" cy="2695316"/>
            </a:xfrm>
            <a:custGeom>
              <a:avLst/>
              <a:gdLst/>
              <a:ahLst/>
              <a:cxnLst/>
              <a:rect l="l" t="t" r="r" b="b"/>
              <a:pathLst>
                <a:path w="147769" h="99550" extrusionOk="0">
                  <a:moveTo>
                    <a:pt x="137004" y="86828"/>
                  </a:moveTo>
                  <a:cubicBezTo>
                    <a:pt x="137182" y="86606"/>
                    <a:pt x="137405" y="86383"/>
                    <a:pt x="137582" y="86117"/>
                  </a:cubicBezTo>
                  <a:lnTo>
                    <a:pt x="137805" y="85850"/>
                  </a:lnTo>
                  <a:cubicBezTo>
                    <a:pt x="138027" y="85538"/>
                    <a:pt x="138294" y="85227"/>
                    <a:pt x="138517" y="84871"/>
                  </a:cubicBezTo>
                  <a:lnTo>
                    <a:pt x="138650" y="84738"/>
                  </a:lnTo>
                  <a:cubicBezTo>
                    <a:pt x="138828" y="84426"/>
                    <a:pt x="139006" y="84159"/>
                    <a:pt x="139184" y="83848"/>
                  </a:cubicBezTo>
                  <a:lnTo>
                    <a:pt x="139406" y="83537"/>
                  </a:lnTo>
                  <a:cubicBezTo>
                    <a:pt x="139540" y="83270"/>
                    <a:pt x="139673" y="83047"/>
                    <a:pt x="139851" y="82780"/>
                  </a:cubicBezTo>
                  <a:lnTo>
                    <a:pt x="140029" y="82469"/>
                  </a:lnTo>
                  <a:cubicBezTo>
                    <a:pt x="140207" y="82113"/>
                    <a:pt x="140385" y="81713"/>
                    <a:pt x="140563" y="81357"/>
                  </a:cubicBezTo>
                  <a:lnTo>
                    <a:pt x="147769" y="66678"/>
                  </a:lnTo>
                  <a:cubicBezTo>
                    <a:pt x="147591" y="67034"/>
                    <a:pt x="147368" y="67390"/>
                    <a:pt x="147190" y="67746"/>
                  </a:cubicBezTo>
                  <a:lnTo>
                    <a:pt x="147013" y="68057"/>
                  </a:lnTo>
                  <a:cubicBezTo>
                    <a:pt x="146879" y="68324"/>
                    <a:pt x="146701" y="68591"/>
                    <a:pt x="146568" y="68813"/>
                  </a:cubicBezTo>
                  <a:lnTo>
                    <a:pt x="146345" y="69169"/>
                  </a:lnTo>
                  <a:cubicBezTo>
                    <a:pt x="146167" y="69436"/>
                    <a:pt x="145989" y="69703"/>
                    <a:pt x="145812" y="70014"/>
                  </a:cubicBezTo>
                  <a:cubicBezTo>
                    <a:pt x="145767" y="70059"/>
                    <a:pt x="145723" y="70103"/>
                    <a:pt x="145678" y="70148"/>
                  </a:cubicBezTo>
                  <a:cubicBezTo>
                    <a:pt x="145456" y="70504"/>
                    <a:pt x="145233" y="70815"/>
                    <a:pt x="144966" y="71171"/>
                  </a:cubicBezTo>
                  <a:lnTo>
                    <a:pt x="144744" y="71438"/>
                  </a:lnTo>
                  <a:cubicBezTo>
                    <a:pt x="144566" y="71660"/>
                    <a:pt x="144388" y="71882"/>
                    <a:pt x="144166" y="72149"/>
                  </a:cubicBezTo>
                  <a:lnTo>
                    <a:pt x="143899" y="72416"/>
                  </a:lnTo>
                  <a:cubicBezTo>
                    <a:pt x="143676" y="72683"/>
                    <a:pt x="143499" y="72906"/>
                    <a:pt x="143276" y="73128"/>
                  </a:cubicBezTo>
                  <a:lnTo>
                    <a:pt x="143054" y="73350"/>
                  </a:lnTo>
                  <a:cubicBezTo>
                    <a:pt x="142787" y="73662"/>
                    <a:pt x="142520" y="73929"/>
                    <a:pt x="142164" y="74240"/>
                  </a:cubicBezTo>
                  <a:lnTo>
                    <a:pt x="141942" y="74462"/>
                  </a:lnTo>
                  <a:cubicBezTo>
                    <a:pt x="141719" y="74685"/>
                    <a:pt x="141497" y="74907"/>
                    <a:pt x="141230" y="75085"/>
                  </a:cubicBezTo>
                  <a:cubicBezTo>
                    <a:pt x="141141" y="75174"/>
                    <a:pt x="141052" y="75263"/>
                    <a:pt x="140919" y="75352"/>
                  </a:cubicBezTo>
                  <a:cubicBezTo>
                    <a:pt x="140652" y="75574"/>
                    <a:pt x="140385" y="75797"/>
                    <a:pt x="140118" y="76019"/>
                  </a:cubicBezTo>
                  <a:lnTo>
                    <a:pt x="139940" y="76197"/>
                  </a:lnTo>
                  <a:cubicBezTo>
                    <a:pt x="139584" y="76420"/>
                    <a:pt x="139273" y="76686"/>
                    <a:pt x="138917" y="76953"/>
                  </a:cubicBezTo>
                  <a:lnTo>
                    <a:pt x="138606" y="77131"/>
                  </a:lnTo>
                  <a:cubicBezTo>
                    <a:pt x="138339" y="77354"/>
                    <a:pt x="138072" y="77532"/>
                    <a:pt x="137805" y="77710"/>
                  </a:cubicBezTo>
                  <a:lnTo>
                    <a:pt x="137449" y="77932"/>
                  </a:lnTo>
                  <a:cubicBezTo>
                    <a:pt x="137138" y="78110"/>
                    <a:pt x="136826" y="78332"/>
                    <a:pt x="136470" y="78555"/>
                  </a:cubicBezTo>
                  <a:lnTo>
                    <a:pt x="136292" y="78644"/>
                  </a:lnTo>
                  <a:cubicBezTo>
                    <a:pt x="135937" y="78866"/>
                    <a:pt x="135536" y="79088"/>
                    <a:pt x="135136" y="79311"/>
                  </a:cubicBezTo>
                  <a:lnTo>
                    <a:pt x="134780" y="79489"/>
                  </a:lnTo>
                  <a:cubicBezTo>
                    <a:pt x="134469" y="79622"/>
                    <a:pt x="134157" y="79800"/>
                    <a:pt x="133846" y="79934"/>
                  </a:cubicBezTo>
                  <a:lnTo>
                    <a:pt x="133490" y="80156"/>
                  </a:lnTo>
                  <a:lnTo>
                    <a:pt x="132378" y="80645"/>
                  </a:lnTo>
                  <a:lnTo>
                    <a:pt x="132156" y="80734"/>
                  </a:lnTo>
                  <a:cubicBezTo>
                    <a:pt x="131755" y="80957"/>
                    <a:pt x="131311" y="81135"/>
                    <a:pt x="130866" y="81313"/>
                  </a:cubicBezTo>
                  <a:lnTo>
                    <a:pt x="130465" y="81446"/>
                  </a:lnTo>
                  <a:cubicBezTo>
                    <a:pt x="130154" y="81579"/>
                    <a:pt x="129798" y="81713"/>
                    <a:pt x="129442" y="81846"/>
                  </a:cubicBezTo>
                  <a:lnTo>
                    <a:pt x="128998" y="81980"/>
                  </a:lnTo>
                  <a:cubicBezTo>
                    <a:pt x="128597" y="82113"/>
                    <a:pt x="128241" y="82247"/>
                    <a:pt x="127841" y="82380"/>
                  </a:cubicBezTo>
                  <a:lnTo>
                    <a:pt x="127574" y="82469"/>
                  </a:lnTo>
                  <a:cubicBezTo>
                    <a:pt x="127040" y="82603"/>
                    <a:pt x="126507" y="82780"/>
                    <a:pt x="126017" y="82914"/>
                  </a:cubicBezTo>
                  <a:lnTo>
                    <a:pt x="125795" y="82958"/>
                  </a:lnTo>
                  <a:lnTo>
                    <a:pt x="124416" y="83359"/>
                  </a:lnTo>
                  <a:lnTo>
                    <a:pt x="123838" y="83448"/>
                  </a:lnTo>
                  <a:lnTo>
                    <a:pt x="122770" y="83715"/>
                  </a:lnTo>
                  <a:lnTo>
                    <a:pt x="122103" y="83848"/>
                  </a:lnTo>
                  <a:lnTo>
                    <a:pt x="121080" y="84026"/>
                  </a:lnTo>
                  <a:lnTo>
                    <a:pt x="120368" y="84159"/>
                  </a:lnTo>
                  <a:lnTo>
                    <a:pt x="119345" y="84337"/>
                  </a:lnTo>
                  <a:lnTo>
                    <a:pt x="118589" y="84426"/>
                  </a:lnTo>
                  <a:lnTo>
                    <a:pt x="117566" y="84560"/>
                  </a:lnTo>
                  <a:lnTo>
                    <a:pt x="116765" y="84649"/>
                  </a:lnTo>
                  <a:lnTo>
                    <a:pt x="115697" y="84738"/>
                  </a:lnTo>
                  <a:lnTo>
                    <a:pt x="114941" y="84827"/>
                  </a:lnTo>
                  <a:lnTo>
                    <a:pt x="113696" y="84916"/>
                  </a:lnTo>
                  <a:cubicBezTo>
                    <a:pt x="113518" y="84916"/>
                    <a:pt x="113340" y="84960"/>
                    <a:pt x="113118" y="84960"/>
                  </a:cubicBezTo>
                  <a:cubicBezTo>
                    <a:pt x="112539" y="85005"/>
                    <a:pt x="111917" y="85005"/>
                    <a:pt x="111294" y="85049"/>
                  </a:cubicBezTo>
                  <a:lnTo>
                    <a:pt x="111116" y="85049"/>
                  </a:lnTo>
                  <a:cubicBezTo>
                    <a:pt x="110538" y="85049"/>
                    <a:pt x="109959" y="85049"/>
                    <a:pt x="109381" y="85049"/>
                  </a:cubicBezTo>
                  <a:lnTo>
                    <a:pt x="107424" y="85049"/>
                  </a:lnTo>
                  <a:lnTo>
                    <a:pt x="106712" y="85049"/>
                  </a:lnTo>
                  <a:lnTo>
                    <a:pt x="105422" y="85005"/>
                  </a:lnTo>
                  <a:lnTo>
                    <a:pt x="104711" y="85005"/>
                  </a:lnTo>
                  <a:cubicBezTo>
                    <a:pt x="104221" y="85005"/>
                    <a:pt x="103776" y="84960"/>
                    <a:pt x="103332" y="84916"/>
                  </a:cubicBezTo>
                  <a:lnTo>
                    <a:pt x="102664" y="84871"/>
                  </a:lnTo>
                  <a:lnTo>
                    <a:pt x="100618" y="84693"/>
                  </a:lnTo>
                  <a:lnTo>
                    <a:pt x="98706" y="84515"/>
                  </a:lnTo>
                  <a:lnTo>
                    <a:pt x="98083" y="84426"/>
                  </a:lnTo>
                  <a:cubicBezTo>
                    <a:pt x="97638" y="84382"/>
                    <a:pt x="97193" y="84337"/>
                    <a:pt x="96748" y="84248"/>
                  </a:cubicBezTo>
                  <a:cubicBezTo>
                    <a:pt x="96526" y="84248"/>
                    <a:pt x="96259" y="84204"/>
                    <a:pt x="96037" y="84159"/>
                  </a:cubicBezTo>
                  <a:lnTo>
                    <a:pt x="94791" y="83981"/>
                  </a:lnTo>
                  <a:lnTo>
                    <a:pt x="94035" y="83892"/>
                  </a:lnTo>
                  <a:lnTo>
                    <a:pt x="92789" y="83670"/>
                  </a:lnTo>
                  <a:lnTo>
                    <a:pt x="92078" y="83581"/>
                  </a:lnTo>
                  <a:cubicBezTo>
                    <a:pt x="91633" y="83492"/>
                    <a:pt x="91144" y="83403"/>
                    <a:pt x="90699" y="83314"/>
                  </a:cubicBezTo>
                  <a:lnTo>
                    <a:pt x="90121" y="83181"/>
                  </a:lnTo>
                  <a:cubicBezTo>
                    <a:pt x="89498" y="83092"/>
                    <a:pt x="88831" y="82958"/>
                    <a:pt x="88208" y="82780"/>
                  </a:cubicBezTo>
                  <a:lnTo>
                    <a:pt x="87808" y="82691"/>
                  </a:lnTo>
                  <a:cubicBezTo>
                    <a:pt x="87318" y="82603"/>
                    <a:pt x="86784" y="82469"/>
                    <a:pt x="86251" y="82336"/>
                  </a:cubicBezTo>
                  <a:lnTo>
                    <a:pt x="85583" y="82202"/>
                  </a:lnTo>
                  <a:lnTo>
                    <a:pt x="84338" y="81891"/>
                  </a:lnTo>
                  <a:lnTo>
                    <a:pt x="83582" y="81668"/>
                  </a:lnTo>
                  <a:lnTo>
                    <a:pt x="82381" y="81357"/>
                  </a:lnTo>
                  <a:lnTo>
                    <a:pt x="81625" y="81179"/>
                  </a:lnTo>
                  <a:lnTo>
                    <a:pt x="80379" y="80779"/>
                  </a:lnTo>
                  <a:lnTo>
                    <a:pt x="79712" y="80601"/>
                  </a:lnTo>
                  <a:cubicBezTo>
                    <a:pt x="79178" y="80467"/>
                    <a:pt x="78644" y="80289"/>
                    <a:pt x="78155" y="80112"/>
                  </a:cubicBezTo>
                  <a:lnTo>
                    <a:pt x="77799" y="80023"/>
                  </a:lnTo>
                  <a:lnTo>
                    <a:pt x="75886" y="79400"/>
                  </a:lnTo>
                  <a:lnTo>
                    <a:pt x="75308" y="79222"/>
                  </a:lnTo>
                  <a:lnTo>
                    <a:pt x="73929" y="78733"/>
                  </a:lnTo>
                  <a:lnTo>
                    <a:pt x="73262" y="78510"/>
                  </a:lnTo>
                  <a:lnTo>
                    <a:pt x="72017" y="78065"/>
                  </a:lnTo>
                  <a:lnTo>
                    <a:pt x="71305" y="77754"/>
                  </a:lnTo>
                  <a:lnTo>
                    <a:pt x="70104" y="77309"/>
                  </a:lnTo>
                  <a:lnTo>
                    <a:pt x="69392" y="77042"/>
                  </a:lnTo>
                  <a:lnTo>
                    <a:pt x="68102" y="76553"/>
                  </a:lnTo>
                  <a:lnTo>
                    <a:pt x="67524" y="76286"/>
                  </a:lnTo>
                  <a:cubicBezTo>
                    <a:pt x="66901" y="76019"/>
                    <a:pt x="66278" y="75752"/>
                    <a:pt x="65656" y="75485"/>
                  </a:cubicBezTo>
                  <a:lnTo>
                    <a:pt x="65611" y="75485"/>
                  </a:lnTo>
                  <a:lnTo>
                    <a:pt x="63832" y="74729"/>
                  </a:lnTo>
                  <a:lnTo>
                    <a:pt x="63209" y="74418"/>
                  </a:lnTo>
                  <a:lnTo>
                    <a:pt x="61964" y="73884"/>
                  </a:lnTo>
                  <a:lnTo>
                    <a:pt x="61296" y="73528"/>
                  </a:lnTo>
                  <a:lnTo>
                    <a:pt x="60140" y="72995"/>
                  </a:lnTo>
                  <a:lnTo>
                    <a:pt x="59428" y="72639"/>
                  </a:lnTo>
                  <a:lnTo>
                    <a:pt x="58272" y="72060"/>
                  </a:lnTo>
                  <a:lnTo>
                    <a:pt x="57649" y="71749"/>
                  </a:lnTo>
                  <a:lnTo>
                    <a:pt x="56315" y="71037"/>
                  </a:lnTo>
                  <a:lnTo>
                    <a:pt x="55870" y="70815"/>
                  </a:lnTo>
                  <a:cubicBezTo>
                    <a:pt x="55247" y="70504"/>
                    <a:pt x="54669" y="70192"/>
                    <a:pt x="54090" y="69836"/>
                  </a:cubicBezTo>
                  <a:lnTo>
                    <a:pt x="53690" y="69658"/>
                  </a:lnTo>
                  <a:lnTo>
                    <a:pt x="52356" y="68858"/>
                  </a:lnTo>
                  <a:lnTo>
                    <a:pt x="51955" y="68635"/>
                  </a:lnTo>
                  <a:cubicBezTo>
                    <a:pt x="51021" y="68102"/>
                    <a:pt x="50132" y="67568"/>
                    <a:pt x="49242" y="67034"/>
                  </a:cubicBezTo>
                  <a:lnTo>
                    <a:pt x="48975" y="66856"/>
                  </a:lnTo>
                  <a:cubicBezTo>
                    <a:pt x="48041" y="66322"/>
                    <a:pt x="47151" y="65744"/>
                    <a:pt x="46262" y="65121"/>
                  </a:cubicBezTo>
                  <a:lnTo>
                    <a:pt x="46039" y="65032"/>
                  </a:lnTo>
                  <a:cubicBezTo>
                    <a:pt x="45150" y="64410"/>
                    <a:pt x="44216" y="63831"/>
                    <a:pt x="43326" y="63209"/>
                  </a:cubicBezTo>
                  <a:lnTo>
                    <a:pt x="43237" y="63120"/>
                  </a:lnTo>
                  <a:cubicBezTo>
                    <a:pt x="42303" y="62497"/>
                    <a:pt x="41413" y="61830"/>
                    <a:pt x="40479" y="61207"/>
                  </a:cubicBezTo>
                  <a:lnTo>
                    <a:pt x="40479" y="61207"/>
                  </a:lnTo>
                  <a:lnTo>
                    <a:pt x="40257" y="61029"/>
                  </a:lnTo>
                  <a:lnTo>
                    <a:pt x="39100" y="60139"/>
                  </a:lnTo>
                  <a:lnTo>
                    <a:pt x="38611" y="59784"/>
                  </a:lnTo>
                  <a:cubicBezTo>
                    <a:pt x="38299" y="59561"/>
                    <a:pt x="38033" y="59339"/>
                    <a:pt x="37721" y="59116"/>
                  </a:cubicBezTo>
                  <a:lnTo>
                    <a:pt x="37187" y="58671"/>
                  </a:lnTo>
                  <a:lnTo>
                    <a:pt x="36387" y="58049"/>
                  </a:lnTo>
                  <a:cubicBezTo>
                    <a:pt x="36209" y="57915"/>
                    <a:pt x="36031" y="57737"/>
                    <a:pt x="35853" y="57604"/>
                  </a:cubicBezTo>
                  <a:lnTo>
                    <a:pt x="35097" y="56981"/>
                  </a:lnTo>
                  <a:lnTo>
                    <a:pt x="34519" y="56536"/>
                  </a:lnTo>
                  <a:lnTo>
                    <a:pt x="33807" y="55914"/>
                  </a:lnTo>
                  <a:lnTo>
                    <a:pt x="33273" y="55424"/>
                  </a:lnTo>
                  <a:lnTo>
                    <a:pt x="32561" y="54802"/>
                  </a:lnTo>
                  <a:lnTo>
                    <a:pt x="31983" y="54312"/>
                  </a:lnTo>
                  <a:lnTo>
                    <a:pt x="31316" y="53690"/>
                  </a:lnTo>
                  <a:lnTo>
                    <a:pt x="30782" y="53200"/>
                  </a:lnTo>
                  <a:lnTo>
                    <a:pt x="30115" y="52622"/>
                  </a:lnTo>
                  <a:lnTo>
                    <a:pt x="29448" y="51999"/>
                  </a:lnTo>
                  <a:lnTo>
                    <a:pt x="28869" y="51421"/>
                  </a:lnTo>
                  <a:lnTo>
                    <a:pt x="28202" y="50709"/>
                  </a:lnTo>
                  <a:lnTo>
                    <a:pt x="27668" y="50176"/>
                  </a:lnTo>
                  <a:cubicBezTo>
                    <a:pt x="27446" y="49953"/>
                    <a:pt x="27224" y="49731"/>
                    <a:pt x="27001" y="49508"/>
                  </a:cubicBezTo>
                  <a:lnTo>
                    <a:pt x="26467" y="48975"/>
                  </a:lnTo>
                  <a:lnTo>
                    <a:pt x="25800" y="48307"/>
                  </a:lnTo>
                  <a:lnTo>
                    <a:pt x="25266" y="47774"/>
                  </a:lnTo>
                  <a:lnTo>
                    <a:pt x="24644" y="47106"/>
                  </a:lnTo>
                  <a:lnTo>
                    <a:pt x="24110" y="46528"/>
                  </a:lnTo>
                  <a:cubicBezTo>
                    <a:pt x="23887" y="46306"/>
                    <a:pt x="23709" y="46083"/>
                    <a:pt x="23487" y="45861"/>
                  </a:cubicBezTo>
                  <a:cubicBezTo>
                    <a:pt x="23309" y="45638"/>
                    <a:pt x="23176" y="45460"/>
                    <a:pt x="22998" y="45283"/>
                  </a:cubicBezTo>
                  <a:cubicBezTo>
                    <a:pt x="22820" y="45149"/>
                    <a:pt x="22597" y="44838"/>
                    <a:pt x="22420" y="44615"/>
                  </a:cubicBezTo>
                  <a:lnTo>
                    <a:pt x="21930" y="44037"/>
                  </a:lnTo>
                  <a:cubicBezTo>
                    <a:pt x="21752" y="43815"/>
                    <a:pt x="21530" y="43592"/>
                    <a:pt x="21352" y="43370"/>
                  </a:cubicBezTo>
                  <a:cubicBezTo>
                    <a:pt x="21219" y="43147"/>
                    <a:pt x="21041" y="42970"/>
                    <a:pt x="20863" y="42747"/>
                  </a:cubicBezTo>
                  <a:lnTo>
                    <a:pt x="20640" y="42436"/>
                  </a:lnTo>
                  <a:cubicBezTo>
                    <a:pt x="20418" y="42169"/>
                    <a:pt x="20195" y="41902"/>
                    <a:pt x="19973" y="41591"/>
                  </a:cubicBezTo>
                  <a:cubicBezTo>
                    <a:pt x="19884" y="41502"/>
                    <a:pt x="19795" y="41368"/>
                    <a:pt x="19706" y="41235"/>
                  </a:cubicBezTo>
                  <a:cubicBezTo>
                    <a:pt x="19484" y="40923"/>
                    <a:pt x="19261" y="40657"/>
                    <a:pt x="19039" y="40345"/>
                  </a:cubicBezTo>
                  <a:lnTo>
                    <a:pt x="18861" y="39989"/>
                  </a:lnTo>
                  <a:cubicBezTo>
                    <a:pt x="18594" y="39589"/>
                    <a:pt x="18327" y="39189"/>
                    <a:pt x="18060" y="38833"/>
                  </a:cubicBezTo>
                  <a:lnTo>
                    <a:pt x="17838" y="38521"/>
                  </a:lnTo>
                  <a:cubicBezTo>
                    <a:pt x="17660" y="38255"/>
                    <a:pt x="17438" y="37988"/>
                    <a:pt x="17260" y="37632"/>
                  </a:cubicBezTo>
                  <a:lnTo>
                    <a:pt x="16993" y="37276"/>
                  </a:lnTo>
                  <a:cubicBezTo>
                    <a:pt x="16815" y="36965"/>
                    <a:pt x="16592" y="36698"/>
                    <a:pt x="16414" y="36386"/>
                  </a:cubicBezTo>
                  <a:lnTo>
                    <a:pt x="16237" y="36119"/>
                  </a:lnTo>
                  <a:cubicBezTo>
                    <a:pt x="16014" y="35719"/>
                    <a:pt x="15747" y="35319"/>
                    <a:pt x="15525" y="34918"/>
                  </a:cubicBezTo>
                  <a:lnTo>
                    <a:pt x="15391" y="34696"/>
                  </a:lnTo>
                  <a:cubicBezTo>
                    <a:pt x="15169" y="34385"/>
                    <a:pt x="14991" y="34073"/>
                    <a:pt x="14813" y="33762"/>
                  </a:cubicBezTo>
                  <a:lnTo>
                    <a:pt x="14591" y="33362"/>
                  </a:lnTo>
                  <a:cubicBezTo>
                    <a:pt x="14457" y="33095"/>
                    <a:pt x="14279" y="32828"/>
                    <a:pt x="14101" y="32516"/>
                  </a:cubicBezTo>
                  <a:lnTo>
                    <a:pt x="13924" y="32205"/>
                  </a:lnTo>
                  <a:lnTo>
                    <a:pt x="13301" y="31004"/>
                  </a:lnTo>
                  <a:cubicBezTo>
                    <a:pt x="13256" y="30960"/>
                    <a:pt x="13256" y="30915"/>
                    <a:pt x="13212" y="30826"/>
                  </a:cubicBezTo>
                  <a:cubicBezTo>
                    <a:pt x="13034" y="30515"/>
                    <a:pt x="12856" y="30159"/>
                    <a:pt x="12678" y="29803"/>
                  </a:cubicBezTo>
                  <a:cubicBezTo>
                    <a:pt x="12634" y="29670"/>
                    <a:pt x="12589" y="29536"/>
                    <a:pt x="12545" y="29447"/>
                  </a:cubicBezTo>
                  <a:cubicBezTo>
                    <a:pt x="12367" y="29136"/>
                    <a:pt x="12233" y="28869"/>
                    <a:pt x="12144" y="28558"/>
                  </a:cubicBezTo>
                  <a:cubicBezTo>
                    <a:pt x="12055" y="28469"/>
                    <a:pt x="12011" y="28335"/>
                    <a:pt x="11966" y="28202"/>
                  </a:cubicBezTo>
                  <a:cubicBezTo>
                    <a:pt x="11788" y="27801"/>
                    <a:pt x="11610" y="27401"/>
                    <a:pt x="11433" y="27001"/>
                  </a:cubicBezTo>
                  <a:cubicBezTo>
                    <a:pt x="7162" y="16681"/>
                    <a:pt x="7207" y="7429"/>
                    <a:pt x="10854" y="0"/>
                  </a:cubicBezTo>
                  <a:lnTo>
                    <a:pt x="3648" y="14679"/>
                  </a:lnTo>
                  <a:cubicBezTo>
                    <a:pt x="45" y="22108"/>
                    <a:pt x="1" y="31360"/>
                    <a:pt x="4271" y="41724"/>
                  </a:cubicBezTo>
                  <a:cubicBezTo>
                    <a:pt x="4449" y="42124"/>
                    <a:pt x="4627" y="42525"/>
                    <a:pt x="4805" y="42881"/>
                  </a:cubicBezTo>
                  <a:cubicBezTo>
                    <a:pt x="4849" y="43014"/>
                    <a:pt x="4894" y="43147"/>
                    <a:pt x="4938" y="43281"/>
                  </a:cubicBezTo>
                  <a:lnTo>
                    <a:pt x="5339" y="44126"/>
                  </a:lnTo>
                  <a:cubicBezTo>
                    <a:pt x="5428" y="44259"/>
                    <a:pt x="5472" y="44393"/>
                    <a:pt x="5516" y="44482"/>
                  </a:cubicBezTo>
                  <a:cubicBezTo>
                    <a:pt x="5694" y="44838"/>
                    <a:pt x="5872" y="45194"/>
                    <a:pt x="6050" y="45549"/>
                  </a:cubicBezTo>
                  <a:lnTo>
                    <a:pt x="6139" y="45683"/>
                  </a:lnTo>
                  <a:cubicBezTo>
                    <a:pt x="6317" y="46083"/>
                    <a:pt x="6540" y="46484"/>
                    <a:pt x="6762" y="46884"/>
                  </a:cubicBezTo>
                  <a:cubicBezTo>
                    <a:pt x="6806" y="46973"/>
                    <a:pt x="6851" y="47106"/>
                    <a:pt x="6940" y="47195"/>
                  </a:cubicBezTo>
                  <a:cubicBezTo>
                    <a:pt x="7073" y="47507"/>
                    <a:pt x="7251" y="47774"/>
                    <a:pt x="7429" y="48085"/>
                  </a:cubicBezTo>
                  <a:lnTo>
                    <a:pt x="7652" y="48441"/>
                  </a:lnTo>
                  <a:cubicBezTo>
                    <a:pt x="7785" y="48752"/>
                    <a:pt x="8007" y="49108"/>
                    <a:pt x="8185" y="49419"/>
                  </a:cubicBezTo>
                  <a:lnTo>
                    <a:pt x="8319" y="49642"/>
                  </a:lnTo>
                  <a:cubicBezTo>
                    <a:pt x="8586" y="50042"/>
                    <a:pt x="8808" y="50442"/>
                    <a:pt x="9075" y="50798"/>
                  </a:cubicBezTo>
                  <a:cubicBezTo>
                    <a:pt x="9120" y="50887"/>
                    <a:pt x="9164" y="51021"/>
                    <a:pt x="9253" y="51110"/>
                  </a:cubicBezTo>
                  <a:lnTo>
                    <a:pt x="9787" y="51999"/>
                  </a:lnTo>
                  <a:lnTo>
                    <a:pt x="10054" y="52355"/>
                  </a:lnTo>
                  <a:lnTo>
                    <a:pt x="10632" y="53245"/>
                  </a:lnTo>
                  <a:lnTo>
                    <a:pt x="10854" y="53512"/>
                  </a:lnTo>
                  <a:cubicBezTo>
                    <a:pt x="11121" y="53912"/>
                    <a:pt x="11388" y="54312"/>
                    <a:pt x="11655" y="54668"/>
                  </a:cubicBezTo>
                  <a:cubicBezTo>
                    <a:pt x="11744" y="54757"/>
                    <a:pt x="11788" y="54846"/>
                    <a:pt x="11833" y="54935"/>
                  </a:cubicBezTo>
                  <a:cubicBezTo>
                    <a:pt x="12055" y="55202"/>
                    <a:pt x="12322" y="55513"/>
                    <a:pt x="12545" y="55825"/>
                  </a:cubicBezTo>
                  <a:lnTo>
                    <a:pt x="12811" y="56181"/>
                  </a:lnTo>
                  <a:lnTo>
                    <a:pt x="13479" y="57026"/>
                  </a:lnTo>
                  <a:lnTo>
                    <a:pt x="13701" y="57337"/>
                  </a:lnTo>
                  <a:lnTo>
                    <a:pt x="13835" y="57470"/>
                  </a:lnTo>
                  <a:lnTo>
                    <a:pt x="14190" y="57960"/>
                  </a:lnTo>
                  <a:lnTo>
                    <a:pt x="14769" y="58627"/>
                  </a:lnTo>
                  <a:lnTo>
                    <a:pt x="15258" y="59205"/>
                  </a:lnTo>
                  <a:cubicBezTo>
                    <a:pt x="15436" y="59428"/>
                    <a:pt x="15614" y="59650"/>
                    <a:pt x="15792" y="59872"/>
                  </a:cubicBezTo>
                  <a:lnTo>
                    <a:pt x="16326" y="60451"/>
                  </a:lnTo>
                  <a:lnTo>
                    <a:pt x="16904" y="61118"/>
                  </a:lnTo>
                  <a:lnTo>
                    <a:pt x="17438" y="61652"/>
                  </a:lnTo>
                  <a:lnTo>
                    <a:pt x="18016" y="62319"/>
                  </a:lnTo>
                  <a:cubicBezTo>
                    <a:pt x="18238" y="62541"/>
                    <a:pt x="18416" y="62719"/>
                    <a:pt x="18594" y="62897"/>
                  </a:cubicBezTo>
                  <a:lnTo>
                    <a:pt x="19217" y="63520"/>
                  </a:lnTo>
                  <a:lnTo>
                    <a:pt x="19795" y="64098"/>
                  </a:lnTo>
                  <a:lnTo>
                    <a:pt x="20418" y="64721"/>
                  </a:lnTo>
                  <a:lnTo>
                    <a:pt x="20952" y="65299"/>
                  </a:lnTo>
                  <a:lnTo>
                    <a:pt x="21619" y="65922"/>
                  </a:lnTo>
                  <a:lnTo>
                    <a:pt x="22197" y="66500"/>
                  </a:lnTo>
                  <a:lnTo>
                    <a:pt x="22864" y="67123"/>
                  </a:lnTo>
                  <a:lnTo>
                    <a:pt x="23176" y="67390"/>
                  </a:lnTo>
                  <a:lnTo>
                    <a:pt x="23532" y="67701"/>
                  </a:lnTo>
                  <a:lnTo>
                    <a:pt x="24065" y="68191"/>
                  </a:lnTo>
                  <a:lnTo>
                    <a:pt x="24777" y="68813"/>
                  </a:lnTo>
                  <a:lnTo>
                    <a:pt x="25311" y="69303"/>
                  </a:lnTo>
                  <a:cubicBezTo>
                    <a:pt x="25533" y="69525"/>
                    <a:pt x="25756" y="69703"/>
                    <a:pt x="26023" y="69925"/>
                  </a:cubicBezTo>
                  <a:lnTo>
                    <a:pt x="26556" y="70415"/>
                  </a:lnTo>
                  <a:lnTo>
                    <a:pt x="27312" y="70993"/>
                  </a:lnTo>
                  <a:lnTo>
                    <a:pt x="27846" y="71482"/>
                  </a:lnTo>
                  <a:lnTo>
                    <a:pt x="28602" y="72105"/>
                  </a:lnTo>
                  <a:lnTo>
                    <a:pt x="29136" y="72550"/>
                  </a:lnTo>
                  <a:lnTo>
                    <a:pt x="29937" y="73172"/>
                  </a:lnTo>
                  <a:lnTo>
                    <a:pt x="30515" y="73617"/>
                  </a:lnTo>
                  <a:lnTo>
                    <a:pt x="31405" y="74284"/>
                  </a:lnTo>
                  <a:lnTo>
                    <a:pt x="31850" y="74640"/>
                  </a:lnTo>
                  <a:cubicBezTo>
                    <a:pt x="32250" y="74952"/>
                    <a:pt x="32650" y="75263"/>
                    <a:pt x="33051" y="75530"/>
                  </a:cubicBezTo>
                  <a:lnTo>
                    <a:pt x="33229" y="75663"/>
                  </a:lnTo>
                  <a:lnTo>
                    <a:pt x="33229" y="75663"/>
                  </a:lnTo>
                  <a:lnTo>
                    <a:pt x="33229" y="75663"/>
                  </a:lnTo>
                  <a:cubicBezTo>
                    <a:pt x="34118" y="76331"/>
                    <a:pt x="35052" y="76953"/>
                    <a:pt x="35986" y="77621"/>
                  </a:cubicBezTo>
                  <a:lnTo>
                    <a:pt x="36075" y="77665"/>
                  </a:lnTo>
                  <a:cubicBezTo>
                    <a:pt x="36965" y="78288"/>
                    <a:pt x="37855" y="78911"/>
                    <a:pt x="38789" y="79489"/>
                  </a:cubicBezTo>
                  <a:lnTo>
                    <a:pt x="38967" y="79622"/>
                  </a:lnTo>
                  <a:cubicBezTo>
                    <a:pt x="39901" y="80201"/>
                    <a:pt x="40790" y="80779"/>
                    <a:pt x="41725" y="81357"/>
                  </a:cubicBezTo>
                  <a:lnTo>
                    <a:pt x="41991" y="81490"/>
                  </a:lnTo>
                  <a:cubicBezTo>
                    <a:pt x="42881" y="82069"/>
                    <a:pt x="43771" y="82603"/>
                    <a:pt x="44705" y="83136"/>
                  </a:cubicBezTo>
                  <a:lnTo>
                    <a:pt x="44927" y="83270"/>
                  </a:lnTo>
                  <a:lnTo>
                    <a:pt x="45105" y="83359"/>
                  </a:lnTo>
                  <a:cubicBezTo>
                    <a:pt x="45550" y="83626"/>
                    <a:pt x="45995" y="83848"/>
                    <a:pt x="46440" y="84115"/>
                  </a:cubicBezTo>
                  <a:lnTo>
                    <a:pt x="46840" y="84337"/>
                  </a:lnTo>
                  <a:cubicBezTo>
                    <a:pt x="47418" y="84649"/>
                    <a:pt x="47996" y="84960"/>
                    <a:pt x="48575" y="85271"/>
                  </a:cubicBezTo>
                  <a:lnTo>
                    <a:pt x="49064" y="85538"/>
                  </a:lnTo>
                  <a:cubicBezTo>
                    <a:pt x="49509" y="85761"/>
                    <a:pt x="49954" y="85983"/>
                    <a:pt x="50354" y="86206"/>
                  </a:cubicBezTo>
                  <a:lnTo>
                    <a:pt x="51021" y="86561"/>
                  </a:lnTo>
                  <a:lnTo>
                    <a:pt x="52178" y="87095"/>
                  </a:lnTo>
                  <a:lnTo>
                    <a:pt x="52889" y="87451"/>
                  </a:lnTo>
                  <a:lnTo>
                    <a:pt x="54046" y="88029"/>
                  </a:lnTo>
                  <a:lnTo>
                    <a:pt x="54713" y="88341"/>
                  </a:lnTo>
                  <a:lnTo>
                    <a:pt x="55959" y="88919"/>
                  </a:lnTo>
                  <a:lnTo>
                    <a:pt x="56581" y="89186"/>
                  </a:lnTo>
                  <a:cubicBezTo>
                    <a:pt x="57160" y="89453"/>
                    <a:pt x="57782" y="89720"/>
                    <a:pt x="58361" y="89986"/>
                  </a:cubicBezTo>
                  <a:lnTo>
                    <a:pt x="58405" y="89986"/>
                  </a:lnTo>
                  <a:cubicBezTo>
                    <a:pt x="59028" y="90253"/>
                    <a:pt x="59651" y="90476"/>
                    <a:pt x="60273" y="90743"/>
                  </a:cubicBezTo>
                  <a:lnTo>
                    <a:pt x="60407" y="90832"/>
                  </a:lnTo>
                  <a:lnTo>
                    <a:pt x="60852" y="91009"/>
                  </a:lnTo>
                  <a:lnTo>
                    <a:pt x="62142" y="91499"/>
                  </a:lnTo>
                  <a:lnTo>
                    <a:pt x="62853" y="91810"/>
                  </a:lnTo>
                  <a:lnTo>
                    <a:pt x="64054" y="92255"/>
                  </a:lnTo>
                  <a:lnTo>
                    <a:pt x="64766" y="92522"/>
                  </a:lnTo>
                  <a:lnTo>
                    <a:pt x="65967" y="92967"/>
                  </a:lnTo>
                  <a:lnTo>
                    <a:pt x="66679" y="93189"/>
                  </a:lnTo>
                  <a:lnTo>
                    <a:pt x="68058" y="93678"/>
                  </a:lnTo>
                  <a:lnTo>
                    <a:pt x="68591" y="93856"/>
                  </a:lnTo>
                  <a:cubicBezTo>
                    <a:pt x="69259" y="94079"/>
                    <a:pt x="69881" y="94301"/>
                    <a:pt x="70504" y="94479"/>
                  </a:cubicBezTo>
                  <a:lnTo>
                    <a:pt x="70904" y="94612"/>
                  </a:lnTo>
                  <a:lnTo>
                    <a:pt x="72417" y="95057"/>
                  </a:lnTo>
                  <a:lnTo>
                    <a:pt x="73129" y="95280"/>
                  </a:lnTo>
                  <a:lnTo>
                    <a:pt x="74374" y="95636"/>
                  </a:lnTo>
                  <a:lnTo>
                    <a:pt x="75086" y="95813"/>
                  </a:lnTo>
                  <a:lnTo>
                    <a:pt x="76331" y="96169"/>
                  </a:lnTo>
                  <a:lnTo>
                    <a:pt x="77043" y="96347"/>
                  </a:lnTo>
                  <a:lnTo>
                    <a:pt x="78333" y="96659"/>
                  </a:lnTo>
                  <a:lnTo>
                    <a:pt x="79000" y="96837"/>
                  </a:lnTo>
                  <a:cubicBezTo>
                    <a:pt x="79534" y="96926"/>
                    <a:pt x="80023" y="97059"/>
                    <a:pt x="80557" y="97192"/>
                  </a:cubicBezTo>
                  <a:lnTo>
                    <a:pt x="80957" y="97281"/>
                  </a:lnTo>
                  <a:lnTo>
                    <a:pt x="82870" y="97682"/>
                  </a:lnTo>
                  <a:lnTo>
                    <a:pt x="83448" y="97771"/>
                  </a:lnTo>
                  <a:lnTo>
                    <a:pt x="84827" y="98038"/>
                  </a:lnTo>
                  <a:lnTo>
                    <a:pt x="85539" y="98171"/>
                  </a:lnTo>
                  <a:lnTo>
                    <a:pt x="86784" y="98349"/>
                  </a:lnTo>
                  <a:cubicBezTo>
                    <a:pt x="87007" y="98393"/>
                    <a:pt x="87274" y="98438"/>
                    <a:pt x="87541" y="98482"/>
                  </a:cubicBezTo>
                  <a:cubicBezTo>
                    <a:pt x="87941" y="98527"/>
                    <a:pt x="88341" y="98616"/>
                    <a:pt x="88742" y="98660"/>
                  </a:cubicBezTo>
                  <a:lnTo>
                    <a:pt x="89498" y="98749"/>
                  </a:lnTo>
                  <a:lnTo>
                    <a:pt x="90788" y="98927"/>
                  </a:lnTo>
                  <a:lnTo>
                    <a:pt x="91411" y="99016"/>
                  </a:lnTo>
                  <a:cubicBezTo>
                    <a:pt x="92078" y="99061"/>
                    <a:pt x="92700" y="99150"/>
                    <a:pt x="93323" y="99194"/>
                  </a:cubicBezTo>
                  <a:cubicBezTo>
                    <a:pt x="93990" y="99283"/>
                    <a:pt x="94702" y="99328"/>
                    <a:pt x="95414" y="99372"/>
                  </a:cubicBezTo>
                  <a:lnTo>
                    <a:pt x="96037" y="99416"/>
                  </a:lnTo>
                  <a:lnTo>
                    <a:pt x="97416" y="99505"/>
                  </a:lnTo>
                  <a:lnTo>
                    <a:pt x="98172" y="99505"/>
                  </a:lnTo>
                  <a:lnTo>
                    <a:pt x="99417" y="99550"/>
                  </a:lnTo>
                  <a:lnTo>
                    <a:pt x="100173" y="99550"/>
                  </a:lnTo>
                  <a:lnTo>
                    <a:pt x="101463" y="99550"/>
                  </a:lnTo>
                  <a:lnTo>
                    <a:pt x="102086" y="99550"/>
                  </a:lnTo>
                  <a:cubicBezTo>
                    <a:pt x="102664" y="99550"/>
                    <a:pt x="103287" y="99550"/>
                    <a:pt x="103821" y="99505"/>
                  </a:cubicBezTo>
                  <a:lnTo>
                    <a:pt x="103999" y="99505"/>
                  </a:lnTo>
                  <a:cubicBezTo>
                    <a:pt x="104622" y="99505"/>
                    <a:pt x="105244" y="99461"/>
                    <a:pt x="105867" y="99461"/>
                  </a:cubicBezTo>
                  <a:lnTo>
                    <a:pt x="106401" y="99416"/>
                  </a:lnTo>
                  <a:cubicBezTo>
                    <a:pt x="106712" y="99416"/>
                    <a:pt x="107024" y="99372"/>
                    <a:pt x="107335" y="99328"/>
                  </a:cubicBezTo>
                  <a:lnTo>
                    <a:pt x="107646" y="99328"/>
                  </a:lnTo>
                  <a:lnTo>
                    <a:pt x="108447" y="99239"/>
                  </a:lnTo>
                  <a:lnTo>
                    <a:pt x="109515" y="99150"/>
                  </a:lnTo>
                  <a:lnTo>
                    <a:pt x="110271" y="99061"/>
                  </a:lnTo>
                  <a:cubicBezTo>
                    <a:pt x="110627" y="99016"/>
                    <a:pt x="110938" y="98972"/>
                    <a:pt x="111294" y="98927"/>
                  </a:cubicBezTo>
                  <a:lnTo>
                    <a:pt x="112050" y="98794"/>
                  </a:lnTo>
                  <a:lnTo>
                    <a:pt x="113073" y="98660"/>
                  </a:lnTo>
                  <a:lnTo>
                    <a:pt x="113785" y="98527"/>
                  </a:lnTo>
                  <a:lnTo>
                    <a:pt x="114808" y="98304"/>
                  </a:lnTo>
                  <a:cubicBezTo>
                    <a:pt x="115030" y="98260"/>
                    <a:pt x="115253" y="98260"/>
                    <a:pt x="115475" y="98171"/>
                  </a:cubicBezTo>
                  <a:lnTo>
                    <a:pt x="116543" y="97949"/>
                  </a:lnTo>
                  <a:lnTo>
                    <a:pt x="117121" y="97815"/>
                  </a:lnTo>
                  <a:cubicBezTo>
                    <a:pt x="117566" y="97682"/>
                    <a:pt x="118055" y="97593"/>
                    <a:pt x="118500" y="97459"/>
                  </a:cubicBezTo>
                  <a:lnTo>
                    <a:pt x="118722" y="97415"/>
                  </a:lnTo>
                  <a:cubicBezTo>
                    <a:pt x="119212" y="97281"/>
                    <a:pt x="119745" y="97103"/>
                    <a:pt x="120235" y="96970"/>
                  </a:cubicBezTo>
                  <a:lnTo>
                    <a:pt x="120279" y="96970"/>
                  </a:lnTo>
                  <a:lnTo>
                    <a:pt x="120546" y="96881"/>
                  </a:lnTo>
                  <a:cubicBezTo>
                    <a:pt x="120946" y="96748"/>
                    <a:pt x="121347" y="96614"/>
                    <a:pt x="121703" y="96481"/>
                  </a:cubicBezTo>
                  <a:cubicBezTo>
                    <a:pt x="121880" y="96436"/>
                    <a:pt x="122014" y="96392"/>
                    <a:pt x="122147" y="96347"/>
                  </a:cubicBezTo>
                  <a:cubicBezTo>
                    <a:pt x="122503" y="96214"/>
                    <a:pt x="122859" y="96080"/>
                    <a:pt x="123170" y="95947"/>
                  </a:cubicBezTo>
                  <a:lnTo>
                    <a:pt x="123571" y="95813"/>
                  </a:lnTo>
                  <a:cubicBezTo>
                    <a:pt x="124016" y="95636"/>
                    <a:pt x="124460" y="95458"/>
                    <a:pt x="124905" y="95235"/>
                  </a:cubicBezTo>
                  <a:lnTo>
                    <a:pt x="125083" y="95146"/>
                  </a:lnTo>
                  <a:cubicBezTo>
                    <a:pt x="125483" y="94968"/>
                    <a:pt x="125839" y="94835"/>
                    <a:pt x="126195" y="94657"/>
                  </a:cubicBezTo>
                  <a:lnTo>
                    <a:pt x="126551" y="94435"/>
                  </a:lnTo>
                  <a:cubicBezTo>
                    <a:pt x="126907" y="94301"/>
                    <a:pt x="127174" y="94123"/>
                    <a:pt x="127485" y="93990"/>
                  </a:cubicBezTo>
                  <a:lnTo>
                    <a:pt x="127841" y="93812"/>
                  </a:lnTo>
                  <a:cubicBezTo>
                    <a:pt x="128241" y="93589"/>
                    <a:pt x="128597" y="93367"/>
                    <a:pt x="128998" y="93145"/>
                  </a:cubicBezTo>
                  <a:lnTo>
                    <a:pt x="129042" y="93145"/>
                  </a:lnTo>
                  <a:lnTo>
                    <a:pt x="129175" y="93056"/>
                  </a:lnTo>
                  <a:cubicBezTo>
                    <a:pt x="129531" y="92878"/>
                    <a:pt x="129843" y="92655"/>
                    <a:pt x="130154" y="92433"/>
                  </a:cubicBezTo>
                  <a:lnTo>
                    <a:pt x="130510" y="92210"/>
                  </a:lnTo>
                  <a:lnTo>
                    <a:pt x="131355" y="91677"/>
                  </a:lnTo>
                  <a:lnTo>
                    <a:pt x="131622" y="91499"/>
                  </a:lnTo>
                  <a:cubicBezTo>
                    <a:pt x="131978" y="91232"/>
                    <a:pt x="132334" y="90965"/>
                    <a:pt x="132645" y="90698"/>
                  </a:cubicBezTo>
                  <a:lnTo>
                    <a:pt x="132867" y="90565"/>
                  </a:lnTo>
                  <a:cubicBezTo>
                    <a:pt x="133134" y="90342"/>
                    <a:pt x="133401" y="90120"/>
                    <a:pt x="133668" y="89897"/>
                  </a:cubicBezTo>
                  <a:lnTo>
                    <a:pt x="133935" y="89631"/>
                  </a:lnTo>
                  <a:lnTo>
                    <a:pt x="134691" y="88963"/>
                  </a:lnTo>
                  <a:lnTo>
                    <a:pt x="134914" y="88741"/>
                  </a:lnTo>
                  <a:cubicBezTo>
                    <a:pt x="135180" y="88474"/>
                    <a:pt x="135447" y="88207"/>
                    <a:pt x="135714" y="87940"/>
                  </a:cubicBezTo>
                  <a:lnTo>
                    <a:pt x="135759" y="87896"/>
                  </a:lnTo>
                  <a:cubicBezTo>
                    <a:pt x="135848" y="87807"/>
                    <a:pt x="135892" y="87762"/>
                    <a:pt x="135981" y="87673"/>
                  </a:cubicBezTo>
                  <a:cubicBezTo>
                    <a:pt x="136204" y="87451"/>
                    <a:pt x="136426" y="87184"/>
                    <a:pt x="136648" y="8696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751149" y="1951800"/>
              <a:ext cx="4310367" cy="2972348"/>
            </a:xfrm>
            <a:custGeom>
              <a:avLst/>
              <a:gdLst/>
              <a:ahLst/>
              <a:cxnLst/>
              <a:rect l="l" t="t" r="r" b="b"/>
              <a:pathLst>
                <a:path w="159201" h="109782" extrusionOk="0">
                  <a:moveTo>
                    <a:pt x="147501" y="61252"/>
                  </a:moveTo>
                  <a:cubicBezTo>
                    <a:pt x="135714" y="32917"/>
                    <a:pt x="95725" y="7074"/>
                    <a:pt x="58316" y="3515"/>
                  </a:cubicBezTo>
                  <a:cubicBezTo>
                    <a:pt x="20907" y="1"/>
                    <a:pt x="0" y="20240"/>
                    <a:pt x="11744" y="48575"/>
                  </a:cubicBezTo>
                  <a:cubicBezTo>
                    <a:pt x="23487" y="76909"/>
                    <a:pt x="63520" y="102798"/>
                    <a:pt x="100929" y="106267"/>
                  </a:cubicBezTo>
                  <a:cubicBezTo>
                    <a:pt x="138338" y="109781"/>
                    <a:pt x="159200" y="89587"/>
                    <a:pt x="147501" y="61252"/>
                  </a:cubicBezTo>
                  <a:close/>
                  <a:moveTo>
                    <a:pt x="100484" y="105200"/>
                  </a:moveTo>
                  <a:cubicBezTo>
                    <a:pt x="63832" y="101819"/>
                    <a:pt x="24688" y="76465"/>
                    <a:pt x="13167" y="48708"/>
                  </a:cubicBezTo>
                  <a:cubicBezTo>
                    <a:pt x="1646" y="20952"/>
                    <a:pt x="22108" y="1202"/>
                    <a:pt x="58761" y="4627"/>
                  </a:cubicBezTo>
                  <a:cubicBezTo>
                    <a:pt x="95414" y="8008"/>
                    <a:pt x="134557" y="33362"/>
                    <a:pt x="146034" y="61118"/>
                  </a:cubicBezTo>
                  <a:cubicBezTo>
                    <a:pt x="157554" y="88830"/>
                    <a:pt x="137093" y="108625"/>
                    <a:pt x="100484" y="105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04" name="Google Shape;80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6462" y="818252"/>
            <a:ext cx="9438576" cy="9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9"/>
          <p:cNvSpPr txBox="1">
            <a:spLocks noGrp="1"/>
          </p:cNvSpPr>
          <p:nvPr>
            <p:ph type="title"/>
          </p:nvPr>
        </p:nvSpPr>
        <p:spPr>
          <a:xfrm>
            <a:off x="715100" y="1659750"/>
            <a:ext cx="5332500" cy="841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700" scaled="0"/>
          </a:gradFill>
          <a:effectLst>
            <a:outerShdw blurRad="57150" dist="47625" dir="28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6" name="Google Shape;806;p9"/>
          <p:cNvSpPr txBox="1">
            <a:spLocks noGrp="1"/>
          </p:cNvSpPr>
          <p:nvPr>
            <p:ph type="subTitle" idx="1"/>
          </p:nvPr>
        </p:nvSpPr>
        <p:spPr>
          <a:xfrm>
            <a:off x="715100" y="2501550"/>
            <a:ext cx="5332500" cy="1366500"/>
          </a:xfrm>
          <a:prstGeom prst="rect">
            <a:avLst/>
          </a:prstGeom>
          <a:solidFill>
            <a:schemeClr val="accent6"/>
          </a:solidFill>
          <a:effectLst>
            <a:outerShdw blurRad="57150" dist="47625" dir="28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"/>
          <p:cNvSpPr txBox="1">
            <a:spLocks noGrp="1"/>
          </p:cNvSpPr>
          <p:nvPr>
            <p:ph type="title"/>
          </p:nvPr>
        </p:nvSpPr>
        <p:spPr>
          <a:xfrm>
            <a:off x="717600" y="3701900"/>
            <a:ext cx="7708800" cy="555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700" scaled="0"/>
          </a:gradFill>
          <a:effectLst>
            <a:outerShdw blurRad="57150" dist="66675" dir="31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13"/>
          <p:cNvGrpSpPr/>
          <p:nvPr/>
        </p:nvGrpSpPr>
        <p:grpSpPr>
          <a:xfrm>
            <a:off x="-89650" y="-30750"/>
            <a:ext cx="9315675" cy="5174400"/>
            <a:chOff x="-89650" y="-30750"/>
            <a:chExt cx="9315675" cy="5174400"/>
          </a:xfrm>
        </p:grpSpPr>
        <p:grpSp>
          <p:nvGrpSpPr>
            <p:cNvPr id="923" name="Google Shape;923;p13"/>
            <p:cNvGrpSpPr/>
            <p:nvPr/>
          </p:nvGrpSpPr>
          <p:grpSpPr>
            <a:xfrm>
              <a:off x="160725" y="-30750"/>
              <a:ext cx="9065300" cy="5174400"/>
              <a:chOff x="160725" y="-30750"/>
              <a:chExt cx="9065300" cy="5174400"/>
            </a:xfrm>
          </p:grpSpPr>
          <p:sp>
            <p:nvSpPr>
              <p:cNvPr id="924" name="Google Shape;924;p13"/>
              <p:cNvSpPr/>
              <p:nvPr/>
            </p:nvSpPr>
            <p:spPr>
              <a:xfrm>
                <a:off x="16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3"/>
              <p:cNvSpPr/>
              <p:nvPr/>
            </p:nvSpPr>
            <p:spPr>
              <a:xfrm>
                <a:off x="33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3"/>
              <p:cNvSpPr/>
              <p:nvPr/>
            </p:nvSpPr>
            <p:spPr>
              <a:xfrm>
                <a:off x="50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3"/>
              <p:cNvSpPr/>
              <p:nvPr/>
            </p:nvSpPr>
            <p:spPr>
              <a:xfrm>
                <a:off x="683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857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1031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1205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1380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1554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1728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1902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2076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2251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2425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2599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2773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3"/>
              <p:cNvSpPr/>
              <p:nvPr/>
            </p:nvSpPr>
            <p:spPr>
              <a:xfrm>
                <a:off x="2947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3"/>
              <p:cNvSpPr/>
              <p:nvPr/>
            </p:nvSpPr>
            <p:spPr>
              <a:xfrm>
                <a:off x="3122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3296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3470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3644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3"/>
              <p:cNvSpPr/>
              <p:nvPr/>
            </p:nvSpPr>
            <p:spPr>
              <a:xfrm>
                <a:off x="3818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3"/>
              <p:cNvSpPr/>
              <p:nvPr/>
            </p:nvSpPr>
            <p:spPr>
              <a:xfrm>
                <a:off x="3993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3"/>
              <p:cNvSpPr/>
              <p:nvPr/>
            </p:nvSpPr>
            <p:spPr>
              <a:xfrm>
                <a:off x="4167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3"/>
              <p:cNvSpPr/>
              <p:nvPr/>
            </p:nvSpPr>
            <p:spPr>
              <a:xfrm>
                <a:off x="4341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3"/>
              <p:cNvSpPr/>
              <p:nvPr/>
            </p:nvSpPr>
            <p:spPr>
              <a:xfrm>
                <a:off x="4515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3"/>
              <p:cNvSpPr/>
              <p:nvPr/>
            </p:nvSpPr>
            <p:spPr>
              <a:xfrm>
                <a:off x="4689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3"/>
              <p:cNvSpPr/>
              <p:nvPr/>
            </p:nvSpPr>
            <p:spPr>
              <a:xfrm>
                <a:off x="4864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3"/>
              <p:cNvSpPr/>
              <p:nvPr/>
            </p:nvSpPr>
            <p:spPr>
              <a:xfrm>
                <a:off x="5038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3"/>
              <p:cNvSpPr/>
              <p:nvPr/>
            </p:nvSpPr>
            <p:spPr>
              <a:xfrm>
                <a:off x="5212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3"/>
              <p:cNvSpPr/>
              <p:nvPr/>
            </p:nvSpPr>
            <p:spPr>
              <a:xfrm>
                <a:off x="5386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3"/>
              <p:cNvSpPr/>
              <p:nvPr/>
            </p:nvSpPr>
            <p:spPr>
              <a:xfrm>
                <a:off x="5560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3"/>
              <p:cNvSpPr/>
              <p:nvPr/>
            </p:nvSpPr>
            <p:spPr>
              <a:xfrm>
                <a:off x="5735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3"/>
              <p:cNvSpPr/>
              <p:nvPr/>
            </p:nvSpPr>
            <p:spPr>
              <a:xfrm>
                <a:off x="5909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3"/>
              <p:cNvSpPr/>
              <p:nvPr/>
            </p:nvSpPr>
            <p:spPr>
              <a:xfrm>
                <a:off x="6083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3"/>
              <p:cNvSpPr/>
              <p:nvPr/>
            </p:nvSpPr>
            <p:spPr>
              <a:xfrm>
                <a:off x="6257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3"/>
              <p:cNvSpPr/>
              <p:nvPr/>
            </p:nvSpPr>
            <p:spPr>
              <a:xfrm>
                <a:off x="6431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3"/>
              <p:cNvSpPr/>
              <p:nvPr/>
            </p:nvSpPr>
            <p:spPr>
              <a:xfrm>
                <a:off x="6606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3"/>
              <p:cNvSpPr/>
              <p:nvPr/>
            </p:nvSpPr>
            <p:spPr>
              <a:xfrm>
                <a:off x="6780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3"/>
              <p:cNvSpPr/>
              <p:nvPr/>
            </p:nvSpPr>
            <p:spPr>
              <a:xfrm>
                <a:off x="6954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3"/>
              <p:cNvSpPr/>
              <p:nvPr/>
            </p:nvSpPr>
            <p:spPr>
              <a:xfrm>
                <a:off x="7128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3"/>
              <p:cNvSpPr/>
              <p:nvPr/>
            </p:nvSpPr>
            <p:spPr>
              <a:xfrm>
                <a:off x="7302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3"/>
              <p:cNvSpPr/>
              <p:nvPr/>
            </p:nvSpPr>
            <p:spPr>
              <a:xfrm>
                <a:off x="7477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3"/>
              <p:cNvSpPr/>
              <p:nvPr/>
            </p:nvSpPr>
            <p:spPr>
              <a:xfrm>
                <a:off x="7651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>
                <a:off x="7825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3"/>
              <p:cNvSpPr/>
              <p:nvPr/>
            </p:nvSpPr>
            <p:spPr>
              <a:xfrm>
                <a:off x="7999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3"/>
              <p:cNvSpPr/>
              <p:nvPr/>
            </p:nvSpPr>
            <p:spPr>
              <a:xfrm>
                <a:off x="8173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3"/>
              <p:cNvSpPr/>
              <p:nvPr/>
            </p:nvSpPr>
            <p:spPr>
              <a:xfrm>
                <a:off x="8348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3"/>
              <p:cNvSpPr/>
              <p:nvPr/>
            </p:nvSpPr>
            <p:spPr>
              <a:xfrm>
                <a:off x="8522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3"/>
              <p:cNvSpPr/>
              <p:nvPr/>
            </p:nvSpPr>
            <p:spPr>
              <a:xfrm>
                <a:off x="8696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3"/>
              <p:cNvSpPr/>
              <p:nvPr/>
            </p:nvSpPr>
            <p:spPr>
              <a:xfrm>
                <a:off x="887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>
                <a:off x="904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3"/>
              <p:cNvSpPr/>
              <p:nvPr/>
            </p:nvSpPr>
            <p:spPr>
              <a:xfrm>
                <a:off x="921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7" name="Google Shape;977;p13"/>
            <p:cNvGrpSpPr/>
            <p:nvPr/>
          </p:nvGrpSpPr>
          <p:grpSpPr>
            <a:xfrm>
              <a:off x="-89650" y="151650"/>
              <a:ext cx="9308700" cy="4986675"/>
              <a:chOff x="-89650" y="151650"/>
              <a:chExt cx="9308700" cy="4986675"/>
            </a:xfrm>
          </p:grpSpPr>
          <p:sp>
            <p:nvSpPr>
              <p:cNvPr id="978" name="Google Shape;978;p13"/>
              <p:cNvSpPr/>
              <p:nvPr/>
            </p:nvSpPr>
            <p:spPr>
              <a:xfrm>
                <a:off x="-89650" y="1516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3"/>
              <p:cNvSpPr/>
              <p:nvPr/>
            </p:nvSpPr>
            <p:spPr>
              <a:xfrm>
                <a:off x="-89650" y="3360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3"/>
              <p:cNvSpPr/>
              <p:nvPr/>
            </p:nvSpPr>
            <p:spPr>
              <a:xfrm>
                <a:off x="-89650" y="5205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3"/>
              <p:cNvSpPr/>
              <p:nvPr/>
            </p:nvSpPr>
            <p:spPr>
              <a:xfrm>
                <a:off x="-89650" y="7049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>
                <a:off x="-89650" y="8893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3"/>
              <p:cNvSpPr/>
              <p:nvPr/>
            </p:nvSpPr>
            <p:spPr>
              <a:xfrm>
                <a:off x="-89650" y="10737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3"/>
              <p:cNvSpPr/>
              <p:nvPr/>
            </p:nvSpPr>
            <p:spPr>
              <a:xfrm>
                <a:off x="-89650" y="12582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3"/>
              <p:cNvSpPr/>
              <p:nvPr/>
            </p:nvSpPr>
            <p:spPr>
              <a:xfrm>
                <a:off x="-89650" y="14426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3"/>
              <p:cNvSpPr/>
              <p:nvPr/>
            </p:nvSpPr>
            <p:spPr>
              <a:xfrm>
                <a:off x="-89650" y="16270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3"/>
              <p:cNvSpPr/>
              <p:nvPr/>
            </p:nvSpPr>
            <p:spPr>
              <a:xfrm>
                <a:off x="-89650" y="18114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3"/>
              <p:cNvSpPr/>
              <p:nvPr/>
            </p:nvSpPr>
            <p:spPr>
              <a:xfrm>
                <a:off x="-89650" y="19959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13"/>
              <p:cNvSpPr/>
              <p:nvPr/>
            </p:nvSpPr>
            <p:spPr>
              <a:xfrm>
                <a:off x="-89650" y="21803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13"/>
              <p:cNvSpPr/>
              <p:nvPr/>
            </p:nvSpPr>
            <p:spPr>
              <a:xfrm>
                <a:off x="-89650" y="23647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13"/>
              <p:cNvSpPr/>
              <p:nvPr/>
            </p:nvSpPr>
            <p:spPr>
              <a:xfrm>
                <a:off x="-89650" y="25491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13"/>
              <p:cNvSpPr/>
              <p:nvPr/>
            </p:nvSpPr>
            <p:spPr>
              <a:xfrm>
                <a:off x="-89650" y="27336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13"/>
              <p:cNvSpPr/>
              <p:nvPr/>
            </p:nvSpPr>
            <p:spPr>
              <a:xfrm>
                <a:off x="-89650" y="29180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3"/>
              <p:cNvSpPr/>
              <p:nvPr/>
            </p:nvSpPr>
            <p:spPr>
              <a:xfrm>
                <a:off x="-89650" y="31024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3"/>
              <p:cNvSpPr/>
              <p:nvPr/>
            </p:nvSpPr>
            <p:spPr>
              <a:xfrm>
                <a:off x="-89650" y="32868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3"/>
              <p:cNvSpPr/>
              <p:nvPr/>
            </p:nvSpPr>
            <p:spPr>
              <a:xfrm>
                <a:off x="-89650" y="34713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3"/>
              <p:cNvSpPr/>
              <p:nvPr/>
            </p:nvSpPr>
            <p:spPr>
              <a:xfrm>
                <a:off x="-89650" y="36557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3"/>
              <p:cNvSpPr/>
              <p:nvPr/>
            </p:nvSpPr>
            <p:spPr>
              <a:xfrm>
                <a:off x="-89650" y="38401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3"/>
              <p:cNvSpPr/>
              <p:nvPr/>
            </p:nvSpPr>
            <p:spPr>
              <a:xfrm>
                <a:off x="-89650" y="40245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3"/>
              <p:cNvSpPr/>
              <p:nvPr/>
            </p:nvSpPr>
            <p:spPr>
              <a:xfrm>
                <a:off x="-89650" y="42090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3"/>
              <p:cNvSpPr/>
              <p:nvPr/>
            </p:nvSpPr>
            <p:spPr>
              <a:xfrm>
                <a:off x="-89650" y="43934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3"/>
              <p:cNvSpPr/>
              <p:nvPr/>
            </p:nvSpPr>
            <p:spPr>
              <a:xfrm>
                <a:off x="-89650" y="45778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3"/>
              <p:cNvSpPr/>
              <p:nvPr/>
            </p:nvSpPr>
            <p:spPr>
              <a:xfrm>
                <a:off x="-89650" y="47622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3"/>
              <p:cNvSpPr/>
              <p:nvPr/>
            </p:nvSpPr>
            <p:spPr>
              <a:xfrm>
                <a:off x="-89650" y="49467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3"/>
              <p:cNvSpPr/>
              <p:nvPr/>
            </p:nvSpPr>
            <p:spPr>
              <a:xfrm>
                <a:off x="-89650" y="51311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06" name="Google Shape;100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22362" y="2337327"/>
            <a:ext cx="9438576" cy="9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13"/>
          <p:cNvSpPr txBox="1">
            <a:spLocks noGrp="1"/>
          </p:cNvSpPr>
          <p:nvPr>
            <p:ph type="title" hasCustomPrompt="1"/>
          </p:nvPr>
        </p:nvSpPr>
        <p:spPr>
          <a:xfrm>
            <a:off x="1164925" y="1475962"/>
            <a:ext cx="715200" cy="593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012" scaled="0"/>
          </a:gradFill>
          <a:effectLst>
            <a:outerShdw blurRad="57150" dist="57150" dir="25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8" name="Google Shape;1008;p13"/>
          <p:cNvSpPr txBox="1">
            <a:spLocks noGrp="1"/>
          </p:cNvSpPr>
          <p:nvPr>
            <p:ph type="subTitle" idx="1"/>
          </p:nvPr>
        </p:nvSpPr>
        <p:spPr>
          <a:xfrm>
            <a:off x="5637775" y="1486312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9" name="Google Shape;1009;p13"/>
          <p:cNvSpPr txBox="1">
            <a:spLocks noGrp="1"/>
          </p:cNvSpPr>
          <p:nvPr>
            <p:ph type="title" idx="2" hasCustomPrompt="1"/>
          </p:nvPr>
        </p:nvSpPr>
        <p:spPr>
          <a:xfrm>
            <a:off x="1164925" y="2283037"/>
            <a:ext cx="715200" cy="593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012" scaled="0"/>
          </a:gradFill>
          <a:effectLst>
            <a:outerShdw blurRad="57150" dist="57150" dir="25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0" name="Google Shape;1010;p13"/>
          <p:cNvSpPr txBox="1">
            <a:spLocks noGrp="1"/>
          </p:cNvSpPr>
          <p:nvPr>
            <p:ph type="subTitle" idx="3"/>
          </p:nvPr>
        </p:nvSpPr>
        <p:spPr>
          <a:xfrm>
            <a:off x="5637775" y="2293400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13"/>
          <p:cNvSpPr txBox="1">
            <a:spLocks noGrp="1"/>
          </p:cNvSpPr>
          <p:nvPr>
            <p:ph type="title" idx="4" hasCustomPrompt="1"/>
          </p:nvPr>
        </p:nvSpPr>
        <p:spPr>
          <a:xfrm>
            <a:off x="1169825" y="3090112"/>
            <a:ext cx="715200" cy="593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012" scaled="0"/>
          </a:gradFill>
          <a:effectLst>
            <a:outerShdw blurRad="57150" dist="57150" dir="25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2" name="Google Shape;1012;p13"/>
          <p:cNvSpPr txBox="1">
            <a:spLocks noGrp="1"/>
          </p:cNvSpPr>
          <p:nvPr>
            <p:ph type="subTitle" idx="5"/>
          </p:nvPr>
        </p:nvSpPr>
        <p:spPr>
          <a:xfrm>
            <a:off x="5642675" y="3100462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3" name="Google Shape;1013;p13"/>
          <p:cNvSpPr txBox="1">
            <a:spLocks noGrp="1"/>
          </p:cNvSpPr>
          <p:nvPr>
            <p:ph type="title" idx="6" hasCustomPrompt="1"/>
          </p:nvPr>
        </p:nvSpPr>
        <p:spPr>
          <a:xfrm>
            <a:off x="1169825" y="3863562"/>
            <a:ext cx="715200" cy="593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012" scaled="0"/>
          </a:gradFill>
          <a:effectLst>
            <a:outerShdw blurRad="57150" dist="57150" dir="258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4" name="Google Shape;1014;p13"/>
          <p:cNvSpPr txBox="1">
            <a:spLocks noGrp="1"/>
          </p:cNvSpPr>
          <p:nvPr>
            <p:ph type="subTitle" idx="7"/>
          </p:nvPr>
        </p:nvSpPr>
        <p:spPr>
          <a:xfrm>
            <a:off x="5642675" y="3873912"/>
            <a:ext cx="2336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6309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effectLst>
            <a:outerShdw blurRad="57150" dist="57150" dir="31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3"/>
          <p:cNvSpPr txBox="1">
            <a:spLocks noGrp="1"/>
          </p:cNvSpPr>
          <p:nvPr>
            <p:ph type="subTitle" idx="9"/>
          </p:nvPr>
        </p:nvSpPr>
        <p:spPr>
          <a:xfrm>
            <a:off x="2059675" y="1530262"/>
            <a:ext cx="3578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7" name="Google Shape;1017;p13"/>
          <p:cNvSpPr txBox="1">
            <a:spLocks noGrp="1"/>
          </p:cNvSpPr>
          <p:nvPr>
            <p:ph type="subTitle" idx="13"/>
          </p:nvPr>
        </p:nvSpPr>
        <p:spPr>
          <a:xfrm>
            <a:off x="2059675" y="2337337"/>
            <a:ext cx="3578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8" name="Google Shape;1018;p13"/>
          <p:cNvSpPr txBox="1">
            <a:spLocks noGrp="1"/>
          </p:cNvSpPr>
          <p:nvPr>
            <p:ph type="subTitle" idx="14"/>
          </p:nvPr>
        </p:nvSpPr>
        <p:spPr>
          <a:xfrm>
            <a:off x="2064575" y="3144412"/>
            <a:ext cx="3578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9" name="Google Shape;1019;p13"/>
          <p:cNvSpPr txBox="1">
            <a:spLocks noGrp="1"/>
          </p:cNvSpPr>
          <p:nvPr>
            <p:ph type="subTitle" idx="15"/>
          </p:nvPr>
        </p:nvSpPr>
        <p:spPr>
          <a:xfrm>
            <a:off x="2064725" y="3917862"/>
            <a:ext cx="3578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4" name="Google Shape;1504;p19"/>
          <p:cNvGrpSpPr/>
          <p:nvPr/>
        </p:nvGrpSpPr>
        <p:grpSpPr>
          <a:xfrm>
            <a:off x="-89650" y="-30750"/>
            <a:ext cx="9315675" cy="5174400"/>
            <a:chOff x="-89650" y="-30750"/>
            <a:chExt cx="9315675" cy="5174400"/>
          </a:xfrm>
        </p:grpSpPr>
        <p:grpSp>
          <p:nvGrpSpPr>
            <p:cNvPr id="1505" name="Google Shape;1505;p19"/>
            <p:cNvGrpSpPr/>
            <p:nvPr/>
          </p:nvGrpSpPr>
          <p:grpSpPr>
            <a:xfrm>
              <a:off x="160725" y="-30750"/>
              <a:ext cx="9065300" cy="5174400"/>
              <a:chOff x="160725" y="-30750"/>
              <a:chExt cx="9065300" cy="5174400"/>
            </a:xfrm>
          </p:grpSpPr>
          <p:sp>
            <p:nvSpPr>
              <p:cNvPr id="1506" name="Google Shape;1506;p19"/>
              <p:cNvSpPr/>
              <p:nvPr/>
            </p:nvSpPr>
            <p:spPr>
              <a:xfrm>
                <a:off x="16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9"/>
              <p:cNvSpPr/>
              <p:nvPr/>
            </p:nvSpPr>
            <p:spPr>
              <a:xfrm>
                <a:off x="33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9"/>
              <p:cNvSpPr/>
              <p:nvPr/>
            </p:nvSpPr>
            <p:spPr>
              <a:xfrm>
                <a:off x="50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9"/>
              <p:cNvSpPr/>
              <p:nvPr/>
            </p:nvSpPr>
            <p:spPr>
              <a:xfrm>
                <a:off x="683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9"/>
              <p:cNvSpPr/>
              <p:nvPr/>
            </p:nvSpPr>
            <p:spPr>
              <a:xfrm>
                <a:off x="857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9"/>
              <p:cNvSpPr/>
              <p:nvPr/>
            </p:nvSpPr>
            <p:spPr>
              <a:xfrm>
                <a:off x="1031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9"/>
              <p:cNvSpPr/>
              <p:nvPr/>
            </p:nvSpPr>
            <p:spPr>
              <a:xfrm>
                <a:off x="1205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9"/>
              <p:cNvSpPr/>
              <p:nvPr/>
            </p:nvSpPr>
            <p:spPr>
              <a:xfrm>
                <a:off x="1380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9"/>
              <p:cNvSpPr/>
              <p:nvPr/>
            </p:nvSpPr>
            <p:spPr>
              <a:xfrm>
                <a:off x="1554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9"/>
              <p:cNvSpPr/>
              <p:nvPr/>
            </p:nvSpPr>
            <p:spPr>
              <a:xfrm>
                <a:off x="1728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9"/>
              <p:cNvSpPr/>
              <p:nvPr/>
            </p:nvSpPr>
            <p:spPr>
              <a:xfrm>
                <a:off x="1902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9"/>
              <p:cNvSpPr/>
              <p:nvPr/>
            </p:nvSpPr>
            <p:spPr>
              <a:xfrm>
                <a:off x="2076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9"/>
              <p:cNvSpPr/>
              <p:nvPr/>
            </p:nvSpPr>
            <p:spPr>
              <a:xfrm>
                <a:off x="2251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9"/>
              <p:cNvSpPr/>
              <p:nvPr/>
            </p:nvSpPr>
            <p:spPr>
              <a:xfrm>
                <a:off x="2425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9"/>
              <p:cNvSpPr/>
              <p:nvPr/>
            </p:nvSpPr>
            <p:spPr>
              <a:xfrm>
                <a:off x="2599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9"/>
              <p:cNvSpPr/>
              <p:nvPr/>
            </p:nvSpPr>
            <p:spPr>
              <a:xfrm>
                <a:off x="2773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9"/>
              <p:cNvSpPr/>
              <p:nvPr/>
            </p:nvSpPr>
            <p:spPr>
              <a:xfrm>
                <a:off x="2947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9"/>
              <p:cNvSpPr/>
              <p:nvPr/>
            </p:nvSpPr>
            <p:spPr>
              <a:xfrm>
                <a:off x="3122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9"/>
              <p:cNvSpPr/>
              <p:nvPr/>
            </p:nvSpPr>
            <p:spPr>
              <a:xfrm>
                <a:off x="3296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9"/>
              <p:cNvSpPr/>
              <p:nvPr/>
            </p:nvSpPr>
            <p:spPr>
              <a:xfrm>
                <a:off x="3470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9"/>
              <p:cNvSpPr/>
              <p:nvPr/>
            </p:nvSpPr>
            <p:spPr>
              <a:xfrm>
                <a:off x="3644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9"/>
              <p:cNvSpPr/>
              <p:nvPr/>
            </p:nvSpPr>
            <p:spPr>
              <a:xfrm>
                <a:off x="3818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9"/>
              <p:cNvSpPr/>
              <p:nvPr/>
            </p:nvSpPr>
            <p:spPr>
              <a:xfrm>
                <a:off x="3993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9"/>
              <p:cNvSpPr/>
              <p:nvPr/>
            </p:nvSpPr>
            <p:spPr>
              <a:xfrm>
                <a:off x="4167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9"/>
              <p:cNvSpPr/>
              <p:nvPr/>
            </p:nvSpPr>
            <p:spPr>
              <a:xfrm>
                <a:off x="4341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9"/>
              <p:cNvSpPr/>
              <p:nvPr/>
            </p:nvSpPr>
            <p:spPr>
              <a:xfrm>
                <a:off x="4515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9"/>
              <p:cNvSpPr/>
              <p:nvPr/>
            </p:nvSpPr>
            <p:spPr>
              <a:xfrm>
                <a:off x="4689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9"/>
              <p:cNvSpPr/>
              <p:nvPr/>
            </p:nvSpPr>
            <p:spPr>
              <a:xfrm>
                <a:off x="4864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9"/>
              <p:cNvSpPr/>
              <p:nvPr/>
            </p:nvSpPr>
            <p:spPr>
              <a:xfrm>
                <a:off x="5038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9"/>
              <p:cNvSpPr/>
              <p:nvPr/>
            </p:nvSpPr>
            <p:spPr>
              <a:xfrm>
                <a:off x="5212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9"/>
              <p:cNvSpPr/>
              <p:nvPr/>
            </p:nvSpPr>
            <p:spPr>
              <a:xfrm>
                <a:off x="5386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9"/>
              <p:cNvSpPr/>
              <p:nvPr/>
            </p:nvSpPr>
            <p:spPr>
              <a:xfrm>
                <a:off x="5560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9"/>
              <p:cNvSpPr/>
              <p:nvPr/>
            </p:nvSpPr>
            <p:spPr>
              <a:xfrm>
                <a:off x="5735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5909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6083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6257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6431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6606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9"/>
              <p:cNvSpPr/>
              <p:nvPr/>
            </p:nvSpPr>
            <p:spPr>
              <a:xfrm>
                <a:off x="6780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9"/>
              <p:cNvSpPr/>
              <p:nvPr/>
            </p:nvSpPr>
            <p:spPr>
              <a:xfrm>
                <a:off x="6954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9"/>
              <p:cNvSpPr/>
              <p:nvPr/>
            </p:nvSpPr>
            <p:spPr>
              <a:xfrm>
                <a:off x="7128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9"/>
              <p:cNvSpPr/>
              <p:nvPr/>
            </p:nvSpPr>
            <p:spPr>
              <a:xfrm>
                <a:off x="7302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9"/>
              <p:cNvSpPr/>
              <p:nvPr/>
            </p:nvSpPr>
            <p:spPr>
              <a:xfrm>
                <a:off x="7477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9"/>
              <p:cNvSpPr/>
              <p:nvPr/>
            </p:nvSpPr>
            <p:spPr>
              <a:xfrm>
                <a:off x="7651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9"/>
              <p:cNvSpPr/>
              <p:nvPr/>
            </p:nvSpPr>
            <p:spPr>
              <a:xfrm>
                <a:off x="7825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9"/>
              <p:cNvSpPr/>
              <p:nvPr/>
            </p:nvSpPr>
            <p:spPr>
              <a:xfrm>
                <a:off x="7999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9"/>
              <p:cNvSpPr/>
              <p:nvPr/>
            </p:nvSpPr>
            <p:spPr>
              <a:xfrm>
                <a:off x="8173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9"/>
              <p:cNvSpPr/>
              <p:nvPr/>
            </p:nvSpPr>
            <p:spPr>
              <a:xfrm>
                <a:off x="8348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9"/>
              <p:cNvSpPr/>
              <p:nvPr/>
            </p:nvSpPr>
            <p:spPr>
              <a:xfrm>
                <a:off x="8522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9"/>
              <p:cNvSpPr/>
              <p:nvPr/>
            </p:nvSpPr>
            <p:spPr>
              <a:xfrm>
                <a:off x="8696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9"/>
              <p:cNvSpPr/>
              <p:nvPr/>
            </p:nvSpPr>
            <p:spPr>
              <a:xfrm>
                <a:off x="887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9"/>
              <p:cNvSpPr/>
              <p:nvPr/>
            </p:nvSpPr>
            <p:spPr>
              <a:xfrm>
                <a:off x="904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9"/>
              <p:cNvSpPr/>
              <p:nvPr/>
            </p:nvSpPr>
            <p:spPr>
              <a:xfrm>
                <a:off x="921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9" name="Google Shape;1559;p19"/>
            <p:cNvGrpSpPr/>
            <p:nvPr/>
          </p:nvGrpSpPr>
          <p:grpSpPr>
            <a:xfrm>
              <a:off x="-89650" y="151650"/>
              <a:ext cx="9308700" cy="4986675"/>
              <a:chOff x="-89650" y="151650"/>
              <a:chExt cx="9308700" cy="4986675"/>
            </a:xfrm>
          </p:grpSpPr>
          <p:sp>
            <p:nvSpPr>
              <p:cNvPr id="1560" name="Google Shape;1560;p19"/>
              <p:cNvSpPr/>
              <p:nvPr/>
            </p:nvSpPr>
            <p:spPr>
              <a:xfrm>
                <a:off x="-89650" y="1516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9"/>
              <p:cNvSpPr/>
              <p:nvPr/>
            </p:nvSpPr>
            <p:spPr>
              <a:xfrm>
                <a:off x="-89650" y="3360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9"/>
              <p:cNvSpPr/>
              <p:nvPr/>
            </p:nvSpPr>
            <p:spPr>
              <a:xfrm>
                <a:off x="-89650" y="5205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9"/>
              <p:cNvSpPr/>
              <p:nvPr/>
            </p:nvSpPr>
            <p:spPr>
              <a:xfrm>
                <a:off x="-89650" y="7049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9"/>
              <p:cNvSpPr/>
              <p:nvPr/>
            </p:nvSpPr>
            <p:spPr>
              <a:xfrm>
                <a:off x="-89650" y="8893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9"/>
              <p:cNvSpPr/>
              <p:nvPr/>
            </p:nvSpPr>
            <p:spPr>
              <a:xfrm>
                <a:off x="-89650" y="10737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9"/>
              <p:cNvSpPr/>
              <p:nvPr/>
            </p:nvSpPr>
            <p:spPr>
              <a:xfrm>
                <a:off x="-89650" y="12582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9"/>
              <p:cNvSpPr/>
              <p:nvPr/>
            </p:nvSpPr>
            <p:spPr>
              <a:xfrm>
                <a:off x="-89650" y="14426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9"/>
              <p:cNvSpPr/>
              <p:nvPr/>
            </p:nvSpPr>
            <p:spPr>
              <a:xfrm>
                <a:off x="-89650" y="16270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9"/>
              <p:cNvSpPr/>
              <p:nvPr/>
            </p:nvSpPr>
            <p:spPr>
              <a:xfrm>
                <a:off x="-89650" y="18114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9"/>
              <p:cNvSpPr/>
              <p:nvPr/>
            </p:nvSpPr>
            <p:spPr>
              <a:xfrm>
                <a:off x="-89650" y="19959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9"/>
              <p:cNvSpPr/>
              <p:nvPr/>
            </p:nvSpPr>
            <p:spPr>
              <a:xfrm>
                <a:off x="-89650" y="21803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9"/>
              <p:cNvSpPr/>
              <p:nvPr/>
            </p:nvSpPr>
            <p:spPr>
              <a:xfrm>
                <a:off x="-89650" y="23647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9"/>
              <p:cNvSpPr/>
              <p:nvPr/>
            </p:nvSpPr>
            <p:spPr>
              <a:xfrm>
                <a:off x="-89650" y="25491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9"/>
              <p:cNvSpPr/>
              <p:nvPr/>
            </p:nvSpPr>
            <p:spPr>
              <a:xfrm>
                <a:off x="-89650" y="27336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9"/>
              <p:cNvSpPr/>
              <p:nvPr/>
            </p:nvSpPr>
            <p:spPr>
              <a:xfrm>
                <a:off x="-89650" y="29180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9"/>
              <p:cNvSpPr/>
              <p:nvPr/>
            </p:nvSpPr>
            <p:spPr>
              <a:xfrm>
                <a:off x="-89650" y="31024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9"/>
              <p:cNvSpPr/>
              <p:nvPr/>
            </p:nvSpPr>
            <p:spPr>
              <a:xfrm>
                <a:off x="-89650" y="32868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9"/>
              <p:cNvSpPr/>
              <p:nvPr/>
            </p:nvSpPr>
            <p:spPr>
              <a:xfrm>
                <a:off x="-89650" y="34713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-89650" y="36557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-89650" y="38401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-89650" y="40245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-89650" y="42090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-89650" y="43934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-89650" y="45778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-89650" y="47622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-89650" y="49467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-89650" y="51311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88" name="Google Shape;1588;p19"/>
          <p:cNvSpPr txBox="1">
            <a:spLocks noGrp="1"/>
          </p:cNvSpPr>
          <p:nvPr>
            <p:ph type="subTitle" idx="1"/>
          </p:nvPr>
        </p:nvSpPr>
        <p:spPr>
          <a:xfrm>
            <a:off x="4794400" y="2766038"/>
            <a:ext cx="3634500" cy="881100"/>
          </a:xfrm>
          <a:prstGeom prst="rect">
            <a:avLst/>
          </a:prstGeom>
          <a:solidFill>
            <a:schemeClr val="accent6"/>
          </a:solidFill>
          <a:effectLst>
            <a:outerShdw blurRad="57150" dist="47625" dir="2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9" name="Google Shape;1589;p19"/>
          <p:cNvSpPr txBox="1">
            <a:spLocks noGrp="1"/>
          </p:cNvSpPr>
          <p:nvPr>
            <p:ph type="title"/>
          </p:nvPr>
        </p:nvSpPr>
        <p:spPr>
          <a:xfrm>
            <a:off x="4794400" y="2032838"/>
            <a:ext cx="3634500" cy="733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700" scaled="0"/>
          </a:gradFill>
          <a:effectLst>
            <a:outerShdw blurRad="57150" dist="47625" dir="24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590" name="Google Shape;159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5062" y="694527"/>
            <a:ext cx="9438576" cy="9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" name="Google Shape;2355;p28"/>
          <p:cNvGrpSpPr/>
          <p:nvPr/>
        </p:nvGrpSpPr>
        <p:grpSpPr>
          <a:xfrm>
            <a:off x="-89650" y="-30750"/>
            <a:ext cx="9315675" cy="5174400"/>
            <a:chOff x="-89650" y="-30750"/>
            <a:chExt cx="9315675" cy="5174400"/>
          </a:xfrm>
        </p:grpSpPr>
        <p:grpSp>
          <p:nvGrpSpPr>
            <p:cNvPr id="2356" name="Google Shape;2356;p28"/>
            <p:cNvGrpSpPr/>
            <p:nvPr/>
          </p:nvGrpSpPr>
          <p:grpSpPr>
            <a:xfrm>
              <a:off x="160725" y="-30750"/>
              <a:ext cx="9065300" cy="5174400"/>
              <a:chOff x="160725" y="-30750"/>
              <a:chExt cx="9065300" cy="5174400"/>
            </a:xfrm>
          </p:grpSpPr>
          <p:sp>
            <p:nvSpPr>
              <p:cNvPr id="2357" name="Google Shape;2357;p28"/>
              <p:cNvSpPr/>
              <p:nvPr/>
            </p:nvSpPr>
            <p:spPr>
              <a:xfrm>
                <a:off x="16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8"/>
              <p:cNvSpPr/>
              <p:nvPr/>
            </p:nvSpPr>
            <p:spPr>
              <a:xfrm>
                <a:off x="33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8"/>
              <p:cNvSpPr/>
              <p:nvPr/>
            </p:nvSpPr>
            <p:spPr>
              <a:xfrm>
                <a:off x="50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8"/>
              <p:cNvSpPr/>
              <p:nvPr/>
            </p:nvSpPr>
            <p:spPr>
              <a:xfrm>
                <a:off x="683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8"/>
              <p:cNvSpPr/>
              <p:nvPr/>
            </p:nvSpPr>
            <p:spPr>
              <a:xfrm>
                <a:off x="857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28"/>
              <p:cNvSpPr/>
              <p:nvPr/>
            </p:nvSpPr>
            <p:spPr>
              <a:xfrm>
                <a:off x="1031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28"/>
              <p:cNvSpPr/>
              <p:nvPr/>
            </p:nvSpPr>
            <p:spPr>
              <a:xfrm>
                <a:off x="1205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28"/>
              <p:cNvSpPr/>
              <p:nvPr/>
            </p:nvSpPr>
            <p:spPr>
              <a:xfrm>
                <a:off x="1380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28"/>
              <p:cNvSpPr/>
              <p:nvPr/>
            </p:nvSpPr>
            <p:spPr>
              <a:xfrm>
                <a:off x="1554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8"/>
              <p:cNvSpPr/>
              <p:nvPr/>
            </p:nvSpPr>
            <p:spPr>
              <a:xfrm>
                <a:off x="1728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8"/>
              <p:cNvSpPr/>
              <p:nvPr/>
            </p:nvSpPr>
            <p:spPr>
              <a:xfrm>
                <a:off x="1902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8"/>
              <p:cNvSpPr/>
              <p:nvPr/>
            </p:nvSpPr>
            <p:spPr>
              <a:xfrm>
                <a:off x="2076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8"/>
              <p:cNvSpPr/>
              <p:nvPr/>
            </p:nvSpPr>
            <p:spPr>
              <a:xfrm>
                <a:off x="2251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8"/>
              <p:cNvSpPr/>
              <p:nvPr/>
            </p:nvSpPr>
            <p:spPr>
              <a:xfrm>
                <a:off x="2425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8"/>
              <p:cNvSpPr/>
              <p:nvPr/>
            </p:nvSpPr>
            <p:spPr>
              <a:xfrm>
                <a:off x="2599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8"/>
              <p:cNvSpPr/>
              <p:nvPr/>
            </p:nvSpPr>
            <p:spPr>
              <a:xfrm>
                <a:off x="2773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28"/>
              <p:cNvSpPr/>
              <p:nvPr/>
            </p:nvSpPr>
            <p:spPr>
              <a:xfrm>
                <a:off x="2947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28"/>
              <p:cNvSpPr/>
              <p:nvPr/>
            </p:nvSpPr>
            <p:spPr>
              <a:xfrm>
                <a:off x="3122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8"/>
              <p:cNvSpPr/>
              <p:nvPr/>
            </p:nvSpPr>
            <p:spPr>
              <a:xfrm>
                <a:off x="3296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28"/>
              <p:cNvSpPr/>
              <p:nvPr/>
            </p:nvSpPr>
            <p:spPr>
              <a:xfrm>
                <a:off x="3470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28"/>
              <p:cNvSpPr/>
              <p:nvPr/>
            </p:nvSpPr>
            <p:spPr>
              <a:xfrm>
                <a:off x="3644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28"/>
              <p:cNvSpPr/>
              <p:nvPr/>
            </p:nvSpPr>
            <p:spPr>
              <a:xfrm>
                <a:off x="3818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8"/>
              <p:cNvSpPr/>
              <p:nvPr/>
            </p:nvSpPr>
            <p:spPr>
              <a:xfrm>
                <a:off x="3993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28"/>
              <p:cNvSpPr/>
              <p:nvPr/>
            </p:nvSpPr>
            <p:spPr>
              <a:xfrm>
                <a:off x="4167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28"/>
              <p:cNvSpPr/>
              <p:nvPr/>
            </p:nvSpPr>
            <p:spPr>
              <a:xfrm>
                <a:off x="4341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28"/>
              <p:cNvSpPr/>
              <p:nvPr/>
            </p:nvSpPr>
            <p:spPr>
              <a:xfrm>
                <a:off x="4515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8"/>
              <p:cNvSpPr/>
              <p:nvPr/>
            </p:nvSpPr>
            <p:spPr>
              <a:xfrm>
                <a:off x="4689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8"/>
              <p:cNvSpPr/>
              <p:nvPr/>
            </p:nvSpPr>
            <p:spPr>
              <a:xfrm>
                <a:off x="4864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8"/>
              <p:cNvSpPr/>
              <p:nvPr/>
            </p:nvSpPr>
            <p:spPr>
              <a:xfrm>
                <a:off x="5038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8"/>
              <p:cNvSpPr/>
              <p:nvPr/>
            </p:nvSpPr>
            <p:spPr>
              <a:xfrm>
                <a:off x="5212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8"/>
              <p:cNvSpPr/>
              <p:nvPr/>
            </p:nvSpPr>
            <p:spPr>
              <a:xfrm>
                <a:off x="5386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8"/>
              <p:cNvSpPr/>
              <p:nvPr/>
            </p:nvSpPr>
            <p:spPr>
              <a:xfrm>
                <a:off x="5560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8"/>
              <p:cNvSpPr/>
              <p:nvPr/>
            </p:nvSpPr>
            <p:spPr>
              <a:xfrm>
                <a:off x="5735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8"/>
              <p:cNvSpPr/>
              <p:nvPr/>
            </p:nvSpPr>
            <p:spPr>
              <a:xfrm>
                <a:off x="5909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8"/>
              <p:cNvSpPr/>
              <p:nvPr/>
            </p:nvSpPr>
            <p:spPr>
              <a:xfrm>
                <a:off x="6083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28"/>
              <p:cNvSpPr/>
              <p:nvPr/>
            </p:nvSpPr>
            <p:spPr>
              <a:xfrm>
                <a:off x="6257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28"/>
              <p:cNvSpPr/>
              <p:nvPr/>
            </p:nvSpPr>
            <p:spPr>
              <a:xfrm>
                <a:off x="6431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8"/>
              <p:cNvSpPr/>
              <p:nvPr/>
            </p:nvSpPr>
            <p:spPr>
              <a:xfrm>
                <a:off x="6606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8"/>
              <p:cNvSpPr/>
              <p:nvPr/>
            </p:nvSpPr>
            <p:spPr>
              <a:xfrm>
                <a:off x="6780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8"/>
              <p:cNvSpPr/>
              <p:nvPr/>
            </p:nvSpPr>
            <p:spPr>
              <a:xfrm>
                <a:off x="6954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8"/>
              <p:cNvSpPr/>
              <p:nvPr/>
            </p:nvSpPr>
            <p:spPr>
              <a:xfrm>
                <a:off x="7128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8"/>
              <p:cNvSpPr/>
              <p:nvPr/>
            </p:nvSpPr>
            <p:spPr>
              <a:xfrm>
                <a:off x="7302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8"/>
              <p:cNvSpPr/>
              <p:nvPr/>
            </p:nvSpPr>
            <p:spPr>
              <a:xfrm>
                <a:off x="7477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8"/>
              <p:cNvSpPr/>
              <p:nvPr/>
            </p:nvSpPr>
            <p:spPr>
              <a:xfrm>
                <a:off x="7651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8"/>
              <p:cNvSpPr/>
              <p:nvPr/>
            </p:nvSpPr>
            <p:spPr>
              <a:xfrm>
                <a:off x="7825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8"/>
              <p:cNvSpPr/>
              <p:nvPr/>
            </p:nvSpPr>
            <p:spPr>
              <a:xfrm>
                <a:off x="7999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28"/>
              <p:cNvSpPr/>
              <p:nvPr/>
            </p:nvSpPr>
            <p:spPr>
              <a:xfrm>
                <a:off x="8173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8"/>
              <p:cNvSpPr/>
              <p:nvPr/>
            </p:nvSpPr>
            <p:spPr>
              <a:xfrm>
                <a:off x="8348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8"/>
              <p:cNvSpPr/>
              <p:nvPr/>
            </p:nvSpPr>
            <p:spPr>
              <a:xfrm>
                <a:off x="8522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8"/>
              <p:cNvSpPr/>
              <p:nvPr/>
            </p:nvSpPr>
            <p:spPr>
              <a:xfrm>
                <a:off x="8696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28"/>
              <p:cNvSpPr/>
              <p:nvPr/>
            </p:nvSpPr>
            <p:spPr>
              <a:xfrm>
                <a:off x="887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28"/>
              <p:cNvSpPr/>
              <p:nvPr/>
            </p:nvSpPr>
            <p:spPr>
              <a:xfrm>
                <a:off x="904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8"/>
              <p:cNvSpPr/>
              <p:nvPr/>
            </p:nvSpPr>
            <p:spPr>
              <a:xfrm>
                <a:off x="921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28"/>
            <p:cNvGrpSpPr/>
            <p:nvPr/>
          </p:nvGrpSpPr>
          <p:grpSpPr>
            <a:xfrm>
              <a:off x="-89650" y="151650"/>
              <a:ext cx="9308700" cy="4986675"/>
              <a:chOff x="-89650" y="151650"/>
              <a:chExt cx="9308700" cy="4986675"/>
            </a:xfrm>
          </p:grpSpPr>
          <p:sp>
            <p:nvSpPr>
              <p:cNvPr id="2411" name="Google Shape;2411;p28"/>
              <p:cNvSpPr/>
              <p:nvPr/>
            </p:nvSpPr>
            <p:spPr>
              <a:xfrm>
                <a:off x="-89650" y="1516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28"/>
              <p:cNvSpPr/>
              <p:nvPr/>
            </p:nvSpPr>
            <p:spPr>
              <a:xfrm>
                <a:off x="-89650" y="3360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28"/>
              <p:cNvSpPr/>
              <p:nvPr/>
            </p:nvSpPr>
            <p:spPr>
              <a:xfrm>
                <a:off x="-89650" y="5205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8"/>
              <p:cNvSpPr/>
              <p:nvPr/>
            </p:nvSpPr>
            <p:spPr>
              <a:xfrm>
                <a:off x="-89650" y="7049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8"/>
              <p:cNvSpPr/>
              <p:nvPr/>
            </p:nvSpPr>
            <p:spPr>
              <a:xfrm>
                <a:off x="-89650" y="8893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8"/>
              <p:cNvSpPr/>
              <p:nvPr/>
            </p:nvSpPr>
            <p:spPr>
              <a:xfrm>
                <a:off x="-89650" y="10737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8"/>
              <p:cNvSpPr/>
              <p:nvPr/>
            </p:nvSpPr>
            <p:spPr>
              <a:xfrm>
                <a:off x="-89650" y="12582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8"/>
              <p:cNvSpPr/>
              <p:nvPr/>
            </p:nvSpPr>
            <p:spPr>
              <a:xfrm>
                <a:off x="-89650" y="14426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8"/>
              <p:cNvSpPr/>
              <p:nvPr/>
            </p:nvSpPr>
            <p:spPr>
              <a:xfrm>
                <a:off x="-89650" y="16270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8"/>
              <p:cNvSpPr/>
              <p:nvPr/>
            </p:nvSpPr>
            <p:spPr>
              <a:xfrm>
                <a:off x="-89650" y="18114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8"/>
              <p:cNvSpPr/>
              <p:nvPr/>
            </p:nvSpPr>
            <p:spPr>
              <a:xfrm>
                <a:off x="-89650" y="19959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8"/>
              <p:cNvSpPr/>
              <p:nvPr/>
            </p:nvSpPr>
            <p:spPr>
              <a:xfrm>
                <a:off x="-89650" y="21803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28"/>
              <p:cNvSpPr/>
              <p:nvPr/>
            </p:nvSpPr>
            <p:spPr>
              <a:xfrm>
                <a:off x="-89650" y="23647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28"/>
              <p:cNvSpPr/>
              <p:nvPr/>
            </p:nvSpPr>
            <p:spPr>
              <a:xfrm>
                <a:off x="-89650" y="25491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8"/>
              <p:cNvSpPr/>
              <p:nvPr/>
            </p:nvSpPr>
            <p:spPr>
              <a:xfrm>
                <a:off x="-89650" y="27336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8"/>
              <p:cNvSpPr/>
              <p:nvPr/>
            </p:nvSpPr>
            <p:spPr>
              <a:xfrm>
                <a:off x="-89650" y="29180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8"/>
              <p:cNvSpPr/>
              <p:nvPr/>
            </p:nvSpPr>
            <p:spPr>
              <a:xfrm>
                <a:off x="-89650" y="31024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8"/>
              <p:cNvSpPr/>
              <p:nvPr/>
            </p:nvSpPr>
            <p:spPr>
              <a:xfrm>
                <a:off x="-89650" y="32868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8"/>
              <p:cNvSpPr/>
              <p:nvPr/>
            </p:nvSpPr>
            <p:spPr>
              <a:xfrm>
                <a:off x="-89650" y="34713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8"/>
              <p:cNvSpPr/>
              <p:nvPr/>
            </p:nvSpPr>
            <p:spPr>
              <a:xfrm>
                <a:off x="-89650" y="36557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8"/>
              <p:cNvSpPr/>
              <p:nvPr/>
            </p:nvSpPr>
            <p:spPr>
              <a:xfrm>
                <a:off x="-89650" y="38401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8"/>
              <p:cNvSpPr/>
              <p:nvPr/>
            </p:nvSpPr>
            <p:spPr>
              <a:xfrm>
                <a:off x="-89650" y="40245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8"/>
              <p:cNvSpPr/>
              <p:nvPr/>
            </p:nvSpPr>
            <p:spPr>
              <a:xfrm>
                <a:off x="-89650" y="42090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28"/>
              <p:cNvSpPr/>
              <p:nvPr/>
            </p:nvSpPr>
            <p:spPr>
              <a:xfrm>
                <a:off x="-89650" y="43934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28"/>
              <p:cNvSpPr/>
              <p:nvPr/>
            </p:nvSpPr>
            <p:spPr>
              <a:xfrm>
                <a:off x="-89650" y="45778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28"/>
              <p:cNvSpPr/>
              <p:nvPr/>
            </p:nvSpPr>
            <p:spPr>
              <a:xfrm>
                <a:off x="-89650" y="47622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28"/>
              <p:cNvSpPr/>
              <p:nvPr/>
            </p:nvSpPr>
            <p:spPr>
              <a:xfrm>
                <a:off x="-89650" y="49467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28"/>
              <p:cNvSpPr/>
              <p:nvPr/>
            </p:nvSpPr>
            <p:spPr>
              <a:xfrm>
                <a:off x="-89650" y="51311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439" name="Google Shape;24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4160346" y="163852"/>
            <a:ext cx="9438576" cy="9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0" name="Google Shape;2440;p28"/>
          <p:cNvSpPr txBox="1">
            <a:spLocks noGrp="1"/>
          </p:cNvSpPr>
          <p:nvPr>
            <p:ph type="ctrTitle"/>
          </p:nvPr>
        </p:nvSpPr>
        <p:spPr>
          <a:xfrm>
            <a:off x="810163" y="865650"/>
            <a:ext cx="4293900" cy="997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700" scaled="0"/>
          </a:gradFill>
          <a:effectLst>
            <a:outerShdw blurRad="57150" dist="57150" dir="29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41" name="Google Shape;2441;p28"/>
          <p:cNvSpPr txBox="1">
            <a:spLocks noGrp="1"/>
          </p:cNvSpPr>
          <p:nvPr>
            <p:ph type="subTitle" idx="1"/>
          </p:nvPr>
        </p:nvSpPr>
        <p:spPr>
          <a:xfrm>
            <a:off x="810163" y="2303849"/>
            <a:ext cx="4293900" cy="816600"/>
          </a:xfrm>
          <a:prstGeom prst="rect">
            <a:avLst/>
          </a:prstGeom>
          <a:solidFill>
            <a:schemeClr val="accent6"/>
          </a:solidFill>
          <a:effectLst>
            <a:outerShdw blurRad="57150" dist="57150" dir="29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42" name="Google Shape;2442;p28"/>
          <p:cNvSpPr txBox="1"/>
          <p:nvPr/>
        </p:nvSpPr>
        <p:spPr>
          <a:xfrm>
            <a:off x="5430150" y="865650"/>
            <a:ext cx="30375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5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443" name="Google Shape;2443;p28"/>
          <p:cNvGrpSpPr/>
          <p:nvPr/>
        </p:nvGrpSpPr>
        <p:grpSpPr>
          <a:xfrm>
            <a:off x="5626291" y="2259561"/>
            <a:ext cx="6189097" cy="5016295"/>
            <a:chOff x="5215225" y="1951800"/>
            <a:chExt cx="4976358" cy="4033364"/>
          </a:xfrm>
        </p:grpSpPr>
        <p:sp>
          <p:nvSpPr>
            <p:cNvPr id="2444" name="Google Shape;2444;p28"/>
            <p:cNvSpPr/>
            <p:nvPr/>
          </p:nvSpPr>
          <p:spPr>
            <a:xfrm>
              <a:off x="5376593" y="2263732"/>
              <a:ext cx="4582552" cy="3098788"/>
            </a:xfrm>
            <a:custGeom>
              <a:avLst/>
              <a:gdLst/>
              <a:ahLst/>
              <a:cxnLst/>
              <a:rect l="l" t="t" r="r" b="b"/>
              <a:pathLst>
                <a:path w="169254" h="114452" extrusionOk="0">
                  <a:moveTo>
                    <a:pt x="164360" y="66411"/>
                  </a:moveTo>
                  <a:cubicBezTo>
                    <a:pt x="164182" y="65967"/>
                    <a:pt x="163960" y="65522"/>
                    <a:pt x="163782" y="65077"/>
                  </a:cubicBezTo>
                  <a:lnTo>
                    <a:pt x="163560" y="64632"/>
                  </a:lnTo>
                  <a:cubicBezTo>
                    <a:pt x="163426" y="64321"/>
                    <a:pt x="163293" y="63965"/>
                    <a:pt x="163115" y="63654"/>
                  </a:cubicBezTo>
                  <a:cubicBezTo>
                    <a:pt x="163070" y="63520"/>
                    <a:pt x="162981" y="63387"/>
                    <a:pt x="162937" y="63209"/>
                  </a:cubicBezTo>
                  <a:cubicBezTo>
                    <a:pt x="162714" y="62808"/>
                    <a:pt x="162536" y="62453"/>
                    <a:pt x="162359" y="62052"/>
                  </a:cubicBezTo>
                  <a:lnTo>
                    <a:pt x="162270" y="61830"/>
                  </a:lnTo>
                  <a:cubicBezTo>
                    <a:pt x="162047" y="61385"/>
                    <a:pt x="161780" y="60940"/>
                    <a:pt x="161558" y="60495"/>
                  </a:cubicBezTo>
                  <a:lnTo>
                    <a:pt x="161335" y="60140"/>
                  </a:lnTo>
                  <a:cubicBezTo>
                    <a:pt x="161158" y="59784"/>
                    <a:pt x="160980" y="59472"/>
                    <a:pt x="160802" y="59116"/>
                  </a:cubicBezTo>
                  <a:cubicBezTo>
                    <a:pt x="160713" y="58983"/>
                    <a:pt x="160624" y="58850"/>
                    <a:pt x="160535" y="58672"/>
                  </a:cubicBezTo>
                  <a:cubicBezTo>
                    <a:pt x="160357" y="58316"/>
                    <a:pt x="160134" y="57960"/>
                    <a:pt x="159912" y="57604"/>
                  </a:cubicBezTo>
                  <a:cubicBezTo>
                    <a:pt x="159868" y="57515"/>
                    <a:pt x="159823" y="57426"/>
                    <a:pt x="159734" y="57337"/>
                  </a:cubicBezTo>
                  <a:cubicBezTo>
                    <a:pt x="159467" y="56892"/>
                    <a:pt x="159200" y="56448"/>
                    <a:pt x="158933" y="56003"/>
                  </a:cubicBezTo>
                  <a:cubicBezTo>
                    <a:pt x="158845" y="55869"/>
                    <a:pt x="158756" y="55780"/>
                    <a:pt x="158711" y="55647"/>
                  </a:cubicBezTo>
                  <a:cubicBezTo>
                    <a:pt x="158489" y="55336"/>
                    <a:pt x="158266" y="54980"/>
                    <a:pt x="158044" y="54668"/>
                  </a:cubicBezTo>
                  <a:cubicBezTo>
                    <a:pt x="157955" y="54490"/>
                    <a:pt x="157866" y="54357"/>
                    <a:pt x="157777" y="54224"/>
                  </a:cubicBezTo>
                  <a:cubicBezTo>
                    <a:pt x="157555" y="53912"/>
                    <a:pt x="157288" y="53556"/>
                    <a:pt x="157065" y="53200"/>
                  </a:cubicBezTo>
                  <a:lnTo>
                    <a:pt x="156843" y="52889"/>
                  </a:lnTo>
                  <a:cubicBezTo>
                    <a:pt x="156531" y="52444"/>
                    <a:pt x="156220" y="51999"/>
                    <a:pt x="155909" y="51599"/>
                  </a:cubicBezTo>
                  <a:lnTo>
                    <a:pt x="155686" y="51288"/>
                  </a:lnTo>
                  <a:cubicBezTo>
                    <a:pt x="155419" y="50932"/>
                    <a:pt x="155197" y="50621"/>
                    <a:pt x="154930" y="50265"/>
                  </a:cubicBezTo>
                  <a:lnTo>
                    <a:pt x="154619" y="49864"/>
                  </a:lnTo>
                  <a:cubicBezTo>
                    <a:pt x="154352" y="49509"/>
                    <a:pt x="154085" y="49197"/>
                    <a:pt x="153863" y="48886"/>
                  </a:cubicBezTo>
                  <a:lnTo>
                    <a:pt x="153551" y="48530"/>
                  </a:lnTo>
                  <a:lnTo>
                    <a:pt x="153418" y="48352"/>
                  </a:lnTo>
                  <a:lnTo>
                    <a:pt x="153017" y="47863"/>
                  </a:lnTo>
                  <a:lnTo>
                    <a:pt x="152350" y="47018"/>
                  </a:lnTo>
                  <a:lnTo>
                    <a:pt x="151816" y="46395"/>
                  </a:lnTo>
                  <a:lnTo>
                    <a:pt x="151105" y="45594"/>
                  </a:lnTo>
                  <a:lnTo>
                    <a:pt x="150526" y="44927"/>
                  </a:lnTo>
                  <a:lnTo>
                    <a:pt x="149859" y="44126"/>
                  </a:lnTo>
                  <a:lnTo>
                    <a:pt x="149236" y="43504"/>
                  </a:lnTo>
                  <a:lnTo>
                    <a:pt x="148569" y="42747"/>
                  </a:lnTo>
                  <a:lnTo>
                    <a:pt x="147947" y="42080"/>
                  </a:lnTo>
                  <a:lnTo>
                    <a:pt x="147190" y="41324"/>
                  </a:lnTo>
                  <a:cubicBezTo>
                    <a:pt x="147012" y="41102"/>
                    <a:pt x="146790" y="40924"/>
                    <a:pt x="146568" y="40701"/>
                  </a:cubicBezTo>
                  <a:lnTo>
                    <a:pt x="145856" y="39945"/>
                  </a:lnTo>
                  <a:lnTo>
                    <a:pt x="145189" y="39278"/>
                  </a:lnTo>
                  <a:lnTo>
                    <a:pt x="144432" y="38566"/>
                  </a:lnTo>
                  <a:lnTo>
                    <a:pt x="143765" y="37943"/>
                  </a:lnTo>
                  <a:lnTo>
                    <a:pt x="143009" y="37187"/>
                  </a:lnTo>
                  <a:lnTo>
                    <a:pt x="142653" y="36876"/>
                  </a:lnTo>
                  <a:lnTo>
                    <a:pt x="142253" y="36520"/>
                  </a:lnTo>
                  <a:lnTo>
                    <a:pt x="141630" y="35986"/>
                  </a:lnTo>
                  <a:cubicBezTo>
                    <a:pt x="141363" y="35719"/>
                    <a:pt x="141096" y="35497"/>
                    <a:pt x="140829" y="35274"/>
                  </a:cubicBezTo>
                  <a:lnTo>
                    <a:pt x="140207" y="34696"/>
                  </a:lnTo>
                  <a:lnTo>
                    <a:pt x="139406" y="34029"/>
                  </a:lnTo>
                  <a:lnTo>
                    <a:pt x="138739" y="33451"/>
                  </a:lnTo>
                  <a:lnTo>
                    <a:pt x="137938" y="32783"/>
                  </a:lnTo>
                  <a:lnTo>
                    <a:pt x="137271" y="32205"/>
                  </a:lnTo>
                  <a:cubicBezTo>
                    <a:pt x="137004" y="31983"/>
                    <a:pt x="136693" y="31760"/>
                    <a:pt x="136426" y="31538"/>
                  </a:cubicBezTo>
                  <a:lnTo>
                    <a:pt x="135759" y="30960"/>
                  </a:lnTo>
                  <a:lnTo>
                    <a:pt x="134869" y="30248"/>
                  </a:lnTo>
                  <a:lnTo>
                    <a:pt x="134246" y="29759"/>
                  </a:lnTo>
                  <a:cubicBezTo>
                    <a:pt x="133890" y="29492"/>
                    <a:pt x="133579" y="29269"/>
                    <a:pt x="133223" y="29003"/>
                  </a:cubicBezTo>
                  <a:lnTo>
                    <a:pt x="132689" y="28558"/>
                  </a:lnTo>
                  <a:cubicBezTo>
                    <a:pt x="132245" y="28246"/>
                    <a:pt x="131800" y="27891"/>
                    <a:pt x="131355" y="27579"/>
                  </a:cubicBezTo>
                  <a:lnTo>
                    <a:pt x="131088" y="27401"/>
                  </a:lnTo>
                  <a:lnTo>
                    <a:pt x="131088" y="27401"/>
                  </a:lnTo>
                  <a:lnTo>
                    <a:pt x="131088" y="27401"/>
                  </a:lnTo>
                  <a:cubicBezTo>
                    <a:pt x="130065" y="26645"/>
                    <a:pt x="129042" y="25933"/>
                    <a:pt x="127974" y="25177"/>
                  </a:cubicBezTo>
                  <a:lnTo>
                    <a:pt x="127885" y="25088"/>
                  </a:lnTo>
                  <a:cubicBezTo>
                    <a:pt x="126862" y="24376"/>
                    <a:pt x="125795" y="23709"/>
                    <a:pt x="124772" y="22998"/>
                  </a:cubicBezTo>
                  <a:lnTo>
                    <a:pt x="124549" y="22864"/>
                  </a:lnTo>
                  <a:cubicBezTo>
                    <a:pt x="123526" y="22197"/>
                    <a:pt x="122459" y="21530"/>
                    <a:pt x="121435" y="20907"/>
                  </a:cubicBezTo>
                  <a:lnTo>
                    <a:pt x="121124" y="20729"/>
                  </a:lnTo>
                  <a:cubicBezTo>
                    <a:pt x="120101" y="20062"/>
                    <a:pt x="119033" y="19484"/>
                    <a:pt x="118010" y="18861"/>
                  </a:cubicBezTo>
                  <a:lnTo>
                    <a:pt x="117743" y="18727"/>
                  </a:lnTo>
                  <a:lnTo>
                    <a:pt x="117566" y="18594"/>
                  </a:lnTo>
                  <a:lnTo>
                    <a:pt x="116009" y="17749"/>
                  </a:lnTo>
                  <a:cubicBezTo>
                    <a:pt x="115831" y="17660"/>
                    <a:pt x="115697" y="17571"/>
                    <a:pt x="115564" y="17482"/>
                  </a:cubicBezTo>
                  <a:cubicBezTo>
                    <a:pt x="114897" y="17126"/>
                    <a:pt x="114229" y="16726"/>
                    <a:pt x="113562" y="16370"/>
                  </a:cubicBezTo>
                  <a:lnTo>
                    <a:pt x="112984" y="16103"/>
                  </a:lnTo>
                  <a:lnTo>
                    <a:pt x="111472" y="15302"/>
                  </a:lnTo>
                  <a:lnTo>
                    <a:pt x="110760" y="14946"/>
                  </a:lnTo>
                  <a:lnTo>
                    <a:pt x="109425" y="14279"/>
                  </a:lnTo>
                  <a:lnTo>
                    <a:pt x="108625" y="13879"/>
                  </a:lnTo>
                  <a:cubicBezTo>
                    <a:pt x="108180" y="13656"/>
                    <a:pt x="107735" y="13434"/>
                    <a:pt x="107290" y="13256"/>
                  </a:cubicBezTo>
                  <a:lnTo>
                    <a:pt x="106490" y="12856"/>
                  </a:lnTo>
                  <a:lnTo>
                    <a:pt x="105066" y="12233"/>
                  </a:lnTo>
                  <a:lnTo>
                    <a:pt x="104399" y="11922"/>
                  </a:lnTo>
                  <a:lnTo>
                    <a:pt x="102353" y="10988"/>
                  </a:lnTo>
                  <a:lnTo>
                    <a:pt x="102264" y="10988"/>
                  </a:lnTo>
                  <a:cubicBezTo>
                    <a:pt x="101597" y="10676"/>
                    <a:pt x="100885" y="10365"/>
                    <a:pt x="100173" y="10053"/>
                  </a:cubicBezTo>
                  <a:lnTo>
                    <a:pt x="99995" y="10009"/>
                  </a:lnTo>
                  <a:lnTo>
                    <a:pt x="99462" y="9787"/>
                  </a:lnTo>
                  <a:cubicBezTo>
                    <a:pt x="98972" y="9609"/>
                    <a:pt x="98483" y="9386"/>
                    <a:pt x="97994" y="9208"/>
                  </a:cubicBezTo>
                  <a:lnTo>
                    <a:pt x="97193" y="8897"/>
                  </a:lnTo>
                  <a:lnTo>
                    <a:pt x="95814" y="8363"/>
                  </a:lnTo>
                  <a:lnTo>
                    <a:pt x="95013" y="8052"/>
                  </a:lnTo>
                  <a:lnTo>
                    <a:pt x="93590" y="7518"/>
                  </a:lnTo>
                  <a:lnTo>
                    <a:pt x="92834" y="7251"/>
                  </a:lnTo>
                  <a:lnTo>
                    <a:pt x="91232" y="6717"/>
                  </a:lnTo>
                  <a:lnTo>
                    <a:pt x="90610" y="6495"/>
                  </a:lnTo>
                  <a:cubicBezTo>
                    <a:pt x="89898" y="6228"/>
                    <a:pt x="89186" y="6006"/>
                    <a:pt x="88430" y="5783"/>
                  </a:cubicBezTo>
                  <a:lnTo>
                    <a:pt x="88030" y="5650"/>
                  </a:lnTo>
                  <a:cubicBezTo>
                    <a:pt x="87451" y="5472"/>
                    <a:pt x="86829" y="5294"/>
                    <a:pt x="86250" y="5116"/>
                  </a:cubicBezTo>
                  <a:lnTo>
                    <a:pt x="85494" y="4894"/>
                  </a:lnTo>
                  <a:cubicBezTo>
                    <a:pt x="85005" y="4716"/>
                    <a:pt x="84516" y="4582"/>
                    <a:pt x="84026" y="4449"/>
                  </a:cubicBezTo>
                  <a:lnTo>
                    <a:pt x="83181" y="4226"/>
                  </a:lnTo>
                  <a:cubicBezTo>
                    <a:pt x="82736" y="4093"/>
                    <a:pt x="82292" y="3960"/>
                    <a:pt x="81802" y="3871"/>
                  </a:cubicBezTo>
                  <a:lnTo>
                    <a:pt x="80957" y="3648"/>
                  </a:lnTo>
                  <a:lnTo>
                    <a:pt x="79489" y="3292"/>
                  </a:lnTo>
                  <a:lnTo>
                    <a:pt x="78733" y="3070"/>
                  </a:lnTo>
                  <a:lnTo>
                    <a:pt x="76954" y="2670"/>
                  </a:lnTo>
                  <a:lnTo>
                    <a:pt x="76509" y="2581"/>
                  </a:lnTo>
                  <a:cubicBezTo>
                    <a:pt x="75797" y="2447"/>
                    <a:pt x="75041" y="2269"/>
                    <a:pt x="74285" y="2136"/>
                  </a:cubicBezTo>
                  <a:lnTo>
                    <a:pt x="73707" y="2002"/>
                  </a:lnTo>
                  <a:cubicBezTo>
                    <a:pt x="73128" y="1913"/>
                    <a:pt x="72639" y="1824"/>
                    <a:pt x="72105" y="1691"/>
                  </a:cubicBezTo>
                  <a:lnTo>
                    <a:pt x="71260" y="1558"/>
                  </a:lnTo>
                  <a:lnTo>
                    <a:pt x="69837" y="1335"/>
                  </a:lnTo>
                  <a:cubicBezTo>
                    <a:pt x="69570" y="1291"/>
                    <a:pt x="69303" y="1246"/>
                    <a:pt x="68992" y="1202"/>
                  </a:cubicBezTo>
                  <a:lnTo>
                    <a:pt x="67613" y="979"/>
                  </a:lnTo>
                  <a:lnTo>
                    <a:pt x="66768" y="890"/>
                  </a:lnTo>
                  <a:lnTo>
                    <a:pt x="65255" y="668"/>
                  </a:lnTo>
                  <a:lnTo>
                    <a:pt x="64543" y="579"/>
                  </a:lnTo>
                  <a:cubicBezTo>
                    <a:pt x="63832" y="534"/>
                    <a:pt x="63076" y="445"/>
                    <a:pt x="62319" y="357"/>
                  </a:cubicBezTo>
                  <a:cubicBezTo>
                    <a:pt x="61563" y="312"/>
                    <a:pt x="60763" y="223"/>
                    <a:pt x="59962" y="179"/>
                  </a:cubicBezTo>
                  <a:lnTo>
                    <a:pt x="59250" y="134"/>
                  </a:lnTo>
                  <a:lnTo>
                    <a:pt x="57649" y="45"/>
                  </a:lnTo>
                  <a:lnTo>
                    <a:pt x="56804" y="1"/>
                  </a:lnTo>
                  <a:lnTo>
                    <a:pt x="55380" y="1"/>
                  </a:lnTo>
                  <a:lnTo>
                    <a:pt x="54580" y="1"/>
                  </a:lnTo>
                  <a:lnTo>
                    <a:pt x="53067" y="1"/>
                  </a:lnTo>
                  <a:lnTo>
                    <a:pt x="52355" y="1"/>
                  </a:lnTo>
                  <a:cubicBezTo>
                    <a:pt x="51688" y="1"/>
                    <a:pt x="51021" y="1"/>
                    <a:pt x="50398" y="1"/>
                  </a:cubicBezTo>
                  <a:lnTo>
                    <a:pt x="50176" y="1"/>
                  </a:lnTo>
                  <a:cubicBezTo>
                    <a:pt x="49464" y="1"/>
                    <a:pt x="48752" y="90"/>
                    <a:pt x="48085" y="134"/>
                  </a:cubicBezTo>
                  <a:lnTo>
                    <a:pt x="47418" y="179"/>
                  </a:lnTo>
                  <a:lnTo>
                    <a:pt x="46350" y="223"/>
                  </a:lnTo>
                  <a:cubicBezTo>
                    <a:pt x="46262" y="223"/>
                    <a:pt x="46128" y="223"/>
                    <a:pt x="45995" y="268"/>
                  </a:cubicBezTo>
                  <a:lnTo>
                    <a:pt x="45105" y="357"/>
                  </a:lnTo>
                  <a:lnTo>
                    <a:pt x="43904" y="445"/>
                  </a:lnTo>
                  <a:lnTo>
                    <a:pt x="43014" y="579"/>
                  </a:lnTo>
                  <a:lnTo>
                    <a:pt x="41813" y="712"/>
                  </a:lnTo>
                  <a:lnTo>
                    <a:pt x="40968" y="846"/>
                  </a:lnTo>
                  <a:cubicBezTo>
                    <a:pt x="40568" y="890"/>
                    <a:pt x="40168" y="979"/>
                    <a:pt x="39812" y="1024"/>
                  </a:cubicBezTo>
                  <a:lnTo>
                    <a:pt x="38967" y="1157"/>
                  </a:lnTo>
                  <a:cubicBezTo>
                    <a:pt x="38566" y="1246"/>
                    <a:pt x="38210" y="1335"/>
                    <a:pt x="37810" y="1380"/>
                  </a:cubicBezTo>
                  <a:lnTo>
                    <a:pt x="37054" y="1558"/>
                  </a:lnTo>
                  <a:cubicBezTo>
                    <a:pt x="36609" y="1646"/>
                    <a:pt x="36209" y="1735"/>
                    <a:pt x="35808" y="1824"/>
                  </a:cubicBezTo>
                  <a:cubicBezTo>
                    <a:pt x="35586" y="1869"/>
                    <a:pt x="35364" y="1913"/>
                    <a:pt x="35141" y="1958"/>
                  </a:cubicBezTo>
                  <a:cubicBezTo>
                    <a:pt x="34607" y="2091"/>
                    <a:pt x="34074" y="2225"/>
                    <a:pt x="33540" y="2403"/>
                  </a:cubicBezTo>
                  <a:lnTo>
                    <a:pt x="33317" y="2447"/>
                  </a:lnTo>
                  <a:cubicBezTo>
                    <a:pt x="32784" y="2625"/>
                    <a:pt x="32161" y="2759"/>
                    <a:pt x="31627" y="2936"/>
                  </a:cubicBezTo>
                  <a:lnTo>
                    <a:pt x="31538" y="2981"/>
                  </a:lnTo>
                  <a:lnTo>
                    <a:pt x="31227" y="3070"/>
                  </a:lnTo>
                  <a:cubicBezTo>
                    <a:pt x="30782" y="3203"/>
                    <a:pt x="30337" y="3381"/>
                    <a:pt x="29892" y="3515"/>
                  </a:cubicBezTo>
                  <a:lnTo>
                    <a:pt x="29403" y="3693"/>
                  </a:lnTo>
                  <a:cubicBezTo>
                    <a:pt x="29003" y="3826"/>
                    <a:pt x="28602" y="4004"/>
                    <a:pt x="28202" y="4137"/>
                  </a:cubicBezTo>
                  <a:lnTo>
                    <a:pt x="27757" y="4315"/>
                  </a:lnTo>
                  <a:cubicBezTo>
                    <a:pt x="27268" y="4493"/>
                    <a:pt x="26734" y="4716"/>
                    <a:pt x="26245" y="4938"/>
                  </a:cubicBezTo>
                  <a:lnTo>
                    <a:pt x="26022" y="5027"/>
                  </a:lnTo>
                  <a:cubicBezTo>
                    <a:pt x="25578" y="5249"/>
                    <a:pt x="25177" y="5427"/>
                    <a:pt x="24777" y="5605"/>
                  </a:cubicBezTo>
                  <a:lnTo>
                    <a:pt x="24332" y="5828"/>
                  </a:lnTo>
                  <a:cubicBezTo>
                    <a:pt x="23976" y="6006"/>
                    <a:pt x="23620" y="6184"/>
                    <a:pt x="23265" y="6362"/>
                  </a:cubicBezTo>
                  <a:lnTo>
                    <a:pt x="22864" y="6584"/>
                  </a:lnTo>
                  <a:cubicBezTo>
                    <a:pt x="22419" y="6806"/>
                    <a:pt x="22019" y="7073"/>
                    <a:pt x="21574" y="7296"/>
                  </a:cubicBezTo>
                  <a:lnTo>
                    <a:pt x="21530" y="7340"/>
                  </a:lnTo>
                  <a:lnTo>
                    <a:pt x="21352" y="7474"/>
                  </a:lnTo>
                  <a:cubicBezTo>
                    <a:pt x="20951" y="7696"/>
                    <a:pt x="20596" y="7918"/>
                    <a:pt x="20240" y="8141"/>
                  </a:cubicBezTo>
                  <a:lnTo>
                    <a:pt x="19839" y="8408"/>
                  </a:lnTo>
                  <a:cubicBezTo>
                    <a:pt x="19528" y="8630"/>
                    <a:pt x="19172" y="8852"/>
                    <a:pt x="18861" y="9075"/>
                  </a:cubicBezTo>
                  <a:lnTo>
                    <a:pt x="18549" y="9297"/>
                  </a:lnTo>
                  <a:cubicBezTo>
                    <a:pt x="18149" y="9564"/>
                    <a:pt x="17749" y="9831"/>
                    <a:pt x="17393" y="10187"/>
                  </a:cubicBezTo>
                  <a:lnTo>
                    <a:pt x="17171" y="10365"/>
                  </a:lnTo>
                  <a:cubicBezTo>
                    <a:pt x="16859" y="10587"/>
                    <a:pt x="16548" y="10854"/>
                    <a:pt x="16236" y="11121"/>
                  </a:cubicBezTo>
                  <a:lnTo>
                    <a:pt x="15881" y="11388"/>
                  </a:lnTo>
                  <a:cubicBezTo>
                    <a:pt x="15614" y="11655"/>
                    <a:pt x="15347" y="11922"/>
                    <a:pt x="15080" y="12144"/>
                  </a:cubicBezTo>
                  <a:lnTo>
                    <a:pt x="14813" y="12411"/>
                  </a:lnTo>
                  <a:cubicBezTo>
                    <a:pt x="14502" y="12678"/>
                    <a:pt x="14190" y="12989"/>
                    <a:pt x="13879" y="13301"/>
                  </a:cubicBezTo>
                  <a:lnTo>
                    <a:pt x="13790" y="13390"/>
                  </a:lnTo>
                  <a:lnTo>
                    <a:pt x="13568" y="13656"/>
                  </a:lnTo>
                  <a:cubicBezTo>
                    <a:pt x="13345" y="13923"/>
                    <a:pt x="13078" y="14190"/>
                    <a:pt x="12811" y="14457"/>
                  </a:cubicBezTo>
                  <a:cubicBezTo>
                    <a:pt x="12722" y="14591"/>
                    <a:pt x="12633" y="14680"/>
                    <a:pt x="12544" y="14813"/>
                  </a:cubicBezTo>
                  <a:cubicBezTo>
                    <a:pt x="12322" y="15080"/>
                    <a:pt x="12100" y="15347"/>
                    <a:pt x="11877" y="15614"/>
                  </a:cubicBezTo>
                  <a:cubicBezTo>
                    <a:pt x="11788" y="15703"/>
                    <a:pt x="11699" y="15836"/>
                    <a:pt x="11610" y="15925"/>
                  </a:cubicBezTo>
                  <a:cubicBezTo>
                    <a:pt x="11343" y="16281"/>
                    <a:pt x="11077" y="16681"/>
                    <a:pt x="10810" y="17037"/>
                  </a:cubicBezTo>
                  <a:lnTo>
                    <a:pt x="10676" y="17215"/>
                  </a:lnTo>
                  <a:cubicBezTo>
                    <a:pt x="10409" y="17526"/>
                    <a:pt x="10231" y="17882"/>
                    <a:pt x="10009" y="18194"/>
                  </a:cubicBezTo>
                  <a:lnTo>
                    <a:pt x="9787" y="18594"/>
                  </a:lnTo>
                  <a:cubicBezTo>
                    <a:pt x="9609" y="18861"/>
                    <a:pt x="9431" y="19128"/>
                    <a:pt x="9253" y="19439"/>
                  </a:cubicBezTo>
                  <a:cubicBezTo>
                    <a:pt x="9164" y="19572"/>
                    <a:pt x="9119" y="19706"/>
                    <a:pt x="9075" y="19795"/>
                  </a:cubicBezTo>
                  <a:cubicBezTo>
                    <a:pt x="8808" y="20240"/>
                    <a:pt x="8630" y="20640"/>
                    <a:pt x="8408" y="21040"/>
                  </a:cubicBezTo>
                  <a:lnTo>
                    <a:pt x="1" y="38210"/>
                  </a:lnTo>
                  <a:cubicBezTo>
                    <a:pt x="223" y="37810"/>
                    <a:pt x="445" y="37365"/>
                    <a:pt x="668" y="36965"/>
                  </a:cubicBezTo>
                  <a:lnTo>
                    <a:pt x="890" y="36609"/>
                  </a:lnTo>
                  <a:cubicBezTo>
                    <a:pt x="1024" y="36298"/>
                    <a:pt x="1202" y="36075"/>
                    <a:pt x="1380" y="35719"/>
                  </a:cubicBezTo>
                  <a:lnTo>
                    <a:pt x="1602" y="35363"/>
                  </a:lnTo>
                  <a:cubicBezTo>
                    <a:pt x="1824" y="35052"/>
                    <a:pt x="2047" y="34696"/>
                    <a:pt x="2269" y="34385"/>
                  </a:cubicBezTo>
                  <a:lnTo>
                    <a:pt x="2403" y="34207"/>
                  </a:lnTo>
                  <a:cubicBezTo>
                    <a:pt x="2670" y="33807"/>
                    <a:pt x="2936" y="33451"/>
                    <a:pt x="3203" y="33095"/>
                  </a:cubicBezTo>
                  <a:lnTo>
                    <a:pt x="3470" y="32783"/>
                  </a:lnTo>
                  <a:cubicBezTo>
                    <a:pt x="3693" y="32517"/>
                    <a:pt x="3915" y="32205"/>
                    <a:pt x="4137" y="31983"/>
                  </a:cubicBezTo>
                  <a:lnTo>
                    <a:pt x="4404" y="31627"/>
                  </a:lnTo>
                  <a:cubicBezTo>
                    <a:pt x="4671" y="31360"/>
                    <a:pt x="4938" y="31093"/>
                    <a:pt x="5160" y="30826"/>
                  </a:cubicBezTo>
                  <a:lnTo>
                    <a:pt x="5383" y="30559"/>
                  </a:lnTo>
                  <a:cubicBezTo>
                    <a:pt x="5739" y="30204"/>
                    <a:pt x="6050" y="29892"/>
                    <a:pt x="6406" y="29581"/>
                  </a:cubicBezTo>
                  <a:lnTo>
                    <a:pt x="6673" y="29314"/>
                  </a:lnTo>
                  <a:cubicBezTo>
                    <a:pt x="6940" y="29092"/>
                    <a:pt x="7207" y="28825"/>
                    <a:pt x="7474" y="28558"/>
                  </a:cubicBezTo>
                  <a:lnTo>
                    <a:pt x="7829" y="28291"/>
                  </a:lnTo>
                  <a:cubicBezTo>
                    <a:pt x="8141" y="28024"/>
                    <a:pt x="8452" y="27757"/>
                    <a:pt x="8763" y="27535"/>
                  </a:cubicBezTo>
                  <a:lnTo>
                    <a:pt x="8986" y="27357"/>
                  </a:lnTo>
                  <a:cubicBezTo>
                    <a:pt x="9342" y="27045"/>
                    <a:pt x="9742" y="26734"/>
                    <a:pt x="10142" y="26467"/>
                  </a:cubicBezTo>
                  <a:lnTo>
                    <a:pt x="10498" y="26245"/>
                  </a:lnTo>
                  <a:lnTo>
                    <a:pt x="11432" y="25577"/>
                  </a:lnTo>
                  <a:lnTo>
                    <a:pt x="11833" y="25311"/>
                  </a:lnTo>
                  <a:cubicBezTo>
                    <a:pt x="12189" y="25044"/>
                    <a:pt x="12544" y="24821"/>
                    <a:pt x="12945" y="24599"/>
                  </a:cubicBezTo>
                  <a:lnTo>
                    <a:pt x="13123" y="24510"/>
                  </a:lnTo>
                  <a:cubicBezTo>
                    <a:pt x="13568" y="24243"/>
                    <a:pt x="14012" y="23976"/>
                    <a:pt x="14457" y="23709"/>
                  </a:cubicBezTo>
                  <a:lnTo>
                    <a:pt x="14857" y="23531"/>
                  </a:lnTo>
                  <a:cubicBezTo>
                    <a:pt x="15213" y="23353"/>
                    <a:pt x="15569" y="23175"/>
                    <a:pt x="15925" y="22953"/>
                  </a:cubicBezTo>
                  <a:lnTo>
                    <a:pt x="16370" y="22775"/>
                  </a:lnTo>
                  <a:cubicBezTo>
                    <a:pt x="16770" y="22553"/>
                    <a:pt x="17171" y="22375"/>
                    <a:pt x="17615" y="22197"/>
                  </a:cubicBezTo>
                  <a:lnTo>
                    <a:pt x="17838" y="22108"/>
                  </a:lnTo>
                  <a:cubicBezTo>
                    <a:pt x="18327" y="21886"/>
                    <a:pt x="18861" y="21663"/>
                    <a:pt x="19350" y="21441"/>
                  </a:cubicBezTo>
                  <a:lnTo>
                    <a:pt x="19795" y="21307"/>
                  </a:lnTo>
                  <a:cubicBezTo>
                    <a:pt x="20195" y="21129"/>
                    <a:pt x="20596" y="20996"/>
                    <a:pt x="20996" y="20862"/>
                  </a:cubicBezTo>
                  <a:lnTo>
                    <a:pt x="21485" y="20685"/>
                  </a:lnTo>
                  <a:cubicBezTo>
                    <a:pt x="21930" y="20507"/>
                    <a:pt x="22375" y="20373"/>
                    <a:pt x="22820" y="20240"/>
                  </a:cubicBezTo>
                  <a:lnTo>
                    <a:pt x="23131" y="20106"/>
                  </a:lnTo>
                  <a:cubicBezTo>
                    <a:pt x="23709" y="19928"/>
                    <a:pt x="24288" y="19750"/>
                    <a:pt x="24910" y="19617"/>
                  </a:cubicBezTo>
                  <a:lnTo>
                    <a:pt x="25177" y="19528"/>
                  </a:lnTo>
                  <a:lnTo>
                    <a:pt x="26779" y="19128"/>
                  </a:lnTo>
                  <a:lnTo>
                    <a:pt x="27446" y="18994"/>
                  </a:lnTo>
                  <a:cubicBezTo>
                    <a:pt x="27846" y="18861"/>
                    <a:pt x="28246" y="18772"/>
                    <a:pt x="28647" y="18683"/>
                  </a:cubicBezTo>
                  <a:lnTo>
                    <a:pt x="29447" y="18549"/>
                  </a:lnTo>
                  <a:lnTo>
                    <a:pt x="30604" y="18327"/>
                  </a:lnTo>
                  <a:lnTo>
                    <a:pt x="31405" y="18194"/>
                  </a:lnTo>
                  <a:cubicBezTo>
                    <a:pt x="31805" y="18105"/>
                    <a:pt x="32205" y="18060"/>
                    <a:pt x="32606" y="17971"/>
                  </a:cubicBezTo>
                  <a:lnTo>
                    <a:pt x="33451" y="17882"/>
                  </a:lnTo>
                  <a:lnTo>
                    <a:pt x="34652" y="17704"/>
                  </a:lnTo>
                  <a:lnTo>
                    <a:pt x="35497" y="17615"/>
                  </a:lnTo>
                  <a:lnTo>
                    <a:pt x="36742" y="17482"/>
                  </a:lnTo>
                  <a:lnTo>
                    <a:pt x="37632" y="17393"/>
                  </a:lnTo>
                  <a:lnTo>
                    <a:pt x="39011" y="17304"/>
                  </a:lnTo>
                  <a:lnTo>
                    <a:pt x="39678" y="17259"/>
                  </a:lnTo>
                  <a:cubicBezTo>
                    <a:pt x="40345" y="17215"/>
                    <a:pt x="41057" y="17170"/>
                    <a:pt x="41769" y="17170"/>
                  </a:cubicBezTo>
                  <a:lnTo>
                    <a:pt x="41991" y="17170"/>
                  </a:lnTo>
                  <a:cubicBezTo>
                    <a:pt x="42614" y="17170"/>
                    <a:pt x="43281" y="17126"/>
                    <a:pt x="43948" y="17126"/>
                  </a:cubicBezTo>
                  <a:lnTo>
                    <a:pt x="44660" y="17126"/>
                  </a:lnTo>
                  <a:lnTo>
                    <a:pt x="46173" y="17126"/>
                  </a:lnTo>
                  <a:lnTo>
                    <a:pt x="47018" y="17126"/>
                  </a:lnTo>
                  <a:lnTo>
                    <a:pt x="48486" y="17215"/>
                  </a:lnTo>
                  <a:lnTo>
                    <a:pt x="49331" y="17259"/>
                  </a:lnTo>
                  <a:lnTo>
                    <a:pt x="50888" y="17348"/>
                  </a:lnTo>
                  <a:lnTo>
                    <a:pt x="51644" y="17393"/>
                  </a:lnTo>
                  <a:cubicBezTo>
                    <a:pt x="52400" y="17437"/>
                    <a:pt x="53201" y="17526"/>
                    <a:pt x="53957" y="17571"/>
                  </a:cubicBezTo>
                  <a:cubicBezTo>
                    <a:pt x="54757" y="17660"/>
                    <a:pt x="55425" y="17704"/>
                    <a:pt x="56181" y="17793"/>
                  </a:cubicBezTo>
                  <a:lnTo>
                    <a:pt x="56893" y="17882"/>
                  </a:lnTo>
                  <a:lnTo>
                    <a:pt x="58405" y="18105"/>
                  </a:lnTo>
                  <a:lnTo>
                    <a:pt x="59250" y="18194"/>
                  </a:lnTo>
                  <a:lnTo>
                    <a:pt x="60629" y="18416"/>
                  </a:lnTo>
                  <a:lnTo>
                    <a:pt x="61519" y="18549"/>
                  </a:lnTo>
                  <a:lnTo>
                    <a:pt x="62942" y="18772"/>
                  </a:lnTo>
                  <a:lnTo>
                    <a:pt x="63743" y="18905"/>
                  </a:lnTo>
                  <a:cubicBezTo>
                    <a:pt x="64277" y="18994"/>
                    <a:pt x="64810" y="19128"/>
                    <a:pt x="65344" y="19217"/>
                  </a:cubicBezTo>
                  <a:lnTo>
                    <a:pt x="65967" y="19350"/>
                  </a:lnTo>
                  <a:cubicBezTo>
                    <a:pt x="66679" y="19484"/>
                    <a:pt x="67435" y="19617"/>
                    <a:pt x="68191" y="19795"/>
                  </a:cubicBezTo>
                  <a:lnTo>
                    <a:pt x="68636" y="19884"/>
                  </a:lnTo>
                  <a:cubicBezTo>
                    <a:pt x="69214" y="20017"/>
                    <a:pt x="69792" y="20151"/>
                    <a:pt x="70415" y="20284"/>
                  </a:cubicBezTo>
                  <a:lnTo>
                    <a:pt x="71171" y="20507"/>
                  </a:lnTo>
                  <a:lnTo>
                    <a:pt x="72595" y="20862"/>
                  </a:lnTo>
                  <a:lnTo>
                    <a:pt x="73484" y="21085"/>
                  </a:lnTo>
                  <a:lnTo>
                    <a:pt x="74863" y="21441"/>
                  </a:lnTo>
                  <a:lnTo>
                    <a:pt x="75708" y="21663"/>
                  </a:lnTo>
                  <a:cubicBezTo>
                    <a:pt x="76198" y="21797"/>
                    <a:pt x="76642" y="21930"/>
                    <a:pt x="77132" y="22063"/>
                  </a:cubicBezTo>
                  <a:lnTo>
                    <a:pt x="77888" y="22286"/>
                  </a:lnTo>
                  <a:lnTo>
                    <a:pt x="79712" y="22864"/>
                  </a:lnTo>
                  <a:lnTo>
                    <a:pt x="80112" y="22998"/>
                  </a:lnTo>
                  <a:lnTo>
                    <a:pt x="82292" y="23709"/>
                  </a:lnTo>
                  <a:lnTo>
                    <a:pt x="82914" y="23887"/>
                  </a:lnTo>
                  <a:lnTo>
                    <a:pt x="84471" y="24465"/>
                  </a:lnTo>
                  <a:lnTo>
                    <a:pt x="85272" y="24732"/>
                  </a:lnTo>
                  <a:lnTo>
                    <a:pt x="86651" y="25266"/>
                  </a:lnTo>
                  <a:lnTo>
                    <a:pt x="87496" y="25577"/>
                  </a:lnTo>
                  <a:lnTo>
                    <a:pt x="88875" y="26067"/>
                  </a:lnTo>
                  <a:lnTo>
                    <a:pt x="89676" y="26423"/>
                  </a:lnTo>
                  <a:cubicBezTo>
                    <a:pt x="90165" y="26601"/>
                    <a:pt x="90654" y="26778"/>
                    <a:pt x="91143" y="27001"/>
                  </a:cubicBezTo>
                  <a:lnTo>
                    <a:pt x="91811" y="27268"/>
                  </a:lnTo>
                  <a:cubicBezTo>
                    <a:pt x="92522" y="27535"/>
                    <a:pt x="93234" y="27846"/>
                    <a:pt x="93946" y="28157"/>
                  </a:cubicBezTo>
                  <a:lnTo>
                    <a:pt x="94035" y="28202"/>
                  </a:lnTo>
                  <a:lnTo>
                    <a:pt x="96036" y="29092"/>
                  </a:lnTo>
                  <a:lnTo>
                    <a:pt x="96748" y="29403"/>
                  </a:lnTo>
                  <a:lnTo>
                    <a:pt x="98127" y="30026"/>
                  </a:lnTo>
                  <a:lnTo>
                    <a:pt x="98928" y="30381"/>
                  </a:lnTo>
                  <a:lnTo>
                    <a:pt x="100218" y="31004"/>
                  </a:lnTo>
                  <a:lnTo>
                    <a:pt x="101018" y="31405"/>
                  </a:lnTo>
                  <a:lnTo>
                    <a:pt x="102353" y="32072"/>
                  </a:lnTo>
                  <a:lnTo>
                    <a:pt x="103109" y="32428"/>
                  </a:lnTo>
                  <a:cubicBezTo>
                    <a:pt x="103598" y="32695"/>
                    <a:pt x="104088" y="32961"/>
                    <a:pt x="104577" y="33228"/>
                  </a:cubicBezTo>
                  <a:lnTo>
                    <a:pt x="105155" y="33540"/>
                  </a:lnTo>
                  <a:cubicBezTo>
                    <a:pt x="105822" y="33896"/>
                    <a:pt x="106490" y="34251"/>
                    <a:pt x="107157" y="34652"/>
                  </a:cubicBezTo>
                  <a:cubicBezTo>
                    <a:pt x="107290" y="34696"/>
                    <a:pt x="107468" y="34785"/>
                    <a:pt x="107602" y="34874"/>
                  </a:cubicBezTo>
                  <a:cubicBezTo>
                    <a:pt x="108135" y="35141"/>
                    <a:pt x="108625" y="35452"/>
                    <a:pt x="109159" y="35764"/>
                  </a:cubicBezTo>
                  <a:lnTo>
                    <a:pt x="109603" y="35986"/>
                  </a:lnTo>
                  <a:cubicBezTo>
                    <a:pt x="110626" y="36609"/>
                    <a:pt x="111694" y="37232"/>
                    <a:pt x="112717" y="37854"/>
                  </a:cubicBezTo>
                  <a:lnTo>
                    <a:pt x="113028" y="38032"/>
                  </a:lnTo>
                  <a:cubicBezTo>
                    <a:pt x="114052" y="38700"/>
                    <a:pt x="115119" y="39322"/>
                    <a:pt x="116142" y="39989"/>
                  </a:cubicBezTo>
                  <a:lnTo>
                    <a:pt x="116365" y="40167"/>
                  </a:lnTo>
                  <a:cubicBezTo>
                    <a:pt x="117388" y="40835"/>
                    <a:pt x="118455" y="41546"/>
                    <a:pt x="119478" y="42258"/>
                  </a:cubicBezTo>
                  <a:lnTo>
                    <a:pt x="119567" y="42347"/>
                  </a:lnTo>
                  <a:cubicBezTo>
                    <a:pt x="120635" y="43059"/>
                    <a:pt x="121658" y="43815"/>
                    <a:pt x="122725" y="44571"/>
                  </a:cubicBezTo>
                  <a:lnTo>
                    <a:pt x="122725" y="44571"/>
                  </a:lnTo>
                  <a:lnTo>
                    <a:pt x="122948" y="44749"/>
                  </a:lnTo>
                  <a:cubicBezTo>
                    <a:pt x="123393" y="45060"/>
                    <a:pt x="123837" y="45372"/>
                    <a:pt x="124282" y="45728"/>
                  </a:cubicBezTo>
                  <a:lnTo>
                    <a:pt x="124861" y="46128"/>
                  </a:lnTo>
                  <a:lnTo>
                    <a:pt x="125839" y="46929"/>
                  </a:lnTo>
                  <a:lnTo>
                    <a:pt x="126462" y="47418"/>
                  </a:lnTo>
                  <a:lnTo>
                    <a:pt x="127352" y="48130"/>
                  </a:lnTo>
                  <a:lnTo>
                    <a:pt x="128019" y="48663"/>
                  </a:lnTo>
                  <a:cubicBezTo>
                    <a:pt x="128286" y="48886"/>
                    <a:pt x="128553" y="49153"/>
                    <a:pt x="128864" y="49375"/>
                  </a:cubicBezTo>
                  <a:lnTo>
                    <a:pt x="129531" y="49909"/>
                  </a:lnTo>
                  <a:lnTo>
                    <a:pt x="130376" y="50576"/>
                  </a:lnTo>
                  <a:lnTo>
                    <a:pt x="131044" y="51154"/>
                  </a:lnTo>
                  <a:lnTo>
                    <a:pt x="131800" y="51822"/>
                  </a:lnTo>
                  <a:lnTo>
                    <a:pt x="132467" y="52400"/>
                  </a:lnTo>
                  <a:lnTo>
                    <a:pt x="133223" y="53067"/>
                  </a:lnTo>
                  <a:lnTo>
                    <a:pt x="133890" y="53645"/>
                  </a:lnTo>
                  <a:lnTo>
                    <a:pt x="134602" y="54312"/>
                  </a:lnTo>
                  <a:lnTo>
                    <a:pt x="135358" y="55069"/>
                  </a:lnTo>
                  <a:lnTo>
                    <a:pt x="136025" y="55691"/>
                  </a:lnTo>
                  <a:lnTo>
                    <a:pt x="136782" y="56448"/>
                  </a:lnTo>
                  <a:lnTo>
                    <a:pt x="137449" y="57070"/>
                  </a:lnTo>
                  <a:lnTo>
                    <a:pt x="138161" y="57827"/>
                  </a:lnTo>
                  <a:cubicBezTo>
                    <a:pt x="138383" y="58049"/>
                    <a:pt x="138605" y="58271"/>
                    <a:pt x="138828" y="58449"/>
                  </a:cubicBezTo>
                  <a:cubicBezTo>
                    <a:pt x="139006" y="58672"/>
                    <a:pt x="139273" y="58983"/>
                    <a:pt x="139539" y="59205"/>
                  </a:cubicBezTo>
                  <a:cubicBezTo>
                    <a:pt x="139762" y="59472"/>
                    <a:pt x="139940" y="59650"/>
                    <a:pt x="140162" y="59873"/>
                  </a:cubicBezTo>
                  <a:cubicBezTo>
                    <a:pt x="140340" y="60095"/>
                    <a:pt x="140607" y="60362"/>
                    <a:pt x="140829" y="60629"/>
                  </a:cubicBezTo>
                  <a:lnTo>
                    <a:pt x="141452" y="61296"/>
                  </a:lnTo>
                  <a:lnTo>
                    <a:pt x="142119" y="62052"/>
                  </a:lnTo>
                  <a:lnTo>
                    <a:pt x="142698" y="62719"/>
                  </a:lnTo>
                  <a:cubicBezTo>
                    <a:pt x="142920" y="62986"/>
                    <a:pt x="143143" y="63253"/>
                    <a:pt x="143365" y="63520"/>
                  </a:cubicBezTo>
                  <a:lnTo>
                    <a:pt x="143943" y="64187"/>
                  </a:lnTo>
                  <a:lnTo>
                    <a:pt x="144610" y="64988"/>
                  </a:lnTo>
                  <a:lnTo>
                    <a:pt x="145144" y="65655"/>
                  </a:lnTo>
                  <a:lnTo>
                    <a:pt x="145411" y="66011"/>
                  </a:lnTo>
                  <a:lnTo>
                    <a:pt x="146167" y="66990"/>
                  </a:lnTo>
                  <a:lnTo>
                    <a:pt x="146479" y="67390"/>
                  </a:lnTo>
                  <a:lnTo>
                    <a:pt x="147279" y="68413"/>
                  </a:lnTo>
                  <a:lnTo>
                    <a:pt x="147502" y="68724"/>
                  </a:lnTo>
                  <a:cubicBezTo>
                    <a:pt x="147813" y="69125"/>
                    <a:pt x="148124" y="69570"/>
                    <a:pt x="148436" y="70014"/>
                  </a:cubicBezTo>
                  <a:lnTo>
                    <a:pt x="148658" y="70370"/>
                  </a:lnTo>
                  <a:cubicBezTo>
                    <a:pt x="148881" y="70682"/>
                    <a:pt x="149103" y="71038"/>
                    <a:pt x="149325" y="71349"/>
                  </a:cubicBezTo>
                  <a:lnTo>
                    <a:pt x="149637" y="71794"/>
                  </a:lnTo>
                  <a:cubicBezTo>
                    <a:pt x="149859" y="72105"/>
                    <a:pt x="150082" y="72461"/>
                    <a:pt x="150304" y="72817"/>
                  </a:cubicBezTo>
                  <a:lnTo>
                    <a:pt x="150482" y="73128"/>
                  </a:lnTo>
                  <a:cubicBezTo>
                    <a:pt x="150793" y="73573"/>
                    <a:pt x="151060" y="74018"/>
                    <a:pt x="151327" y="74463"/>
                  </a:cubicBezTo>
                  <a:lnTo>
                    <a:pt x="151505" y="74729"/>
                  </a:lnTo>
                  <a:cubicBezTo>
                    <a:pt x="151727" y="75085"/>
                    <a:pt x="151905" y="75441"/>
                    <a:pt x="152128" y="75842"/>
                  </a:cubicBezTo>
                  <a:cubicBezTo>
                    <a:pt x="152217" y="75975"/>
                    <a:pt x="152306" y="76108"/>
                    <a:pt x="152395" y="76242"/>
                  </a:cubicBezTo>
                  <a:cubicBezTo>
                    <a:pt x="152573" y="76598"/>
                    <a:pt x="152751" y="76909"/>
                    <a:pt x="152928" y="77265"/>
                  </a:cubicBezTo>
                  <a:cubicBezTo>
                    <a:pt x="153017" y="77354"/>
                    <a:pt x="153062" y="77487"/>
                    <a:pt x="153151" y="77621"/>
                  </a:cubicBezTo>
                  <a:cubicBezTo>
                    <a:pt x="153373" y="78066"/>
                    <a:pt x="153640" y="78510"/>
                    <a:pt x="153863" y="79000"/>
                  </a:cubicBezTo>
                  <a:lnTo>
                    <a:pt x="153952" y="79178"/>
                  </a:lnTo>
                  <a:cubicBezTo>
                    <a:pt x="154129" y="79578"/>
                    <a:pt x="154352" y="79934"/>
                    <a:pt x="154485" y="80334"/>
                  </a:cubicBezTo>
                  <a:lnTo>
                    <a:pt x="154708" y="80779"/>
                  </a:lnTo>
                  <a:cubicBezTo>
                    <a:pt x="154841" y="81090"/>
                    <a:pt x="155019" y="81446"/>
                    <a:pt x="155153" y="81758"/>
                  </a:cubicBezTo>
                  <a:lnTo>
                    <a:pt x="155330" y="82202"/>
                  </a:lnTo>
                  <a:cubicBezTo>
                    <a:pt x="155553" y="82647"/>
                    <a:pt x="155775" y="83092"/>
                    <a:pt x="155953" y="83537"/>
                  </a:cubicBezTo>
                  <a:cubicBezTo>
                    <a:pt x="160846" y="95369"/>
                    <a:pt x="160757" y="105955"/>
                    <a:pt x="156620" y="114451"/>
                  </a:cubicBezTo>
                  <a:lnTo>
                    <a:pt x="165027" y="97282"/>
                  </a:lnTo>
                  <a:cubicBezTo>
                    <a:pt x="169209" y="88830"/>
                    <a:pt x="169253" y="78244"/>
                    <a:pt x="164360" y="6641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8"/>
            <p:cNvSpPr/>
            <p:nvPr/>
          </p:nvSpPr>
          <p:spPr>
            <a:xfrm>
              <a:off x="5898086" y="2067438"/>
              <a:ext cx="3921353" cy="2650751"/>
            </a:xfrm>
            <a:custGeom>
              <a:avLst/>
              <a:gdLst/>
              <a:ahLst/>
              <a:cxnLst/>
              <a:rect l="l" t="t" r="r" b="b"/>
              <a:pathLst>
                <a:path w="144833" h="97904" extrusionOk="0">
                  <a:moveTo>
                    <a:pt x="140607" y="56847"/>
                  </a:moveTo>
                  <a:cubicBezTo>
                    <a:pt x="140473" y="56447"/>
                    <a:pt x="140295" y="56047"/>
                    <a:pt x="140117" y="55691"/>
                  </a:cubicBezTo>
                  <a:cubicBezTo>
                    <a:pt x="140073" y="55558"/>
                    <a:pt x="139984" y="55424"/>
                    <a:pt x="139939" y="55335"/>
                  </a:cubicBezTo>
                  <a:cubicBezTo>
                    <a:pt x="139806" y="55024"/>
                    <a:pt x="139672" y="54757"/>
                    <a:pt x="139539" y="54445"/>
                  </a:cubicBezTo>
                  <a:cubicBezTo>
                    <a:pt x="139495" y="54357"/>
                    <a:pt x="139450" y="54223"/>
                    <a:pt x="139361" y="54090"/>
                  </a:cubicBezTo>
                  <a:cubicBezTo>
                    <a:pt x="139228" y="53778"/>
                    <a:pt x="139050" y="53422"/>
                    <a:pt x="138872" y="53111"/>
                  </a:cubicBezTo>
                  <a:lnTo>
                    <a:pt x="138827" y="52933"/>
                  </a:lnTo>
                  <a:cubicBezTo>
                    <a:pt x="138605" y="52533"/>
                    <a:pt x="138383" y="52177"/>
                    <a:pt x="138205" y="51777"/>
                  </a:cubicBezTo>
                  <a:lnTo>
                    <a:pt x="138027" y="51465"/>
                  </a:lnTo>
                  <a:cubicBezTo>
                    <a:pt x="137849" y="51154"/>
                    <a:pt x="137715" y="50887"/>
                    <a:pt x="137537" y="50576"/>
                  </a:cubicBezTo>
                  <a:cubicBezTo>
                    <a:pt x="137448" y="50487"/>
                    <a:pt x="137404" y="50353"/>
                    <a:pt x="137315" y="50220"/>
                  </a:cubicBezTo>
                  <a:lnTo>
                    <a:pt x="136781" y="49286"/>
                  </a:lnTo>
                  <a:lnTo>
                    <a:pt x="136648" y="49063"/>
                  </a:lnTo>
                  <a:cubicBezTo>
                    <a:pt x="136381" y="48707"/>
                    <a:pt x="136158" y="48307"/>
                    <a:pt x="135936" y="47951"/>
                  </a:cubicBezTo>
                  <a:lnTo>
                    <a:pt x="135758" y="47684"/>
                  </a:lnTo>
                  <a:lnTo>
                    <a:pt x="135180" y="46795"/>
                  </a:lnTo>
                  <a:lnTo>
                    <a:pt x="134957" y="46439"/>
                  </a:lnTo>
                  <a:lnTo>
                    <a:pt x="134335" y="45594"/>
                  </a:lnTo>
                  <a:lnTo>
                    <a:pt x="134157" y="45282"/>
                  </a:lnTo>
                  <a:lnTo>
                    <a:pt x="133356" y="44170"/>
                  </a:lnTo>
                  <a:cubicBezTo>
                    <a:pt x="133312" y="44081"/>
                    <a:pt x="133223" y="44037"/>
                    <a:pt x="133178" y="43948"/>
                  </a:cubicBezTo>
                  <a:cubicBezTo>
                    <a:pt x="132956" y="43636"/>
                    <a:pt x="132733" y="43325"/>
                    <a:pt x="132511" y="43058"/>
                  </a:cubicBezTo>
                  <a:lnTo>
                    <a:pt x="132244" y="42702"/>
                  </a:lnTo>
                  <a:lnTo>
                    <a:pt x="131621" y="41857"/>
                  </a:lnTo>
                  <a:lnTo>
                    <a:pt x="131354" y="41546"/>
                  </a:lnTo>
                  <a:lnTo>
                    <a:pt x="131265" y="41412"/>
                  </a:lnTo>
                  <a:cubicBezTo>
                    <a:pt x="131132" y="41279"/>
                    <a:pt x="130999" y="41146"/>
                    <a:pt x="130865" y="40968"/>
                  </a:cubicBezTo>
                  <a:cubicBezTo>
                    <a:pt x="130776" y="40834"/>
                    <a:pt x="130509" y="40523"/>
                    <a:pt x="130331" y="40300"/>
                  </a:cubicBezTo>
                  <a:cubicBezTo>
                    <a:pt x="130153" y="40078"/>
                    <a:pt x="130020" y="39900"/>
                    <a:pt x="129842" y="39722"/>
                  </a:cubicBezTo>
                  <a:lnTo>
                    <a:pt x="129308" y="39055"/>
                  </a:lnTo>
                  <a:cubicBezTo>
                    <a:pt x="129130" y="38877"/>
                    <a:pt x="128952" y="38699"/>
                    <a:pt x="128819" y="38477"/>
                  </a:cubicBezTo>
                  <a:lnTo>
                    <a:pt x="128196" y="37809"/>
                  </a:lnTo>
                  <a:lnTo>
                    <a:pt x="127662" y="37276"/>
                  </a:lnTo>
                  <a:cubicBezTo>
                    <a:pt x="127440" y="37053"/>
                    <a:pt x="127262" y="36831"/>
                    <a:pt x="127084" y="36608"/>
                  </a:cubicBezTo>
                  <a:lnTo>
                    <a:pt x="126506" y="36075"/>
                  </a:lnTo>
                  <a:lnTo>
                    <a:pt x="125972" y="35363"/>
                  </a:lnTo>
                  <a:lnTo>
                    <a:pt x="125394" y="34829"/>
                  </a:lnTo>
                  <a:cubicBezTo>
                    <a:pt x="125171" y="34607"/>
                    <a:pt x="124994" y="34384"/>
                    <a:pt x="124771" y="34206"/>
                  </a:cubicBezTo>
                  <a:lnTo>
                    <a:pt x="124237" y="33628"/>
                  </a:lnTo>
                  <a:lnTo>
                    <a:pt x="123570" y="33005"/>
                  </a:lnTo>
                  <a:lnTo>
                    <a:pt x="123036" y="32472"/>
                  </a:lnTo>
                  <a:lnTo>
                    <a:pt x="122369" y="31849"/>
                  </a:lnTo>
                  <a:lnTo>
                    <a:pt x="122058" y="31582"/>
                  </a:lnTo>
                  <a:lnTo>
                    <a:pt x="121746" y="31271"/>
                  </a:lnTo>
                  <a:lnTo>
                    <a:pt x="121213" y="30781"/>
                  </a:lnTo>
                  <a:lnTo>
                    <a:pt x="120501" y="30159"/>
                  </a:lnTo>
                  <a:lnTo>
                    <a:pt x="119967" y="29669"/>
                  </a:lnTo>
                  <a:lnTo>
                    <a:pt x="119300" y="29091"/>
                  </a:lnTo>
                  <a:lnTo>
                    <a:pt x="118722" y="28602"/>
                  </a:lnTo>
                  <a:cubicBezTo>
                    <a:pt x="118499" y="28424"/>
                    <a:pt x="118277" y="28201"/>
                    <a:pt x="118010" y="28023"/>
                  </a:cubicBezTo>
                  <a:lnTo>
                    <a:pt x="117476" y="27534"/>
                  </a:lnTo>
                  <a:lnTo>
                    <a:pt x="116720" y="26956"/>
                  </a:lnTo>
                  <a:lnTo>
                    <a:pt x="116186" y="26511"/>
                  </a:lnTo>
                  <a:lnTo>
                    <a:pt x="115386" y="25888"/>
                  </a:lnTo>
                  <a:lnTo>
                    <a:pt x="114852" y="25444"/>
                  </a:lnTo>
                  <a:lnTo>
                    <a:pt x="114007" y="24821"/>
                  </a:lnTo>
                  <a:lnTo>
                    <a:pt x="113517" y="24465"/>
                  </a:lnTo>
                  <a:cubicBezTo>
                    <a:pt x="113117" y="24154"/>
                    <a:pt x="112761" y="23887"/>
                    <a:pt x="112361" y="23620"/>
                  </a:cubicBezTo>
                  <a:lnTo>
                    <a:pt x="112183" y="23442"/>
                  </a:lnTo>
                  <a:lnTo>
                    <a:pt x="112183" y="23442"/>
                  </a:lnTo>
                  <a:lnTo>
                    <a:pt x="112183" y="23442"/>
                  </a:lnTo>
                  <a:cubicBezTo>
                    <a:pt x="111293" y="22819"/>
                    <a:pt x="110404" y="22152"/>
                    <a:pt x="109514" y="21529"/>
                  </a:cubicBezTo>
                  <a:lnTo>
                    <a:pt x="109380" y="21485"/>
                  </a:lnTo>
                  <a:cubicBezTo>
                    <a:pt x="108535" y="20862"/>
                    <a:pt x="107646" y="20284"/>
                    <a:pt x="106712" y="19705"/>
                  </a:cubicBezTo>
                  <a:lnTo>
                    <a:pt x="106534" y="19572"/>
                  </a:lnTo>
                  <a:cubicBezTo>
                    <a:pt x="105644" y="18994"/>
                    <a:pt x="104754" y="18460"/>
                    <a:pt x="103865" y="17882"/>
                  </a:cubicBezTo>
                  <a:lnTo>
                    <a:pt x="103598" y="17748"/>
                  </a:lnTo>
                  <a:cubicBezTo>
                    <a:pt x="102708" y="17170"/>
                    <a:pt x="101819" y="16681"/>
                    <a:pt x="100929" y="16147"/>
                  </a:cubicBezTo>
                  <a:cubicBezTo>
                    <a:pt x="100885" y="16102"/>
                    <a:pt x="100796" y="16058"/>
                    <a:pt x="100751" y="16058"/>
                  </a:cubicBezTo>
                  <a:lnTo>
                    <a:pt x="100573" y="15925"/>
                  </a:lnTo>
                  <a:lnTo>
                    <a:pt x="99239" y="15168"/>
                  </a:lnTo>
                  <a:lnTo>
                    <a:pt x="98838" y="14990"/>
                  </a:lnTo>
                  <a:lnTo>
                    <a:pt x="97148" y="14056"/>
                  </a:lnTo>
                  <a:lnTo>
                    <a:pt x="96659" y="13789"/>
                  </a:lnTo>
                  <a:lnTo>
                    <a:pt x="95369" y="13078"/>
                  </a:lnTo>
                  <a:lnTo>
                    <a:pt x="94746" y="12811"/>
                  </a:lnTo>
                  <a:lnTo>
                    <a:pt x="93634" y="12233"/>
                  </a:lnTo>
                  <a:lnTo>
                    <a:pt x="92922" y="11921"/>
                  </a:lnTo>
                  <a:lnTo>
                    <a:pt x="91810" y="11343"/>
                  </a:lnTo>
                  <a:lnTo>
                    <a:pt x="91143" y="11032"/>
                  </a:lnTo>
                  <a:lnTo>
                    <a:pt x="89942" y="10453"/>
                  </a:lnTo>
                  <a:lnTo>
                    <a:pt x="89364" y="10186"/>
                  </a:lnTo>
                  <a:cubicBezTo>
                    <a:pt x="88785" y="9920"/>
                    <a:pt x="88163" y="9697"/>
                    <a:pt x="87584" y="9430"/>
                  </a:cubicBezTo>
                  <a:lnTo>
                    <a:pt x="87540" y="9386"/>
                  </a:lnTo>
                  <a:cubicBezTo>
                    <a:pt x="86917" y="9163"/>
                    <a:pt x="86339" y="8896"/>
                    <a:pt x="85716" y="8630"/>
                  </a:cubicBezTo>
                  <a:lnTo>
                    <a:pt x="85583" y="8585"/>
                  </a:lnTo>
                  <a:lnTo>
                    <a:pt x="85138" y="8407"/>
                  </a:lnTo>
                  <a:lnTo>
                    <a:pt x="83893" y="7873"/>
                  </a:lnTo>
                  <a:lnTo>
                    <a:pt x="83136" y="7607"/>
                  </a:lnTo>
                  <a:lnTo>
                    <a:pt x="81980" y="7162"/>
                  </a:lnTo>
                  <a:lnTo>
                    <a:pt x="81268" y="6895"/>
                  </a:lnTo>
                  <a:lnTo>
                    <a:pt x="80067" y="6450"/>
                  </a:lnTo>
                  <a:lnTo>
                    <a:pt x="79400" y="6228"/>
                  </a:lnTo>
                  <a:lnTo>
                    <a:pt x="78065" y="5738"/>
                  </a:lnTo>
                  <a:lnTo>
                    <a:pt x="77487" y="5560"/>
                  </a:lnTo>
                  <a:cubicBezTo>
                    <a:pt x="76864" y="5382"/>
                    <a:pt x="76242" y="5160"/>
                    <a:pt x="75619" y="4982"/>
                  </a:cubicBezTo>
                  <a:lnTo>
                    <a:pt x="75263" y="4849"/>
                  </a:lnTo>
                  <a:cubicBezTo>
                    <a:pt x="74774" y="4715"/>
                    <a:pt x="74240" y="4537"/>
                    <a:pt x="73751" y="4404"/>
                  </a:cubicBezTo>
                  <a:lnTo>
                    <a:pt x="73128" y="4181"/>
                  </a:lnTo>
                  <a:lnTo>
                    <a:pt x="71882" y="3826"/>
                  </a:lnTo>
                  <a:lnTo>
                    <a:pt x="71171" y="3648"/>
                  </a:lnTo>
                  <a:lnTo>
                    <a:pt x="69970" y="3336"/>
                  </a:lnTo>
                  <a:lnTo>
                    <a:pt x="69258" y="3158"/>
                  </a:lnTo>
                  <a:lnTo>
                    <a:pt x="68013" y="2847"/>
                  </a:lnTo>
                  <a:lnTo>
                    <a:pt x="67345" y="2669"/>
                  </a:lnTo>
                  <a:lnTo>
                    <a:pt x="65833" y="2313"/>
                  </a:lnTo>
                  <a:lnTo>
                    <a:pt x="65433" y="2224"/>
                  </a:lnTo>
                  <a:cubicBezTo>
                    <a:pt x="64810" y="2091"/>
                    <a:pt x="64187" y="1957"/>
                    <a:pt x="63564" y="1868"/>
                  </a:cubicBezTo>
                  <a:lnTo>
                    <a:pt x="63031" y="1735"/>
                  </a:lnTo>
                  <a:lnTo>
                    <a:pt x="61652" y="1513"/>
                  </a:lnTo>
                  <a:lnTo>
                    <a:pt x="60984" y="1379"/>
                  </a:lnTo>
                  <a:lnTo>
                    <a:pt x="59783" y="1157"/>
                  </a:lnTo>
                  <a:lnTo>
                    <a:pt x="59072" y="1068"/>
                  </a:lnTo>
                  <a:lnTo>
                    <a:pt x="57871" y="890"/>
                  </a:lnTo>
                  <a:cubicBezTo>
                    <a:pt x="57604" y="845"/>
                    <a:pt x="57381" y="801"/>
                    <a:pt x="57159" y="756"/>
                  </a:cubicBezTo>
                  <a:cubicBezTo>
                    <a:pt x="56714" y="712"/>
                    <a:pt x="56269" y="667"/>
                    <a:pt x="55869" y="623"/>
                  </a:cubicBezTo>
                  <a:lnTo>
                    <a:pt x="55246" y="534"/>
                  </a:lnTo>
                  <a:lnTo>
                    <a:pt x="53378" y="356"/>
                  </a:lnTo>
                  <a:cubicBezTo>
                    <a:pt x="52666" y="267"/>
                    <a:pt x="51999" y="223"/>
                    <a:pt x="51332" y="178"/>
                  </a:cubicBezTo>
                  <a:lnTo>
                    <a:pt x="50709" y="134"/>
                  </a:lnTo>
                  <a:cubicBezTo>
                    <a:pt x="50264" y="89"/>
                    <a:pt x="49820" y="89"/>
                    <a:pt x="49375" y="45"/>
                  </a:cubicBezTo>
                  <a:lnTo>
                    <a:pt x="48663" y="45"/>
                  </a:lnTo>
                  <a:cubicBezTo>
                    <a:pt x="48218" y="45"/>
                    <a:pt x="47818" y="0"/>
                    <a:pt x="47418" y="0"/>
                  </a:cubicBezTo>
                  <a:lnTo>
                    <a:pt x="46706" y="0"/>
                  </a:lnTo>
                  <a:lnTo>
                    <a:pt x="45416" y="0"/>
                  </a:lnTo>
                  <a:lnTo>
                    <a:pt x="44793" y="0"/>
                  </a:lnTo>
                  <a:cubicBezTo>
                    <a:pt x="44215" y="0"/>
                    <a:pt x="43681" y="0"/>
                    <a:pt x="43103" y="0"/>
                  </a:cubicBezTo>
                  <a:lnTo>
                    <a:pt x="42925" y="0"/>
                  </a:lnTo>
                  <a:cubicBezTo>
                    <a:pt x="42347" y="0"/>
                    <a:pt x="41724" y="45"/>
                    <a:pt x="41146" y="89"/>
                  </a:cubicBezTo>
                  <a:lnTo>
                    <a:pt x="40567" y="134"/>
                  </a:lnTo>
                  <a:cubicBezTo>
                    <a:pt x="40256" y="134"/>
                    <a:pt x="39945" y="178"/>
                    <a:pt x="39678" y="223"/>
                  </a:cubicBezTo>
                  <a:lnTo>
                    <a:pt x="39366" y="223"/>
                  </a:lnTo>
                  <a:lnTo>
                    <a:pt x="38610" y="267"/>
                  </a:lnTo>
                  <a:lnTo>
                    <a:pt x="37543" y="356"/>
                  </a:lnTo>
                  <a:lnTo>
                    <a:pt x="36786" y="445"/>
                  </a:lnTo>
                  <a:lnTo>
                    <a:pt x="35808" y="578"/>
                  </a:lnTo>
                  <a:lnTo>
                    <a:pt x="35052" y="712"/>
                  </a:lnTo>
                  <a:lnTo>
                    <a:pt x="34073" y="845"/>
                  </a:lnTo>
                  <a:lnTo>
                    <a:pt x="33361" y="979"/>
                  </a:lnTo>
                  <a:lnTo>
                    <a:pt x="32338" y="1157"/>
                  </a:lnTo>
                  <a:lnTo>
                    <a:pt x="31671" y="1290"/>
                  </a:lnTo>
                  <a:lnTo>
                    <a:pt x="30648" y="1513"/>
                  </a:lnTo>
                  <a:lnTo>
                    <a:pt x="30070" y="1646"/>
                  </a:lnTo>
                  <a:cubicBezTo>
                    <a:pt x="29625" y="1779"/>
                    <a:pt x="29180" y="1913"/>
                    <a:pt x="28691" y="2002"/>
                  </a:cubicBezTo>
                  <a:lnTo>
                    <a:pt x="28513" y="2091"/>
                  </a:lnTo>
                  <a:cubicBezTo>
                    <a:pt x="28024" y="2224"/>
                    <a:pt x="27534" y="2358"/>
                    <a:pt x="27045" y="2491"/>
                  </a:cubicBezTo>
                  <a:lnTo>
                    <a:pt x="26956" y="2491"/>
                  </a:lnTo>
                  <a:lnTo>
                    <a:pt x="26734" y="2580"/>
                  </a:lnTo>
                  <a:cubicBezTo>
                    <a:pt x="26333" y="2714"/>
                    <a:pt x="25933" y="2847"/>
                    <a:pt x="25577" y="2980"/>
                  </a:cubicBezTo>
                  <a:lnTo>
                    <a:pt x="25132" y="3114"/>
                  </a:lnTo>
                  <a:cubicBezTo>
                    <a:pt x="24821" y="3247"/>
                    <a:pt x="24465" y="3381"/>
                    <a:pt x="24109" y="3514"/>
                  </a:cubicBezTo>
                  <a:lnTo>
                    <a:pt x="23753" y="3648"/>
                  </a:lnTo>
                  <a:cubicBezTo>
                    <a:pt x="23353" y="3826"/>
                    <a:pt x="22908" y="4004"/>
                    <a:pt x="22463" y="4181"/>
                  </a:cubicBezTo>
                  <a:lnTo>
                    <a:pt x="22241" y="4270"/>
                  </a:lnTo>
                  <a:cubicBezTo>
                    <a:pt x="21885" y="4448"/>
                    <a:pt x="21529" y="4626"/>
                    <a:pt x="21218" y="4760"/>
                  </a:cubicBezTo>
                  <a:lnTo>
                    <a:pt x="20818" y="4982"/>
                  </a:lnTo>
                  <a:cubicBezTo>
                    <a:pt x="20506" y="5116"/>
                    <a:pt x="20195" y="5293"/>
                    <a:pt x="19928" y="5427"/>
                  </a:cubicBezTo>
                  <a:lnTo>
                    <a:pt x="19572" y="5605"/>
                  </a:lnTo>
                  <a:cubicBezTo>
                    <a:pt x="19216" y="5783"/>
                    <a:pt x="18816" y="6005"/>
                    <a:pt x="18460" y="6228"/>
                  </a:cubicBezTo>
                  <a:lnTo>
                    <a:pt x="18416" y="6272"/>
                  </a:lnTo>
                  <a:lnTo>
                    <a:pt x="18282" y="6361"/>
                  </a:lnTo>
                  <a:cubicBezTo>
                    <a:pt x="17926" y="6539"/>
                    <a:pt x="17615" y="6761"/>
                    <a:pt x="17304" y="6939"/>
                  </a:cubicBezTo>
                  <a:lnTo>
                    <a:pt x="16992" y="7162"/>
                  </a:lnTo>
                  <a:cubicBezTo>
                    <a:pt x="16681" y="7340"/>
                    <a:pt x="16414" y="7518"/>
                    <a:pt x="16147" y="7740"/>
                  </a:cubicBezTo>
                  <a:lnTo>
                    <a:pt x="15880" y="7918"/>
                  </a:lnTo>
                  <a:cubicBezTo>
                    <a:pt x="15524" y="8140"/>
                    <a:pt x="15213" y="8407"/>
                    <a:pt x="14857" y="8674"/>
                  </a:cubicBezTo>
                  <a:cubicBezTo>
                    <a:pt x="14813" y="8719"/>
                    <a:pt x="14768" y="8763"/>
                    <a:pt x="14679" y="8808"/>
                  </a:cubicBezTo>
                  <a:cubicBezTo>
                    <a:pt x="14412" y="9030"/>
                    <a:pt x="14145" y="9252"/>
                    <a:pt x="13878" y="9475"/>
                  </a:cubicBezTo>
                  <a:lnTo>
                    <a:pt x="13612" y="9742"/>
                  </a:lnTo>
                  <a:cubicBezTo>
                    <a:pt x="13345" y="9920"/>
                    <a:pt x="13122" y="10142"/>
                    <a:pt x="12900" y="10364"/>
                  </a:cubicBezTo>
                  <a:lnTo>
                    <a:pt x="12677" y="10587"/>
                  </a:lnTo>
                  <a:cubicBezTo>
                    <a:pt x="12411" y="10809"/>
                    <a:pt x="12099" y="11076"/>
                    <a:pt x="11877" y="11387"/>
                  </a:cubicBezTo>
                  <a:lnTo>
                    <a:pt x="11788" y="11432"/>
                  </a:lnTo>
                  <a:lnTo>
                    <a:pt x="11610" y="11654"/>
                  </a:lnTo>
                  <a:cubicBezTo>
                    <a:pt x="11387" y="11877"/>
                    <a:pt x="11210" y="12099"/>
                    <a:pt x="10987" y="12322"/>
                  </a:cubicBezTo>
                  <a:lnTo>
                    <a:pt x="10720" y="12633"/>
                  </a:lnTo>
                  <a:cubicBezTo>
                    <a:pt x="10542" y="12855"/>
                    <a:pt x="10364" y="13078"/>
                    <a:pt x="10186" y="13345"/>
                  </a:cubicBezTo>
                  <a:lnTo>
                    <a:pt x="9964" y="13612"/>
                  </a:lnTo>
                  <a:cubicBezTo>
                    <a:pt x="9697" y="13923"/>
                    <a:pt x="9475" y="14234"/>
                    <a:pt x="9252" y="14546"/>
                  </a:cubicBezTo>
                  <a:cubicBezTo>
                    <a:pt x="9208" y="14590"/>
                    <a:pt x="9163" y="14679"/>
                    <a:pt x="9163" y="14724"/>
                  </a:cubicBezTo>
                  <a:cubicBezTo>
                    <a:pt x="8941" y="14990"/>
                    <a:pt x="8763" y="15257"/>
                    <a:pt x="8585" y="15569"/>
                  </a:cubicBezTo>
                  <a:lnTo>
                    <a:pt x="8407" y="15880"/>
                  </a:lnTo>
                  <a:cubicBezTo>
                    <a:pt x="8229" y="16102"/>
                    <a:pt x="8096" y="16369"/>
                    <a:pt x="7962" y="16636"/>
                  </a:cubicBezTo>
                  <a:cubicBezTo>
                    <a:pt x="7873" y="16725"/>
                    <a:pt x="7829" y="16814"/>
                    <a:pt x="7784" y="16948"/>
                  </a:cubicBezTo>
                  <a:cubicBezTo>
                    <a:pt x="7562" y="17303"/>
                    <a:pt x="7384" y="17615"/>
                    <a:pt x="7206" y="17971"/>
                  </a:cubicBezTo>
                  <a:lnTo>
                    <a:pt x="0" y="32694"/>
                  </a:lnTo>
                  <a:cubicBezTo>
                    <a:pt x="178" y="32338"/>
                    <a:pt x="356" y="31982"/>
                    <a:pt x="534" y="31626"/>
                  </a:cubicBezTo>
                  <a:cubicBezTo>
                    <a:pt x="623" y="31538"/>
                    <a:pt x="667" y="31449"/>
                    <a:pt x="712" y="31315"/>
                  </a:cubicBezTo>
                  <a:cubicBezTo>
                    <a:pt x="890" y="31093"/>
                    <a:pt x="1023" y="30826"/>
                    <a:pt x="1157" y="30559"/>
                  </a:cubicBezTo>
                  <a:lnTo>
                    <a:pt x="1379" y="30248"/>
                  </a:lnTo>
                  <a:cubicBezTo>
                    <a:pt x="1557" y="29981"/>
                    <a:pt x="1735" y="29714"/>
                    <a:pt x="1913" y="29402"/>
                  </a:cubicBezTo>
                  <a:lnTo>
                    <a:pt x="2046" y="29269"/>
                  </a:lnTo>
                  <a:cubicBezTo>
                    <a:pt x="2269" y="28913"/>
                    <a:pt x="2491" y="28602"/>
                    <a:pt x="2758" y="28290"/>
                  </a:cubicBezTo>
                  <a:lnTo>
                    <a:pt x="2936" y="28023"/>
                  </a:lnTo>
                  <a:cubicBezTo>
                    <a:pt x="3114" y="27801"/>
                    <a:pt x="3336" y="27579"/>
                    <a:pt x="3514" y="27356"/>
                  </a:cubicBezTo>
                  <a:lnTo>
                    <a:pt x="3781" y="27045"/>
                  </a:lnTo>
                  <a:cubicBezTo>
                    <a:pt x="3959" y="26822"/>
                    <a:pt x="4181" y="26556"/>
                    <a:pt x="4404" y="26333"/>
                  </a:cubicBezTo>
                  <a:cubicBezTo>
                    <a:pt x="4448" y="26289"/>
                    <a:pt x="4537" y="26200"/>
                    <a:pt x="4582" y="26155"/>
                  </a:cubicBezTo>
                  <a:cubicBezTo>
                    <a:pt x="4893" y="25844"/>
                    <a:pt x="5160" y="25577"/>
                    <a:pt x="5471" y="25266"/>
                  </a:cubicBezTo>
                  <a:cubicBezTo>
                    <a:pt x="5516" y="25221"/>
                    <a:pt x="5605" y="25132"/>
                    <a:pt x="5694" y="25088"/>
                  </a:cubicBezTo>
                  <a:cubicBezTo>
                    <a:pt x="5916" y="24865"/>
                    <a:pt x="6139" y="24643"/>
                    <a:pt x="6406" y="24420"/>
                  </a:cubicBezTo>
                  <a:cubicBezTo>
                    <a:pt x="6494" y="24332"/>
                    <a:pt x="6583" y="24243"/>
                    <a:pt x="6672" y="24198"/>
                  </a:cubicBezTo>
                  <a:cubicBezTo>
                    <a:pt x="6939" y="23976"/>
                    <a:pt x="7206" y="23753"/>
                    <a:pt x="7473" y="23531"/>
                  </a:cubicBezTo>
                  <a:lnTo>
                    <a:pt x="7651" y="23397"/>
                  </a:lnTo>
                  <a:cubicBezTo>
                    <a:pt x="7962" y="23131"/>
                    <a:pt x="8318" y="22864"/>
                    <a:pt x="8674" y="22597"/>
                  </a:cubicBezTo>
                  <a:lnTo>
                    <a:pt x="8941" y="22419"/>
                  </a:lnTo>
                  <a:cubicBezTo>
                    <a:pt x="9208" y="22241"/>
                    <a:pt x="9475" y="22063"/>
                    <a:pt x="9742" y="21885"/>
                  </a:cubicBezTo>
                  <a:lnTo>
                    <a:pt x="10097" y="21663"/>
                  </a:lnTo>
                  <a:cubicBezTo>
                    <a:pt x="10409" y="21440"/>
                    <a:pt x="10720" y="21262"/>
                    <a:pt x="11032" y="21040"/>
                  </a:cubicBezTo>
                  <a:lnTo>
                    <a:pt x="11210" y="20951"/>
                  </a:lnTo>
                  <a:cubicBezTo>
                    <a:pt x="11565" y="20729"/>
                    <a:pt x="11966" y="20506"/>
                    <a:pt x="12366" y="20284"/>
                  </a:cubicBezTo>
                  <a:lnTo>
                    <a:pt x="12677" y="20150"/>
                  </a:lnTo>
                  <a:cubicBezTo>
                    <a:pt x="12989" y="19972"/>
                    <a:pt x="13300" y="19839"/>
                    <a:pt x="13612" y="19661"/>
                  </a:cubicBezTo>
                  <a:lnTo>
                    <a:pt x="13967" y="19483"/>
                  </a:lnTo>
                  <a:lnTo>
                    <a:pt x="15035" y="18994"/>
                  </a:lnTo>
                  <a:lnTo>
                    <a:pt x="15257" y="18905"/>
                  </a:lnTo>
                  <a:cubicBezTo>
                    <a:pt x="15658" y="18727"/>
                    <a:pt x="16103" y="18549"/>
                    <a:pt x="16547" y="18327"/>
                  </a:cubicBezTo>
                  <a:lnTo>
                    <a:pt x="16903" y="18193"/>
                  </a:lnTo>
                  <a:cubicBezTo>
                    <a:pt x="17259" y="18060"/>
                    <a:pt x="17570" y="17926"/>
                    <a:pt x="17926" y="17837"/>
                  </a:cubicBezTo>
                  <a:lnTo>
                    <a:pt x="18371" y="17659"/>
                  </a:lnTo>
                  <a:cubicBezTo>
                    <a:pt x="18727" y="17526"/>
                    <a:pt x="19127" y="17392"/>
                    <a:pt x="19483" y="17303"/>
                  </a:cubicBezTo>
                  <a:lnTo>
                    <a:pt x="19750" y="17259"/>
                  </a:lnTo>
                  <a:cubicBezTo>
                    <a:pt x="20239" y="17081"/>
                    <a:pt x="20773" y="16948"/>
                    <a:pt x="21262" y="16770"/>
                  </a:cubicBezTo>
                  <a:lnTo>
                    <a:pt x="21485" y="16725"/>
                  </a:lnTo>
                  <a:cubicBezTo>
                    <a:pt x="21930" y="16592"/>
                    <a:pt x="22374" y="16503"/>
                    <a:pt x="22864" y="16369"/>
                  </a:cubicBezTo>
                  <a:lnTo>
                    <a:pt x="23397" y="16236"/>
                  </a:lnTo>
                  <a:cubicBezTo>
                    <a:pt x="23753" y="16191"/>
                    <a:pt x="24109" y="16102"/>
                    <a:pt x="24465" y="16014"/>
                  </a:cubicBezTo>
                  <a:lnTo>
                    <a:pt x="25132" y="15880"/>
                  </a:lnTo>
                  <a:lnTo>
                    <a:pt x="26111" y="15702"/>
                  </a:lnTo>
                  <a:lnTo>
                    <a:pt x="26823" y="15569"/>
                  </a:lnTo>
                  <a:lnTo>
                    <a:pt x="27846" y="15391"/>
                  </a:lnTo>
                  <a:lnTo>
                    <a:pt x="28557" y="15302"/>
                  </a:lnTo>
                  <a:lnTo>
                    <a:pt x="29580" y="15168"/>
                  </a:lnTo>
                  <a:lnTo>
                    <a:pt x="30337" y="15079"/>
                  </a:lnTo>
                  <a:lnTo>
                    <a:pt x="31360" y="14990"/>
                  </a:lnTo>
                  <a:lnTo>
                    <a:pt x="32116" y="14901"/>
                  </a:lnTo>
                  <a:lnTo>
                    <a:pt x="33361" y="14813"/>
                  </a:lnTo>
                  <a:lnTo>
                    <a:pt x="33895" y="14813"/>
                  </a:lnTo>
                  <a:cubicBezTo>
                    <a:pt x="34518" y="14768"/>
                    <a:pt x="35096" y="14724"/>
                    <a:pt x="35719" y="14724"/>
                  </a:cubicBezTo>
                  <a:lnTo>
                    <a:pt x="35897" y="14724"/>
                  </a:lnTo>
                  <a:cubicBezTo>
                    <a:pt x="36431" y="14724"/>
                    <a:pt x="37009" y="14679"/>
                    <a:pt x="37543" y="14679"/>
                  </a:cubicBezTo>
                  <a:lnTo>
                    <a:pt x="38165" y="14679"/>
                  </a:lnTo>
                  <a:lnTo>
                    <a:pt x="39455" y="14679"/>
                  </a:lnTo>
                  <a:lnTo>
                    <a:pt x="40167" y="14679"/>
                  </a:lnTo>
                  <a:lnTo>
                    <a:pt x="41413" y="14724"/>
                  </a:lnTo>
                  <a:lnTo>
                    <a:pt x="42124" y="14768"/>
                  </a:lnTo>
                  <a:lnTo>
                    <a:pt x="43459" y="14813"/>
                  </a:lnTo>
                  <a:lnTo>
                    <a:pt x="44126" y="14857"/>
                  </a:lnTo>
                  <a:cubicBezTo>
                    <a:pt x="44793" y="14901"/>
                    <a:pt x="45460" y="14946"/>
                    <a:pt x="46128" y="15035"/>
                  </a:cubicBezTo>
                  <a:lnTo>
                    <a:pt x="47996" y="15213"/>
                  </a:lnTo>
                  <a:lnTo>
                    <a:pt x="48619" y="15302"/>
                  </a:lnTo>
                  <a:lnTo>
                    <a:pt x="49909" y="15480"/>
                  </a:lnTo>
                  <a:lnTo>
                    <a:pt x="50620" y="15569"/>
                  </a:lnTo>
                  <a:lnTo>
                    <a:pt x="51821" y="15747"/>
                  </a:lnTo>
                  <a:lnTo>
                    <a:pt x="52533" y="15836"/>
                  </a:lnTo>
                  <a:lnTo>
                    <a:pt x="53778" y="16058"/>
                  </a:lnTo>
                  <a:lnTo>
                    <a:pt x="54446" y="16191"/>
                  </a:lnTo>
                  <a:lnTo>
                    <a:pt x="55825" y="16414"/>
                  </a:lnTo>
                  <a:lnTo>
                    <a:pt x="56358" y="16547"/>
                  </a:lnTo>
                  <a:cubicBezTo>
                    <a:pt x="56981" y="16636"/>
                    <a:pt x="57604" y="16770"/>
                    <a:pt x="58227" y="16903"/>
                  </a:cubicBezTo>
                  <a:lnTo>
                    <a:pt x="58627" y="16992"/>
                  </a:lnTo>
                  <a:cubicBezTo>
                    <a:pt x="59116" y="17126"/>
                    <a:pt x="59650" y="17214"/>
                    <a:pt x="60139" y="17348"/>
                  </a:cubicBezTo>
                  <a:lnTo>
                    <a:pt x="60807" y="17526"/>
                  </a:lnTo>
                  <a:lnTo>
                    <a:pt x="62052" y="17837"/>
                  </a:lnTo>
                  <a:lnTo>
                    <a:pt x="62764" y="18015"/>
                  </a:lnTo>
                  <a:lnTo>
                    <a:pt x="63965" y="18327"/>
                  </a:lnTo>
                  <a:lnTo>
                    <a:pt x="64676" y="18504"/>
                  </a:lnTo>
                  <a:lnTo>
                    <a:pt x="65922" y="18860"/>
                  </a:lnTo>
                  <a:lnTo>
                    <a:pt x="66545" y="19083"/>
                  </a:lnTo>
                  <a:lnTo>
                    <a:pt x="68102" y="19528"/>
                  </a:lnTo>
                  <a:lnTo>
                    <a:pt x="68457" y="19661"/>
                  </a:lnTo>
                  <a:cubicBezTo>
                    <a:pt x="69080" y="19839"/>
                    <a:pt x="69703" y="20061"/>
                    <a:pt x="70326" y="20239"/>
                  </a:cubicBezTo>
                  <a:lnTo>
                    <a:pt x="70859" y="20417"/>
                  </a:lnTo>
                  <a:lnTo>
                    <a:pt x="72194" y="20906"/>
                  </a:lnTo>
                  <a:lnTo>
                    <a:pt x="72861" y="21129"/>
                  </a:lnTo>
                  <a:lnTo>
                    <a:pt x="74062" y="21574"/>
                  </a:lnTo>
                  <a:lnTo>
                    <a:pt x="74774" y="21841"/>
                  </a:lnTo>
                  <a:lnTo>
                    <a:pt x="75930" y="22285"/>
                  </a:lnTo>
                  <a:lnTo>
                    <a:pt x="76642" y="22552"/>
                  </a:lnTo>
                  <a:lnTo>
                    <a:pt x="77887" y="23042"/>
                  </a:lnTo>
                  <a:lnTo>
                    <a:pt x="78421" y="23308"/>
                  </a:lnTo>
                  <a:cubicBezTo>
                    <a:pt x="79044" y="23531"/>
                    <a:pt x="79667" y="23798"/>
                    <a:pt x="80245" y="24065"/>
                  </a:cubicBezTo>
                  <a:lnTo>
                    <a:pt x="80334" y="24109"/>
                  </a:lnTo>
                  <a:cubicBezTo>
                    <a:pt x="80868" y="24332"/>
                    <a:pt x="81491" y="24598"/>
                    <a:pt x="82069" y="24865"/>
                  </a:cubicBezTo>
                  <a:lnTo>
                    <a:pt x="82647" y="25132"/>
                  </a:lnTo>
                  <a:lnTo>
                    <a:pt x="83848" y="25666"/>
                  </a:lnTo>
                  <a:lnTo>
                    <a:pt x="84560" y="26022"/>
                  </a:lnTo>
                  <a:lnTo>
                    <a:pt x="85672" y="26556"/>
                  </a:lnTo>
                  <a:lnTo>
                    <a:pt x="86339" y="26911"/>
                  </a:lnTo>
                  <a:lnTo>
                    <a:pt x="87451" y="27445"/>
                  </a:lnTo>
                  <a:lnTo>
                    <a:pt x="88118" y="27801"/>
                  </a:lnTo>
                  <a:lnTo>
                    <a:pt x="89364" y="28468"/>
                  </a:lnTo>
                  <a:lnTo>
                    <a:pt x="89853" y="28691"/>
                  </a:lnTo>
                  <a:cubicBezTo>
                    <a:pt x="90387" y="29002"/>
                    <a:pt x="91010" y="29313"/>
                    <a:pt x="91588" y="29625"/>
                  </a:cubicBezTo>
                  <a:lnTo>
                    <a:pt x="91944" y="29847"/>
                  </a:lnTo>
                  <a:lnTo>
                    <a:pt x="93278" y="30603"/>
                  </a:lnTo>
                  <a:lnTo>
                    <a:pt x="93634" y="30826"/>
                  </a:lnTo>
                  <a:cubicBezTo>
                    <a:pt x="94568" y="31315"/>
                    <a:pt x="95458" y="31849"/>
                    <a:pt x="96303" y="32383"/>
                  </a:cubicBezTo>
                  <a:lnTo>
                    <a:pt x="96570" y="32561"/>
                  </a:lnTo>
                  <a:cubicBezTo>
                    <a:pt x="97459" y="33094"/>
                    <a:pt x="98349" y="33673"/>
                    <a:pt x="99239" y="34206"/>
                  </a:cubicBezTo>
                  <a:lnTo>
                    <a:pt x="99417" y="34340"/>
                  </a:lnTo>
                  <a:cubicBezTo>
                    <a:pt x="100351" y="34918"/>
                    <a:pt x="101240" y="35541"/>
                    <a:pt x="102086" y="36119"/>
                  </a:cubicBezTo>
                  <a:lnTo>
                    <a:pt x="102219" y="36208"/>
                  </a:lnTo>
                  <a:cubicBezTo>
                    <a:pt x="103109" y="36831"/>
                    <a:pt x="103998" y="37454"/>
                    <a:pt x="104888" y="38076"/>
                  </a:cubicBezTo>
                  <a:lnTo>
                    <a:pt x="104888" y="38076"/>
                  </a:lnTo>
                  <a:lnTo>
                    <a:pt x="105066" y="38254"/>
                  </a:lnTo>
                  <a:cubicBezTo>
                    <a:pt x="105466" y="38521"/>
                    <a:pt x="105866" y="38788"/>
                    <a:pt x="106178" y="39099"/>
                  </a:cubicBezTo>
                  <a:lnTo>
                    <a:pt x="106667" y="39455"/>
                  </a:lnTo>
                  <a:lnTo>
                    <a:pt x="107512" y="40122"/>
                  </a:lnTo>
                  <a:lnTo>
                    <a:pt x="108091" y="40523"/>
                  </a:lnTo>
                  <a:lnTo>
                    <a:pt x="108847" y="41146"/>
                  </a:lnTo>
                  <a:lnTo>
                    <a:pt x="109425" y="41590"/>
                  </a:lnTo>
                  <a:lnTo>
                    <a:pt x="110270" y="42258"/>
                  </a:lnTo>
                  <a:lnTo>
                    <a:pt x="110804" y="42747"/>
                  </a:lnTo>
                  <a:lnTo>
                    <a:pt x="111516" y="43325"/>
                  </a:lnTo>
                  <a:cubicBezTo>
                    <a:pt x="111694" y="43459"/>
                    <a:pt x="111916" y="43636"/>
                    <a:pt x="112094" y="43814"/>
                  </a:cubicBezTo>
                  <a:cubicBezTo>
                    <a:pt x="112272" y="43948"/>
                    <a:pt x="112539" y="44170"/>
                    <a:pt x="112761" y="44393"/>
                  </a:cubicBezTo>
                  <a:lnTo>
                    <a:pt x="113339" y="44882"/>
                  </a:lnTo>
                  <a:lnTo>
                    <a:pt x="114007" y="45460"/>
                  </a:lnTo>
                  <a:lnTo>
                    <a:pt x="114540" y="45994"/>
                  </a:lnTo>
                  <a:lnTo>
                    <a:pt x="115163" y="46528"/>
                  </a:lnTo>
                  <a:lnTo>
                    <a:pt x="115830" y="47151"/>
                  </a:lnTo>
                  <a:lnTo>
                    <a:pt x="116364" y="47729"/>
                  </a:lnTo>
                  <a:lnTo>
                    <a:pt x="117076" y="48307"/>
                  </a:lnTo>
                  <a:lnTo>
                    <a:pt x="117610" y="48885"/>
                  </a:lnTo>
                  <a:lnTo>
                    <a:pt x="118232" y="49508"/>
                  </a:lnTo>
                  <a:lnTo>
                    <a:pt x="118766" y="50042"/>
                  </a:lnTo>
                  <a:cubicBezTo>
                    <a:pt x="118989" y="50264"/>
                    <a:pt x="119166" y="50487"/>
                    <a:pt x="119389" y="50709"/>
                  </a:cubicBezTo>
                  <a:lnTo>
                    <a:pt x="119923" y="51243"/>
                  </a:lnTo>
                  <a:lnTo>
                    <a:pt x="120545" y="51910"/>
                  </a:lnTo>
                  <a:lnTo>
                    <a:pt x="121035" y="52444"/>
                  </a:lnTo>
                  <a:lnTo>
                    <a:pt x="121657" y="53111"/>
                  </a:lnTo>
                  <a:lnTo>
                    <a:pt x="122147" y="53645"/>
                  </a:lnTo>
                  <a:cubicBezTo>
                    <a:pt x="122325" y="53867"/>
                    <a:pt x="122503" y="54090"/>
                    <a:pt x="122681" y="54357"/>
                  </a:cubicBezTo>
                  <a:cubicBezTo>
                    <a:pt x="122858" y="54579"/>
                    <a:pt x="122992" y="54712"/>
                    <a:pt x="123170" y="54890"/>
                  </a:cubicBezTo>
                  <a:lnTo>
                    <a:pt x="123704" y="55558"/>
                  </a:lnTo>
                  <a:cubicBezTo>
                    <a:pt x="123882" y="55780"/>
                    <a:pt x="124059" y="55958"/>
                    <a:pt x="124193" y="56180"/>
                  </a:cubicBezTo>
                  <a:lnTo>
                    <a:pt x="124460" y="56492"/>
                  </a:lnTo>
                  <a:cubicBezTo>
                    <a:pt x="124682" y="56759"/>
                    <a:pt x="124860" y="57025"/>
                    <a:pt x="125083" y="57292"/>
                  </a:cubicBezTo>
                  <a:lnTo>
                    <a:pt x="125349" y="57648"/>
                  </a:lnTo>
                  <a:cubicBezTo>
                    <a:pt x="125572" y="57960"/>
                    <a:pt x="125794" y="58226"/>
                    <a:pt x="126017" y="58538"/>
                  </a:cubicBezTo>
                  <a:lnTo>
                    <a:pt x="126195" y="58760"/>
                  </a:lnTo>
                  <a:cubicBezTo>
                    <a:pt x="126461" y="59161"/>
                    <a:pt x="126773" y="59516"/>
                    <a:pt x="126995" y="59872"/>
                  </a:cubicBezTo>
                  <a:lnTo>
                    <a:pt x="127218" y="60184"/>
                  </a:lnTo>
                  <a:cubicBezTo>
                    <a:pt x="127396" y="60450"/>
                    <a:pt x="127618" y="60717"/>
                    <a:pt x="127796" y="61029"/>
                  </a:cubicBezTo>
                  <a:cubicBezTo>
                    <a:pt x="127885" y="61162"/>
                    <a:pt x="127974" y="61296"/>
                    <a:pt x="128018" y="61385"/>
                  </a:cubicBezTo>
                  <a:cubicBezTo>
                    <a:pt x="128241" y="61696"/>
                    <a:pt x="128419" y="61963"/>
                    <a:pt x="128597" y="62274"/>
                  </a:cubicBezTo>
                  <a:lnTo>
                    <a:pt x="128774" y="62541"/>
                  </a:lnTo>
                  <a:cubicBezTo>
                    <a:pt x="128997" y="62941"/>
                    <a:pt x="129264" y="63297"/>
                    <a:pt x="129486" y="63653"/>
                  </a:cubicBezTo>
                  <a:cubicBezTo>
                    <a:pt x="129531" y="63742"/>
                    <a:pt x="129575" y="63831"/>
                    <a:pt x="129620" y="63920"/>
                  </a:cubicBezTo>
                  <a:cubicBezTo>
                    <a:pt x="129798" y="64231"/>
                    <a:pt x="129975" y="64498"/>
                    <a:pt x="130153" y="64810"/>
                  </a:cubicBezTo>
                  <a:lnTo>
                    <a:pt x="130376" y="65210"/>
                  </a:lnTo>
                  <a:cubicBezTo>
                    <a:pt x="130554" y="65477"/>
                    <a:pt x="130687" y="65744"/>
                    <a:pt x="130865" y="66055"/>
                  </a:cubicBezTo>
                  <a:lnTo>
                    <a:pt x="131043" y="66366"/>
                  </a:lnTo>
                  <a:cubicBezTo>
                    <a:pt x="131265" y="66767"/>
                    <a:pt x="131443" y="67123"/>
                    <a:pt x="131666" y="67523"/>
                  </a:cubicBezTo>
                  <a:lnTo>
                    <a:pt x="131710" y="67701"/>
                  </a:lnTo>
                  <a:cubicBezTo>
                    <a:pt x="131888" y="68012"/>
                    <a:pt x="132066" y="68368"/>
                    <a:pt x="132244" y="68680"/>
                  </a:cubicBezTo>
                  <a:lnTo>
                    <a:pt x="132422" y="69080"/>
                  </a:lnTo>
                  <a:cubicBezTo>
                    <a:pt x="132555" y="69347"/>
                    <a:pt x="132644" y="69614"/>
                    <a:pt x="132778" y="69925"/>
                  </a:cubicBezTo>
                  <a:cubicBezTo>
                    <a:pt x="132867" y="70014"/>
                    <a:pt x="132911" y="70147"/>
                    <a:pt x="132956" y="70281"/>
                  </a:cubicBezTo>
                  <a:cubicBezTo>
                    <a:pt x="133134" y="70637"/>
                    <a:pt x="133312" y="71037"/>
                    <a:pt x="133445" y="71437"/>
                  </a:cubicBezTo>
                  <a:cubicBezTo>
                    <a:pt x="137671" y="81579"/>
                    <a:pt x="137582" y="90609"/>
                    <a:pt x="134068" y="97904"/>
                  </a:cubicBezTo>
                  <a:lnTo>
                    <a:pt x="141229" y="83180"/>
                  </a:lnTo>
                  <a:cubicBezTo>
                    <a:pt x="144743" y="76019"/>
                    <a:pt x="144832" y="66945"/>
                    <a:pt x="140607" y="568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8"/>
            <p:cNvSpPr/>
            <p:nvPr/>
          </p:nvSpPr>
          <p:spPr>
            <a:xfrm>
              <a:off x="5769208" y="2304697"/>
              <a:ext cx="3681686" cy="3680467"/>
            </a:xfrm>
            <a:custGeom>
              <a:avLst/>
              <a:gdLst/>
              <a:ahLst/>
              <a:cxnLst/>
              <a:rect l="l" t="t" r="r" b="b"/>
              <a:pathLst>
                <a:path w="135981" h="135936" extrusionOk="0">
                  <a:moveTo>
                    <a:pt x="135981" y="67968"/>
                  </a:moveTo>
                  <a:cubicBezTo>
                    <a:pt x="135981" y="105510"/>
                    <a:pt x="105511" y="135935"/>
                    <a:pt x="67969" y="135935"/>
                  </a:cubicBezTo>
                  <a:cubicBezTo>
                    <a:pt x="30426" y="135935"/>
                    <a:pt x="1" y="105510"/>
                    <a:pt x="1" y="67968"/>
                  </a:cubicBezTo>
                  <a:cubicBezTo>
                    <a:pt x="1" y="30425"/>
                    <a:pt x="30426" y="0"/>
                    <a:pt x="67969" y="0"/>
                  </a:cubicBezTo>
                  <a:cubicBezTo>
                    <a:pt x="105511" y="0"/>
                    <a:pt x="135981" y="30425"/>
                    <a:pt x="135981" y="67968"/>
                  </a:cubicBezTo>
                  <a:close/>
                </a:path>
              </a:pathLst>
            </a:custGeom>
            <a:gradFill>
              <a:gsLst>
                <a:gs pos="0">
                  <a:srgbClr val="FB0408"/>
                </a:gs>
                <a:gs pos="100000">
                  <a:srgbClr val="760709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6796519" y="2466064"/>
              <a:ext cx="48193" cy="22905"/>
            </a:xfrm>
            <a:custGeom>
              <a:avLst/>
              <a:gdLst/>
              <a:ahLst/>
              <a:cxnLst/>
              <a:rect l="l" t="t" r="r" b="b"/>
              <a:pathLst>
                <a:path w="1780" h="846" extrusionOk="0">
                  <a:moveTo>
                    <a:pt x="1780" y="1"/>
                  </a:moveTo>
                  <a:lnTo>
                    <a:pt x="401" y="623"/>
                  </a:lnTo>
                  <a:lnTo>
                    <a:pt x="134" y="757"/>
                  </a:lnTo>
                  <a:lnTo>
                    <a:pt x="0" y="846"/>
                  </a:lnTo>
                  <a:lnTo>
                    <a:pt x="490" y="623"/>
                  </a:lnTo>
                  <a:lnTo>
                    <a:pt x="1780" y="1"/>
                  </a:ln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5786076" y="2455234"/>
              <a:ext cx="1395852" cy="3356488"/>
            </a:xfrm>
            <a:custGeom>
              <a:avLst/>
              <a:gdLst/>
              <a:ahLst/>
              <a:cxnLst/>
              <a:rect l="l" t="t" r="r" b="b"/>
              <a:pathLst>
                <a:path w="51555" h="123970" extrusionOk="0">
                  <a:moveTo>
                    <a:pt x="38194" y="788"/>
                  </a:moveTo>
                  <a:cubicBezTo>
                    <a:pt x="38124" y="822"/>
                    <a:pt x="38056" y="856"/>
                    <a:pt x="37988" y="890"/>
                  </a:cubicBezTo>
                  <a:lnTo>
                    <a:pt x="38166" y="801"/>
                  </a:lnTo>
                  <a:lnTo>
                    <a:pt x="38194" y="788"/>
                  </a:lnTo>
                  <a:close/>
                  <a:moveTo>
                    <a:pt x="36342" y="1646"/>
                  </a:moveTo>
                  <a:lnTo>
                    <a:pt x="35764" y="1957"/>
                  </a:lnTo>
                  <a:lnTo>
                    <a:pt x="35764" y="1957"/>
                  </a:lnTo>
                  <a:lnTo>
                    <a:pt x="35942" y="1868"/>
                  </a:lnTo>
                  <a:lnTo>
                    <a:pt x="36342" y="1646"/>
                  </a:lnTo>
                  <a:close/>
                  <a:moveTo>
                    <a:pt x="37765" y="1068"/>
                  </a:moveTo>
                  <a:lnTo>
                    <a:pt x="37765" y="1068"/>
                  </a:lnTo>
                  <a:cubicBezTo>
                    <a:pt x="37676" y="1112"/>
                    <a:pt x="37587" y="1157"/>
                    <a:pt x="37498" y="1246"/>
                  </a:cubicBezTo>
                  <a:cubicBezTo>
                    <a:pt x="37276" y="1424"/>
                    <a:pt x="36965" y="1468"/>
                    <a:pt x="36742" y="1646"/>
                  </a:cubicBezTo>
                  <a:lnTo>
                    <a:pt x="36431" y="1779"/>
                  </a:lnTo>
                  <a:cubicBezTo>
                    <a:pt x="36119" y="1913"/>
                    <a:pt x="35497" y="2269"/>
                    <a:pt x="35408" y="2313"/>
                  </a:cubicBezTo>
                  <a:cubicBezTo>
                    <a:pt x="35274" y="2402"/>
                    <a:pt x="35185" y="2536"/>
                    <a:pt x="35096" y="2625"/>
                  </a:cubicBezTo>
                  <a:lnTo>
                    <a:pt x="35185" y="2625"/>
                  </a:lnTo>
                  <a:cubicBezTo>
                    <a:pt x="35141" y="2714"/>
                    <a:pt x="35052" y="2758"/>
                    <a:pt x="35007" y="2758"/>
                  </a:cubicBezTo>
                  <a:lnTo>
                    <a:pt x="35096" y="2669"/>
                  </a:lnTo>
                  <a:lnTo>
                    <a:pt x="35096" y="2669"/>
                  </a:lnTo>
                  <a:cubicBezTo>
                    <a:pt x="34696" y="2803"/>
                    <a:pt x="34385" y="2980"/>
                    <a:pt x="34029" y="3203"/>
                  </a:cubicBezTo>
                  <a:lnTo>
                    <a:pt x="33940" y="3203"/>
                  </a:lnTo>
                  <a:lnTo>
                    <a:pt x="33940" y="3158"/>
                  </a:lnTo>
                  <a:cubicBezTo>
                    <a:pt x="34607" y="2803"/>
                    <a:pt x="34829" y="2669"/>
                    <a:pt x="34829" y="2669"/>
                  </a:cubicBezTo>
                  <a:cubicBezTo>
                    <a:pt x="35007" y="2580"/>
                    <a:pt x="35096" y="2447"/>
                    <a:pt x="35274" y="2313"/>
                  </a:cubicBezTo>
                  <a:lnTo>
                    <a:pt x="35452" y="2224"/>
                  </a:lnTo>
                  <a:cubicBezTo>
                    <a:pt x="36164" y="1913"/>
                    <a:pt x="36831" y="1513"/>
                    <a:pt x="37543" y="1157"/>
                  </a:cubicBezTo>
                  <a:lnTo>
                    <a:pt x="37765" y="1068"/>
                  </a:lnTo>
                  <a:close/>
                  <a:moveTo>
                    <a:pt x="32961" y="3559"/>
                  </a:moveTo>
                  <a:lnTo>
                    <a:pt x="32872" y="3603"/>
                  </a:lnTo>
                  <a:cubicBezTo>
                    <a:pt x="32856" y="3614"/>
                    <a:pt x="32839" y="3624"/>
                    <a:pt x="32823" y="3634"/>
                  </a:cubicBezTo>
                  <a:lnTo>
                    <a:pt x="32823" y="3634"/>
                  </a:lnTo>
                  <a:cubicBezTo>
                    <a:pt x="32869" y="3608"/>
                    <a:pt x="32915" y="3583"/>
                    <a:pt x="32961" y="3559"/>
                  </a:cubicBezTo>
                  <a:close/>
                  <a:moveTo>
                    <a:pt x="31983" y="4582"/>
                  </a:moveTo>
                  <a:lnTo>
                    <a:pt x="31983" y="4582"/>
                  </a:lnTo>
                  <a:cubicBezTo>
                    <a:pt x="31760" y="4715"/>
                    <a:pt x="31582" y="4849"/>
                    <a:pt x="31404" y="4938"/>
                  </a:cubicBezTo>
                  <a:cubicBezTo>
                    <a:pt x="31271" y="5071"/>
                    <a:pt x="31004" y="5205"/>
                    <a:pt x="30826" y="5293"/>
                  </a:cubicBezTo>
                  <a:lnTo>
                    <a:pt x="30960" y="5160"/>
                  </a:lnTo>
                  <a:lnTo>
                    <a:pt x="31360" y="4893"/>
                  </a:lnTo>
                  <a:cubicBezTo>
                    <a:pt x="31493" y="4804"/>
                    <a:pt x="31716" y="4715"/>
                    <a:pt x="31983" y="4582"/>
                  </a:cubicBezTo>
                  <a:close/>
                  <a:moveTo>
                    <a:pt x="25399" y="8674"/>
                  </a:moveTo>
                  <a:cubicBezTo>
                    <a:pt x="25379" y="8694"/>
                    <a:pt x="25349" y="8723"/>
                    <a:pt x="25310" y="8758"/>
                  </a:cubicBezTo>
                  <a:lnTo>
                    <a:pt x="25310" y="8758"/>
                  </a:lnTo>
                  <a:cubicBezTo>
                    <a:pt x="25353" y="8730"/>
                    <a:pt x="25397" y="8702"/>
                    <a:pt x="25444" y="8674"/>
                  </a:cubicBezTo>
                  <a:close/>
                  <a:moveTo>
                    <a:pt x="39989" y="0"/>
                  </a:moveTo>
                  <a:cubicBezTo>
                    <a:pt x="39945" y="0"/>
                    <a:pt x="39945" y="0"/>
                    <a:pt x="39633" y="134"/>
                  </a:cubicBezTo>
                  <a:lnTo>
                    <a:pt x="39571" y="155"/>
                  </a:lnTo>
                  <a:lnTo>
                    <a:pt x="39571" y="155"/>
                  </a:lnTo>
                  <a:cubicBezTo>
                    <a:pt x="39621" y="133"/>
                    <a:pt x="39672" y="111"/>
                    <a:pt x="39722" y="89"/>
                  </a:cubicBezTo>
                  <a:lnTo>
                    <a:pt x="39722" y="89"/>
                  </a:lnTo>
                  <a:lnTo>
                    <a:pt x="39545" y="134"/>
                  </a:lnTo>
                  <a:lnTo>
                    <a:pt x="39367" y="223"/>
                  </a:lnTo>
                  <a:lnTo>
                    <a:pt x="39571" y="155"/>
                  </a:lnTo>
                  <a:lnTo>
                    <a:pt x="39571" y="155"/>
                  </a:lnTo>
                  <a:cubicBezTo>
                    <a:pt x="39121" y="350"/>
                    <a:pt x="38694" y="545"/>
                    <a:pt x="38292" y="740"/>
                  </a:cubicBezTo>
                  <a:lnTo>
                    <a:pt x="38292" y="740"/>
                  </a:lnTo>
                  <a:cubicBezTo>
                    <a:pt x="37752" y="988"/>
                    <a:pt x="36918" y="1380"/>
                    <a:pt x="35586" y="2046"/>
                  </a:cubicBezTo>
                  <a:lnTo>
                    <a:pt x="35586" y="2046"/>
                  </a:lnTo>
                  <a:cubicBezTo>
                    <a:pt x="35556" y="2061"/>
                    <a:pt x="35526" y="2076"/>
                    <a:pt x="35497" y="2091"/>
                  </a:cubicBezTo>
                  <a:lnTo>
                    <a:pt x="34607" y="2580"/>
                  </a:lnTo>
                  <a:lnTo>
                    <a:pt x="34518" y="2625"/>
                  </a:lnTo>
                  <a:lnTo>
                    <a:pt x="34429" y="2669"/>
                  </a:lnTo>
                  <a:lnTo>
                    <a:pt x="34652" y="2580"/>
                  </a:lnTo>
                  <a:cubicBezTo>
                    <a:pt x="34741" y="2536"/>
                    <a:pt x="34829" y="2491"/>
                    <a:pt x="34918" y="2447"/>
                  </a:cubicBezTo>
                  <a:lnTo>
                    <a:pt x="34918" y="2447"/>
                  </a:lnTo>
                  <a:lnTo>
                    <a:pt x="34785" y="2536"/>
                  </a:lnTo>
                  <a:lnTo>
                    <a:pt x="34474" y="2714"/>
                  </a:lnTo>
                  <a:cubicBezTo>
                    <a:pt x="33292" y="3423"/>
                    <a:pt x="33157" y="3504"/>
                    <a:pt x="33141" y="3544"/>
                  </a:cubicBezTo>
                  <a:lnTo>
                    <a:pt x="33141" y="3544"/>
                  </a:lnTo>
                  <a:lnTo>
                    <a:pt x="32650" y="3781"/>
                  </a:lnTo>
                  <a:cubicBezTo>
                    <a:pt x="32383" y="3959"/>
                    <a:pt x="32383" y="3959"/>
                    <a:pt x="31983" y="4181"/>
                  </a:cubicBezTo>
                  <a:cubicBezTo>
                    <a:pt x="32026" y="4138"/>
                    <a:pt x="32154" y="4052"/>
                    <a:pt x="32823" y="3634"/>
                  </a:cubicBezTo>
                  <a:lnTo>
                    <a:pt x="32823" y="3634"/>
                  </a:lnTo>
                  <a:cubicBezTo>
                    <a:pt x="32291" y="3927"/>
                    <a:pt x="31759" y="4254"/>
                    <a:pt x="31226" y="4582"/>
                  </a:cubicBezTo>
                  <a:cubicBezTo>
                    <a:pt x="30515" y="5027"/>
                    <a:pt x="29670" y="5560"/>
                    <a:pt x="28869" y="6139"/>
                  </a:cubicBezTo>
                  <a:cubicBezTo>
                    <a:pt x="28513" y="6361"/>
                    <a:pt x="28202" y="6583"/>
                    <a:pt x="27890" y="6806"/>
                  </a:cubicBezTo>
                  <a:cubicBezTo>
                    <a:pt x="27801" y="6850"/>
                    <a:pt x="27401" y="7162"/>
                    <a:pt x="27268" y="7295"/>
                  </a:cubicBezTo>
                  <a:cubicBezTo>
                    <a:pt x="27534" y="7162"/>
                    <a:pt x="27757" y="6939"/>
                    <a:pt x="28024" y="6806"/>
                  </a:cubicBezTo>
                  <a:cubicBezTo>
                    <a:pt x="28157" y="6717"/>
                    <a:pt x="28335" y="6672"/>
                    <a:pt x="28469" y="6583"/>
                  </a:cubicBezTo>
                  <a:lnTo>
                    <a:pt x="28469" y="6583"/>
                  </a:lnTo>
                  <a:cubicBezTo>
                    <a:pt x="28469" y="6628"/>
                    <a:pt x="28424" y="6628"/>
                    <a:pt x="28424" y="6672"/>
                  </a:cubicBezTo>
                  <a:lnTo>
                    <a:pt x="28469" y="6672"/>
                  </a:lnTo>
                  <a:cubicBezTo>
                    <a:pt x="27490" y="7251"/>
                    <a:pt x="26556" y="7962"/>
                    <a:pt x="25666" y="8719"/>
                  </a:cubicBezTo>
                  <a:cubicBezTo>
                    <a:pt x="25132" y="9074"/>
                    <a:pt x="24688" y="9341"/>
                    <a:pt x="24287" y="9608"/>
                  </a:cubicBezTo>
                  <a:lnTo>
                    <a:pt x="24287" y="9608"/>
                  </a:lnTo>
                  <a:cubicBezTo>
                    <a:pt x="24627" y="9344"/>
                    <a:pt x="25094" y="8952"/>
                    <a:pt x="25310" y="8758"/>
                  </a:cubicBezTo>
                  <a:lnTo>
                    <a:pt x="25310" y="8758"/>
                  </a:lnTo>
                  <a:cubicBezTo>
                    <a:pt x="25147" y="8863"/>
                    <a:pt x="25006" y="8969"/>
                    <a:pt x="24866" y="9074"/>
                  </a:cubicBezTo>
                  <a:lnTo>
                    <a:pt x="24821" y="9119"/>
                  </a:lnTo>
                  <a:cubicBezTo>
                    <a:pt x="23976" y="9831"/>
                    <a:pt x="22908" y="10720"/>
                    <a:pt x="21930" y="11565"/>
                  </a:cubicBezTo>
                  <a:lnTo>
                    <a:pt x="21263" y="12188"/>
                  </a:lnTo>
                  <a:lnTo>
                    <a:pt x="21085" y="12366"/>
                  </a:lnTo>
                  <a:lnTo>
                    <a:pt x="18683" y="14679"/>
                  </a:lnTo>
                  <a:lnTo>
                    <a:pt x="18549" y="14813"/>
                  </a:lnTo>
                  <a:lnTo>
                    <a:pt x="18460" y="14901"/>
                  </a:lnTo>
                  <a:lnTo>
                    <a:pt x="17926" y="15435"/>
                  </a:lnTo>
                  <a:cubicBezTo>
                    <a:pt x="17660" y="15747"/>
                    <a:pt x="17037" y="16414"/>
                    <a:pt x="16325" y="17259"/>
                  </a:cubicBezTo>
                  <a:cubicBezTo>
                    <a:pt x="15435" y="18282"/>
                    <a:pt x="14323" y="19572"/>
                    <a:pt x="13389" y="20729"/>
                  </a:cubicBezTo>
                  <a:cubicBezTo>
                    <a:pt x="12635" y="21735"/>
                    <a:pt x="11840" y="22899"/>
                    <a:pt x="11044" y="24073"/>
                  </a:cubicBezTo>
                  <a:lnTo>
                    <a:pt x="11044" y="24073"/>
                  </a:lnTo>
                  <a:cubicBezTo>
                    <a:pt x="11562" y="23264"/>
                    <a:pt x="12053" y="22520"/>
                    <a:pt x="12544" y="21841"/>
                  </a:cubicBezTo>
                  <a:lnTo>
                    <a:pt x="12544" y="21841"/>
                  </a:lnTo>
                  <a:cubicBezTo>
                    <a:pt x="11655" y="22997"/>
                    <a:pt x="10098" y="25266"/>
                    <a:pt x="9430" y="26422"/>
                  </a:cubicBezTo>
                  <a:lnTo>
                    <a:pt x="9596" y="26257"/>
                  </a:lnTo>
                  <a:lnTo>
                    <a:pt x="9596" y="26257"/>
                  </a:lnTo>
                  <a:cubicBezTo>
                    <a:pt x="8844" y="27463"/>
                    <a:pt x="8100" y="28628"/>
                    <a:pt x="7473" y="29714"/>
                  </a:cubicBezTo>
                  <a:cubicBezTo>
                    <a:pt x="6762" y="31004"/>
                    <a:pt x="5916" y="32783"/>
                    <a:pt x="5205" y="34251"/>
                  </a:cubicBezTo>
                  <a:lnTo>
                    <a:pt x="5027" y="34651"/>
                  </a:lnTo>
                  <a:lnTo>
                    <a:pt x="5027" y="34740"/>
                  </a:lnTo>
                  <a:cubicBezTo>
                    <a:pt x="4626" y="35674"/>
                    <a:pt x="4182" y="36742"/>
                    <a:pt x="3737" y="37765"/>
                  </a:cubicBezTo>
                  <a:cubicBezTo>
                    <a:pt x="3470" y="38521"/>
                    <a:pt x="3203" y="39233"/>
                    <a:pt x="2936" y="39856"/>
                  </a:cubicBezTo>
                  <a:cubicBezTo>
                    <a:pt x="2669" y="40701"/>
                    <a:pt x="2402" y="41679"/>
                    <a:pt x="2091" y="42658"/>
                  </a:cubicBezTo>
                  <a:cubicBezTo>
                    <a:pt x="2047" y="42702"/>
                    <a:pt x="2047" y="42791"/>
                    <a:pt x="2047" y="42836"/>
                  </a:cubicBezTo>
                  <a:cubicBezTo>
                    <a:pt x="1780" y="43592"/>
                    <a:pt x="1557" y="44393"/>
                    <a:pt x="1290" y="45282"/>
                  </a:cubicBezTo>
                  <a:lnTo>
                    <a:pt x="1290" y="45371"/>
                  </a:lnTo>
                  <a:cubicBezTo>
                    <a:pt x="1290" y="45416"/>
                    <a:pt x="1290" y="45460"/>
                    <a:pt x="1246" y="45549"/>
                  </a:cubicBezTo>
                  <a:cubicBezTo>
                    <a:pt x="668" y="47951"/>
                    <a:pt x="0" y="54179"/>
                    <a:pt x="0" y="54223"/>
                  </a:cubicBezTo>
                  <a:cubicBezTo>
                    <a:pt x="2758" y="48307"/>
                    <a:pt x="2758" y="48307"/>
                    <a:pt x="2847" y="48307"/>
                  </a:cubicBezTo>
                  <a:cubicBezTo>
                    <a:pt x="3159" y="49241"/>
                    <a:pt x="3781" y="57604"/>
                    <a:pt x="2491" y="61162"/>
                  </a:cubicBezTo>
                  <a:lnTo>
                    <a:pt x="1824" y="60940"/>
                  </a:lnTo>
                  <a:cubicBezTo>
                    <a:pt x="1290" y="58938"/>
                    <a:pt x="1290" y="58938"/>
                    <a:pt x="890" y="58671"/>
                  </a:cubicBezTo>
                  <a:lnTo>
                    <a:pt x="801" y="58716"/>
                  </a:lnTo>
                  <a:cubicBezTo>
                    <a:pt x="134" y="61296"/>
                    <a:pt x="1468" y="77220"/>
                    <a:pt x="1468" y="77398"/>
                  </a:cubicBezTo>
                  <a:cubicBezTo>
                    <a:pt x="1112" y="76553"/>
                    <a:pt x="801" y="75708"/>
                    <a:pt x="579" y="74818"/>
                  </a:cubicBezTo>
                  <a:cubicBezTo>
                    <a:pt x="534" y="75129"/>
                    <a:pt x="534" y="75396"/>
                    <a:pt x="534" y="75708"/>
                  </a:cubicBezTo>
                  <a:cubicBezTo>
                    <a:pt x="579" y="76108"/>
                    <a:pt x="668" y="76553"/>
                    <a:pt x="757" y="76953"/>
                  </a:cubicBezTo>
                  <a:cubicBezTo>
                    <a:pt x="801" y="77042"/>
                    <a:pt x="801" y="77176"/>
                    <a:pt x="846" y="77264"/>
                  </a:cubicBezTo>
                  <a:lnTo>
                    <a:pt x="890" y="77487"/>
                  </a:lnTo>
                  <a:lnTo>
                    <a:pt x="890" y="77620"/>
                  </a:lnTo>
                  <a:cubicBezTo>
                    <a:pt x="934" y="77843"/>
                    <a:pt x="1023" y="78110"/>
                    <a:pt x="1068" y="78332"/>
                  </a:cubicBezTo>
                  <a:cubicBezTo>
                    <a:pt x="1258" y="79017"/>
                    <a:pt x="1416" y="79605"/>
                    <a:pt x="1569" y="80150"/>
                  </a:cubicBezTo>
                  <a:lnTo>
                    <a:pt x="1569" y="80150"/>
                  </a:lnTo>
                  <a:cubicBezTo>
                    <a:pt x="1550" y="80090"/>
                    <a:pt x="1532" y="80034"/>
                    <a:pt x="1513" y="79978"/>
                  </a:cubicBezTo>
                  <a:cubicBezTo>
                    <a:pt x="1290" y="79311"/>
                    <a:pt x="1112" y="78643"/>
                    <a:pt x="934" y="77976"/>
                  </a:cubicBezTo>
                  <a:lnTo>
                    <a:pt x="934" y="77976"/>
                  </a:lnTo>
                  <a:cubicBezTo>
                    <a:pt x="1646" y="81090"/>
                    <a:pt x="1780" y="81579"/>
                    <a:pt x="3425" y="86072"/>
                  </a:cubicBezTo>
                  <a:cubicBezTo>
                    <a:pt x="3603" y="86606"/>
                    <a:pt x="3826" y="87184"/>
                    <a:pt x="3959" y="87718"/>
                  </a:cubicBezTo>
                  <a:cubicBezTo>
                    <a:pt x="3959" y="87762"/>
                    <a:pt x="3959" y="87762"/>
                    <a:pt x="3959" y="87807"/>
                  </a:cubicBezTo>
                  <a:lnTo>
                    <a:pt x="4137" y="88207"/>
                  </a:lnTo>
                  <a:cubicBezTo>
                    <a:pt x="4715" y="89541"/>
                    <a:pt x="5427" y="91232"/>
                    <a:pt x="6139" y="92655"/>
                  </a:cubicBezTo>
                  <a:cubicBezTo>
                    <a:pt x="6272" y="92833"/>
                    <a:pt x="6361" y="93055"/>
                    <a:pt x="6495" y="93278"/>
                  </a:cubicBezTo>
                  <a:cubicBezTo>
                    <a:pt x="6628" y="93545"/>
                    <a:pt x="6628" y="93589"/>
                    <a:pt x="6717" y="93767"/>
                  </a:cubicBezTo>
                  <a:lnTo>
                    <a:pt x="6762" y="93856"/>
                  </a:lnTo>
                  <a:cubicBezTo>
                    <a:pt x="7162" y="94568"/>
                    <a:pt x="7562" y="95368"/>
                    <a:pt x="8007" y="96125"/>
                  </a:cubicBezTo>
                  <a:cubicBezTo>
                    <a:pt x="8229" y="96525"/>
                    <a:pt x="8496" y="96970"/>
                    <a:pt x="8808" y="97459"/>
                  </a:cubicBezTo>
                  <a:lnTo>
                    <a:pt x="9208" y="98126"/>
                  </a:lnTo>
                  <a:cubicBezTo>
                    <a:pt x="10098" y="99550"/>
                    <a:pt x="11343" y="101329"/>
                    <a:pt x="12366" y="102752"/>
                  </a:cubicBezTo>
                  <a:lnTo>
                    <a:pt x="13033" y="103642"/>
                  </a:lnTo>
                  <a:cubicBezTo>
                    <a:pt x="13790" y="104621"/>
                    <a:pt x="14501" y="105555"/>
                    <a:pt x="15169" y="106355"/>
                  </a:cubicBezTo>
                  <a:cubicBezTo>
                    <a:pt x="15213" y="106400"/>
                    <a:pt x="15258" y="106489"/>
                    <a:pt x="15302" y="106533"/>
                  </a:cubicBezTo>
                  <a:cubicBezTo>
                    <a:pt x="15391" y="106578"/>
                    <a:pt x="15569" y="106845"/>
                    <a:pt x="15702" y="106978"/>
                  </a:cubicBezTo>
                  <a:lnTo>
                    <a:pt x="15791" y="107067"/>
                  </a:lnTo>
                  <a:lnTo>
                    <a:pt x="15925" y="107245"/>
                  </a:lnTo>
                  <a:cubicBezTo>
                    <a:pt x="16903" y="108268"/>
                    <a:pt x="18015" y="109425"/>
                    <a:pt x="19172" y="110581"/>
                  </a:cubicBezTo>
                  <a:lnTo>
                    <a:pt x="20062" y="111337"/>
                  </a:lnTo>
                  <a:cubicBezTo>
                    <a:pt x="20417" y="111738"/>
                    <a:pt x="20862" y="112182"/>
                    <a:pt x="21441" y="112761"/>
                  </a:cubicBezTo>
                  <a:lnTo>
                    <a:pt x="21974" y="113205"/>
                  </a:lnTo>
                  <a:lnTo>
                    <a:pt x="22152" y="113383"/>
                  </a:lnTo>
                  <a:lnTo>
                    <a:pt x="22464" y="113695"/>
                  </a:lnTo>
                  <a:lnTo>
                    <a:pt x="22597" y="113784"/>
                  </a:lnTo>
                  <a:lnTo>
                    <a:pt x="22597" y="113784"/>
                  </a:lnTo>
                  <a:cubicBezTo>
                    <a:pt x="22689" y="113876"/>
                    <a:pt x="22784" y="113971"/>
                    <a:pt x="22864" y="114051"/>
                  </a:cubicBezTo>
                  <a:cubicBezTo>
                    <a:pt x="25044" y="115830"/>
                    <a:pt x="27401" y="117342"/>
                    <a:pt x="29892" y="118588"/>
                  </a:cubicBezTo>
                  <a:lnTo>
                    <a:pt x="30470" y="118276"/>
                  </a:lnTo>
                  <a:cubicBezTo>
                    <a:pt x="34652" y="120100"/>
                    <a:pt x="38477" y="122591"/>
                    <a:pt x="42836" y="123970"/>
                  </a:cubicBezTo>
                  <a:cubicBezTo>
                    <a:pt x="40345" y="121879"/>
                    <a:pt x="35497" y="120011"/>
                    <a:pt x="34918" y="119833"/>
                  </a:cubicBezTo>
                  <a:cubicBezTo>
                    <a:pt x="32739" y="118944"/>
                    <a:pt x="25221" y="114718"/>
                    <a:pt x="18371" y="108135"/>
                  </a:cubicBezTo>
                  <a:lnTo>
                    <a:pt x="17393" y="106800"/>
                  </a:lnTo>
                  <a:cubicBezTo>
                    <a:pt x="15391" y="103953"/>
                    <a:pt x="15569" y="103420"/>
                    <a:pt x="15569" y="103420"/>
                  </a:cubicBezTo>
                  <a:cubicBezTo>
                    <a:pt x="15747" y="103019"/>
                    <a:pt x="15747" y="102574"/>
                    <a:pt x="15569" y="102219"/>
                  </a:cubicBezTo>
                  <a:cubicBezTo>
                    <a:pt x="14101" y="99149"/>
                    <a:pt x="11388" y="97192"/>
                    <a:pt x="9164" y="94790"/>
                  </a:cubicBezTo>
                  <a:cubicBezTo>
                    <a:pt x="5294" y="87050"/>
                    <a:pt x="1112" y="77220"/>
                    <a:pt x="2269" y="75975"/>
                  </a:cubicBezTo>
                  <a:cubicBezTo>
                    <a:pt x="1646" y="67212"/>
                    <a:pt x="1646" y="66900"/>
                    <a:pt x="4315" y="60851"/>
                  </a:cubicBezTo>
                  <a:cubicBezTo>
                    <a:pt x="7073" y="54534"/>
                    <a:pt x="5383" y="46884"/>
                    <a:pt x="10142" y="41146"/>
                  </a:cubicBezTo>
                  <a:lnTo>
                    <a:pt x="10142" y="41146"/>
                  </a:lnTo>
                  <a:cubicBezTo>
                    <a:pt x="11121" y="45193"/>
                    <a:pt x="5738" y="47684"/>
                    <a:pt x="7562" y="51910"/>
                  </a:cubicBezTo>
                  <a:cubicBezTo>
                    <a:pt x="11877" y="47907"/>
                    <a:pt x="10676" y="41902"/>
                    <a:pt x="13078" y="37187"/>
                  </a:cubicBezTo>
                  <a:cubicBezTo>
                    <a:pt x="14057" y="33673"/>
                    <a:pt x="16592" y="30915"/>
                    <a:pt x="17882" y="27579"/>
                  </a:cubicBezTo>
                  <a:lnTo>
                    <a:pt x="17926" y="27401"/>
                  </a:lnTo>
                  <a:lnTo>
                    <a:pt x="18015" y="27178"/>
                  </a:lnTo>
                  <a:cubicBezTo>
                    <a:pt x="18015" y="27134"/>
                    <a:pt x="18060" y="27089"/>
                    <a:pt x="18060" y="27000"/>
                  </a:cubicBezTo>
                  <a:lnTo>
                    <a:pt x="18149" y="26823"/>
                  </a:lnTo>
                  <a:lnTo>
                    <a:pt x="18193" y="26645"/>
                  </a:lnTo>
                  <a:lnTo>
                    <a:pt x="18282" y="26467"/>
                  </a:lnTo>
                  <a:lnTo>
                    <a:pt x="18327" y="26289"/>
                  </a:lnTo>
                  <a:cubicBezTo>
                    <a:pt x="18327" y="26200"/>
                    <a:pt x="18371" y="26155"/>
                    <a:pt x="18416" y="26066"/>
                  </a:cubicBezTo>
                  <a:cubicBezTo>
                    <a:pt x="18505" y="25710"/>
                    <a:pt x="18683" y="25310"/>
                    <a:pt x="18816" y="24954"/>
                  </a:cubicBezTo>
                  <a:cubicBezTo>
                    <a:pt x="19305" y="24332"/>
                    <a:pt x="19795" y="23753"/>
                    <a:pt x="20373" y="23220"/>
                  </a:cubicBezTo>
                  <a:cubicBezTo>
                    <a:pt x="21485" y="22241"/>
                    <a:pt x="22997" y="21841"/>
                    <a:pt x="24109" y="20906"/>
                  </a:cubicBezTo>
                  <a:cubicBezTo>
                    <a:pt x="26600" y="18771"/>
                    <a:pt x="30426" y="20328"/>
                    <a:pt x="32650" y="17704"/>
                  </a:cubicBezTo>
                  <a:cubicBezTo>
                    <a:pt x="32961" y="17303"/>
                    <a:pt x="33273" y="16948"/>
                    <a:pt x="33628" y="16636"/>
                  </a:cubicBezTo>
                  <a:cubicBezTo>
                    <a:pt x="33717" y="16547"/>
                    <a:pt x="36253" y="14901"/>
                    <a:pt x="37721" y="14012"/>
                  </a:cubicBezTo>
                  <a:cubicBezTo>
                    <a:pt x="39144" y="13078"/>
                    <a:pt x="39900" y="11476"/>
                    <a:pt x="41279" y="10498"/>
                  </a:cubicBezTo>
                  <a:cubicBezTo>
                    <a:pt x="41502" y="10364"/>
                    <a:pt x="41680" y="10231"/>
                    <a:pt x="41902" y="10142"/>
                  </a:cubicBezTo>
                  <a:cubicBezTo>
                    <a:pt x="43815" y="11121"/>
                    <a:pt x="45861" y="12144"/>
                    <a:pt x="45861" y="12144"/>
                  </a:cubicBezTo>
                  <a:cubicBezTo>
                    <a:pt x="45905" y="11966"/>
                    <a:pt x="45994" y="11743"/>
                    <a:pt x="46039" y="11565"/>
                  </a:cubicBezTo>
                  <a:cubicBezTo>
                    <a:pt x="43281" y="9742"/>
                    <a:pt x="50220" y="8941"/>
                    <a:pt x="50309" y="6094"/>
                  </a:cubicBezTo>
                  <a:cubicBezTo>
                    <a:pt x="49953" y="5738"/>
                    <a:pt x="49953" y="5738"/>
                    <a:pt x="47952" y="5160"/>
                  </a:cubicBezTo>
                  <a:cubicBezTo>
                    <a:pt x="48396" y="4655"/>
                    <a:pt x="48942" y="4563"/>
                    <a:pt x="49510" y="4563"/>
                  </a:cubicBezTo>
                  <a:cubicBezTo>
                    <a:pt x="49834" y="4563"/>
                    <a:pt x="50166" y="4593"/>
                    <a:pt x="50489" y="4593"/>
                  </a:cubicBezTo>
                  <a:cubicBezTo>
                    <a:pt x="50846" y="4593"/>
                    <a:pt x="51192" y="4556"/>
                    <a:pt x="51510" y="4404"/>
                  </a:cubicBezTo>
                  <a:lnTo>
                    <a:pt x="51154" y="3870"/>
                  </a:lnTo>
                  <a:cubicBezTo>
                    <a:pt x="48886" y="3870"/>
                    <a:pt x="48886" y="3870"/>
                    <a:pt x="48619" y="3737"/>
                  </a:cubicBezTo>
                  <a:cubicBezTo>
                    <a:pt x="51377" y="2536"/>
                    <a:pt x="51377" y="2536"/>
                    <a:pt x="51555" y="2269"/>
                  </a:cubicBezTo>
                  <a:cubicBezTo>
                    <a:pt x="51243" y="1957"/>
                    <a:pt x="50665" y="1468"/>
                    <a:pt x="46928" y="1246"/>
                  </a:cubicBezTo>
                  <a:cubicBezTo>
                    <a:pt x="38121" y="3470"/>
                    <a:pt x="32605" y="5471"/>
                    <a:pt x="29091" y="7073"/>
                  </a:cubicBezTo>
                  <a:cubicBezTo>
                    <a:pt x="29358" y="6895"/>
                    <a:pt x="29625" y="6628"/>
                    <a:pt x="29803" y="6361"/>
                  </a:cubicBezTo>
                  <a:lnTo>
                    <a:pt x="29759" y="6361"/>
                  </a:lnTo>
                  <a:cubicBezTo>
                    <a:pt x="29358" y="6494"/>
                    <a:pt x="29047" y="6717"/>
                    <a:pt x="28691" y="6895"/>
                  </a:cubicBezTo>
                  <a:cubicBezTo>
                    <a:pt x="29269" y="6450"/>
                    <a:pt x="29937" y="6272"/>
                    <a:pt x="30426" y="5783"/>
                  </a:cubicBezTo>
                  <a:lnTo>
                    <a:pt x="30426" y="5738"/>
                  </a:lnTo>
                  <a:lnTo>
                    <a:pt x="30337" y="5738"/>
                  </a:lnTo>
                  <a:lnTo>
                    <a:pt x="31049" y="5293"/>
                  </a:lnTo>
                  <a:lnTo>
                    <a:pt x="31049" y="5293"/>
                  </a:lnTo>
                  <a:cubicBezTo>
                    <a:pt x="31049" y="5338"/>
                    <a:pt x="31004" y="5338"/>
                    <a:pt x="30960" y="5382"/>
                  </a:cubicBezTo>
                  <a:cubicBezTo>
                    <a:pt x="30960" y="5427"/>
                    <a:pt x="30960" y="5427"/>
                    <a:pt x="30960" y="5427"/>
                  </a:cubicBezTo>
                  <a:lnTo>
                    <a:pt x="31004" y="5427"/>
                  </a:lnTo>
                  <a:lnTo>
                    <a:pt x="30915" y="5516"/>
                  </a:lnTo>
                  <a:cubicBezTo>
                    <a:pt x="30826" y="5605"/>
                    <a:pt x="30737" y="5694"/>
                    <a:pt x="30693" y="5783"/>
                  </a:cubicBezTo>
                  <a:cubicBezTo>
                    <a:pt x="30648" y="5827"/>
                    <a:pt x="30648" y="5916"/>
                    <a:pt x="30648" y="5961"/>
                  </a:cubicBezTo>
                  <a:cubicBezTo>
                    <a:pt x="30648" y="5983"/>
                    <a:pt x="30637" y="6016"/>
                    <a:pt x="30676" y="6016"/>
                  </a:cubicBezTo>
                  <a:cubicBezTo>
                    <a:pt x="30715" y="6016"/>
                    <a:pt x="30804" y="5983"/>
                    <a:pt x="31004" y="5872"/>
                  </a:cubicBezTo>
                  <a:cubicBezTo>
                    <a:pt x="31493" y="5605"/>
                    <a:pt x="31983" y="5293"/>
                    <a:pt x="32427" y="4938"/>
                  </a:cubicBezTo>
                  <a:lnTo>
                    <a:pt x="32250" y="4938"/>
                  </a:lnTo>
                  <a:cubicBezTo>
                    <a:pt x="32294" y="4849"/>
                    <a:pt x="32294" y="4849"/>
                    <a:pt x="32294" y="4804"/>
                  </a:cubicBezTo>
                  <a:lnTo>
                    <a:pt x="32161" y="4804"/>
                  </a:lnTo>
                  <a:lnTo>
                    <a:pt x="32161" y="4760"/>
                  </a:lnTo>
                  <a:cubicBezTo>
                    <a:pt x="32161" y="4671"/>
                    <a:pt x="32472" y="4493"/>
                    <a:pt x="32605" y="4404"/>
                  </a:cubicBezTo>
                  <a:cubicBezTo>
                    <a:pt x="32828" y="4270"/>
                    <a:pt x="33006" y="4137"/>
                    <a:pt x="33139" y="3959"/>
                  </a:cubicBezTo>
                  <a:lnTo>
                    <a:pt x="33095" y="3959"/>
                  </a:lnTo>
                  <a:cubicBezTo>
                    <a:pt x="33362" y="3781"/>
                    <a:pt x="33673" y="3603"/>
                    <a:pt x="33895" y="3425"/>
                  </a:cubicBezTo>
                  <a:cubicBezTo>
                    <a:pt x="34029" y="3381"/>
                    <a:pt x="34207" y="3292"/>
                    <a:pt x="34207" y="3292"/>
                  </a:cubicBezTo>
                  <a:cubicBezTo>
                    <a:pt x="34385" y="3203"/>
                    <a:pt x="34696" y="3025"/>
                    <a:pt x="34874" y="2936"/>
                  </a:cubicBezTo>
                  <a:lnTo>
                    <a:pt x="34874" y="2936"/>
                  </a:lnTo>
                  <a:cubicBezTo>
                    <a:pt x="34874" y="2980"/>
                    <a:pt x="34829" y="2980"/>
                    <a:pt x="34829" y="3025"/>
                  </a:cubicBezTo>
                  <a:lnTo>
                    <a:pt x="35007" y="3025"/>
                  </a:lnTo>
                  <a:cubicBezTo>
                    <a:pt x="34918" y="3114"/>
                    <a:pt x="34874" y="3203"/>
                    <a:pt x="34785" y="3247"/>
                  </a:cubicBezTo>
                  <a:cubicBezTo>
                    <a:pt x="34652" y="3292"/>
                    <a:pt x="34518" y="3336"/>
                    <a:pt x="34385" y="3425"/>
                  </a:cubicBezTo>
                  <a:lnTo>
                    <a:pt x="34251" y="3470"/>
                  </a:lnTo>
                  <a:cubicBezTo>
                    <a:pt x="34229" y="3492"/>
                    <a:pt x="34218" y="3503"/>
                    <a:pt x="34207" y="3514"/>
                  </a:cubicBezTo>
                  <a:lnTo>
                    <a:pt x="34207" y="3514"/>
                  </a:lnTo>
                  <a:cubicBezTo>
                    <a:pt x="33895" y="3692"/>
                    <a:pt x="33584" y="3915"/>
                    <a:pt x="33406" y="4226"/>
                  </a:cubicBezTo>
                  <a:cubicBezTo>
                    <a:pt x="33495" y="4226"/>
                    <a:pt x="33584" y="4226"/>
                    <a:pt x="33628" y="4315"/>
                  </a:cubicBezTo>
                  <a:cubicBezTo>
                    <a:pt x="33451" y="4582"/>
                    <a:pt x="33139" y="4671"/>
                    <a:pt x="32917" y="4938"/>
                  </a:cubicBezTo>
                  <a:lnTo>
                    <a:pt x="32917" y="4982"/>
                  </a:lnTo>
                  <a:cubicBezTo>
                    <a:pt x="33540" y="4893"/>
                    <a:pt x="34029" y="4493"/>
                    <a:pt x="34607" y="4270"/>
                  </a:cubicBezTo>
                  <a:cubicBezTo>
                    <a:pt x="35141" y="4092"/>
                    <a:pt x="35630" y="4004"/>
                    <a:pt x="36164" y="3870"/>
                  </a:cubicBezTo>
                  <a:cubicBezTo>
                    <a:pt x="36520" y="3781"/>
                    <a:pt x="36831" y="3603"/>
                    <a:pt x="37187" y="3514"/>
                  </a:cubicBezTo>
                  <a:cubicBezTo>
                    <a:pt x="37543" y="3425"/>
                    <a:pt x="37943" y="3425"/>
                    <a:pt x="38299" y="3336"/>
                  </a:cubicBezTo>
                  <a:cubicBezTo>
                    <a:pt x="38788" y="3247"/>
                    <a:pt x="39189" y="3025"/>
                    <a:pt x="39678" y="2936"/>
                  </a:cubicBezTo>
                  <a:cubicBezTo>
                    <a:pt x="39767" y="2936"/>
                    <a:pt x="39811" y="3025"/>
                    <a:pt x="39900" y="3025"/>
                  </a:cubicBezTo>
                  <a:cubicBezTo>
                    <a:pt x="39989" y="3025"/>
                    <a:pt x="40923" y="2803"/>
                    <a:pt x="40923" y="2803"/>
                  </a:cubicBezTo>
                  <a:cubicBezTo>
                    <a:pt x="41012" y="2758"/>
                    <a:pt x="41101" y="2714"/>
                    <a:pt x="41101" y="2625"/>
                  </a:cubicBezTo>
                  <a:cubicBezTo>
                    <a:pt x="41012" y="2491"/>
                    <a:pt x="41190" y="2269"/>
                    <a:pt x="41190" y="2269"/>
                  </a:cubicBezTo>
                  <a:lnTo>
                    <a:pt x="41680" y="1468"/>
                  </a:lnTo>
                  <a:cubicBezTo>
                    <a:pt x="41680" y="1424"/>
                    <a:pt x="41680" y="1379"/>
                    <a:pt x="41680" y="1335"/>
                  </a:cubicBezTo>
                  <a:cubicBezTo>
                    <a:pt x="41502" y="1201"/>
                    <a:pt x="41235" y="1246"/>
                    <a:pt x="41057" y="1068"/>
                  </a:cubicBezTo>
                  <a:lnTo>
                    <a:pt x="41012" y="1068"/>
                  </a:lnTo>
                  <a:cubicBezTo>
                    <a:pt x="41146" y="756"/>
                    <a:pt x="41502" y="623"/>
                    <a:pt x="41724" y="401"/>
                  </a:cubicBezTo>
                  <a:lnTo>
                    <a:pt x="41680" y="356"/>
                  </a:lnTo>
                  <a:cubicBezTo>
                    <a:pt x="41324" y="401"/>
                    <a:pt x="41012" y="490"/>
                    <a:pt x="40701" y="534"/>
                  </a:cubicBezTo>
                  <a:cubicBezTo>
                    <a:pt x="39945" y="756"/>
                    <a:pt x="39233" y="1157"/>
                    <a:pt x="38655" y="1735"/>
                  </a:cubicBezTo>
                  <a:cubicBezTo>
                    <a:pt x="38744" y="1735"/>
                    <a:pt x="38833" y="1779"/>
                    <a:pt x="38922" y="1824"/>
                  </a:cubicBezTo>
                  <a:cubicBezTo>
                    <a:pt x="38922" y="1996"/>
                    <a:pt x="37332" y="2671"/>
                    <a:pt x="37033" y="2671"/>
                  </a:cubicBezTo>
                  <a:cubicBezTo>
                    <a:pt x="37024" y="2671"/>
                    <a:pt x="37016" y="2670"/>
                    <a:pt x="37009" y="2669"/>
                  </a:cubicBezTo>
                  <a:cubicBezTo>
                    <a:pt x="37009" y="2580"/>
                    <a:pt x="37098" y="2536"/>
                    <a:pt x="37587" y="2224"/>
                  </a:cubicBezTo>
                  <a:lnTo>
                    <a:pt x="37587" y="2224"/>
                  </a:lnTo>
                  <a:cubicBezTo>
                    <a:pt x="36787" y="2402"/>
                    <a:pt x="36164" y="3025"/>
                    <a:pt x="35363" y="3203"/>
                  </a:cubicBezTo>
                  <a:cubicBezTo>
                    <a:pt x="35363" y="3158"/>
                    <a:pt x="35363" y="3114"/>
                    <a:pt x="35408" y="3114"/>
                  </a:cubicBezTo>
                  <a:lnTo>
                    <a:pt x="35319" y="3114"/>
                  </a:lnTo>
                  <a:cubicBezTo>
                    <a:pt x="35541" y="2980"/>
                    <a:pt x="35764" y="2847"/>
                    <a:pt x="35986" y="2714"/>
                  </a:cubicBezTo>
                  <a:cubicBezTo>
                    <a:pt x="36119" y="2625"/>
                    <a:pt x="36253" y="2580"/>
                    <a:pt x="36386" y="2491"/>
                  </a:cubicBezTo>
                  <a:cubicBezTo>
                    <a:pt x="36653" y="2447"/>
                    <a:pt x="36920" y="2358"/>
                    <a:pt x="37187" y="2269"/>
                  </a:cubicBezTo>
                  <a:cubicBezTo>
                    <a:pt x="37632" y="2046"/>
                    <a:pt x="38077" y="1824"/>
                    <a:pt x="38521" y="1557"/>
                  </a:cubicBezTo>
                  <a:lnTo>
                    <a:pt x="38477" y="1557"/>
                  </a:lnTo>
                  <a:cubicBezTo>
                    <a:pt x="38477" y="1513"/>
                    <a:pt x="38521" y="1424"/>
                    <a:pt x="39456" y="979"/>
                  </a:cubicBezTo>
                  <a:cubicBezTo>
                    <a:pt x="39589" y="934"/>
                    <a:pt x="39767" y="845"/>
                    <a:pt x="39856" y="756"/>
                  </a:cubicBezTo>
                  <a:cubicBezTo>
                    <a:pt x="39589" y="756"/>
                    <a:pt x="39367" y="845"/>
                    <a:pt x="39100" y="979"/>
                  </a:cubicBezTo>
                  <a:cubicBezTo>
                    <a:pt x="39233" y="890"/>
                    <a:pt x="39411" y="845"/>
                    <a:pt x="39545" y="756"/>
                  </a:cubicBezTo>
                  <a:lnTo>
                    <a:pt x="39545" y="756"/>
                  </a:lnTo>
                  <a:cubicBezTo>
                    <a:pt x="39100" y="890"/>
                    <a:pt x="38699" y="1068"/>
                    <a:pt x="38299" y="1290"/>
                  </a:cubicBezTo>
                  <a:cubicBezTo>
                    <a:pt x="38344" y="1246"/>
                    <a:pt x="38432" y="1201"/>
                    <a:pt x="38432" y="1157"/>
                  </a:cubicBezTo>
                  <a:lnTo>
                    <a:pt x="38255" y="1157"/>
                  </a:lnTo>
                  <a:cubicBezTo>
                    <a:pt x="37988" y="1246"/>
                    <a:pt x="37765" y="1379"/>
                    <a:pt x="37543" y="1468"/>
                  </a:cubicBezTo>
                  <a:lnTo>
                    <a:pt x="37231" y="1468"/>
                  </a:lnTo>
                  <a:cubicBezTo>
                    <a:pt x="37899" y="1157"/>
                    <a:pt x="39055" y="578"/>
                    <a:pt x="39144" y="490"/>
                  </a:cubicBezTo>
                  <a:lnTo>
                    <a:pt x="39144" y="490"/>
                  </a:lnTo>
                  <a:cubicBezTo>
                    <a:pt x="39144" y="490"/>
                    <a:pt x="39100" y="490"/>
                    <a:pt x="38922" y="578"/>
                  </a:cubicBezTo>
                  <a:lnTo>
                    <a:pt x="39011" y="534"/>
                  </a:lnTo>
                  <a:lnTo>
                    <a:pt x="38966" y="534"/>
                  </a:lnTo>
                  <a:cubicBezTo>
                    <a:pt x="39278" y="401"/>
                    <a:pt x="39589" y="267"/>
                    <a:pt x="39900" y="89"/>
                  </a:cubicBezTo>
                  <a:lnTo>
                    <a:pt x="39900" y="89"/>
                  </a:lnTo>
                  <a:lnTo>
                    <a:pt x="39692" y="159"/>
                  </a:lnTo>
                  <a:lnTo>
                    <a:pt x="39692" y="159"/>
                  </a:lnTo>
                  <a:cubicBezTo>
                    <a:pt x="39757" y="128"/>
                    <a:pt x="39862" y="64"/>
                    <a:pt x="39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5766799" y="4099152"/>
              <a:ext cx="28943" cy="236067"/>
            </a:xfrm>
            <a:custGeom>
              <a:avLst/>
              <a:gdLst/>
              <a:ahLst/>
              <a:cxnLst/>
              <a:rect l="l" t="t" r="r" b="b"/>
              <a:pathLst>
                <a:path w="1069" h="8719" extrusionOk="0">
                  <a:moveTo>
                    <a:pt x="801" y="0"/>
                  </a:moveTo>
                  <a:lnTo>
                    <a:pt x="801" y="0"/>
                  </a:lnTo>
                  <a:cubicBezTo>
                    <a:pt x="579" y="45"/>
                    <a:pt x="712" y="356"/>
                    <a:pt x="579" y="490"/>
                  </a:cubicBezTo>
                  <a:lnTo>
                    <a:pt x="534" y="445"/>
                  </a:lnTo>
                  <a:lnTo>
                    <a:pt x="490" y="445"/>
                  </a:lnTo>
                  <a:lnTo>
                    <a:pt x="445" y="534"/>
                  </a:lnTo>
                  <a:lnTo>
                    <a:pt x="357" y="534"/>
                  </a:lnTo>
                  <a:cubicBezTo>
                    <a:pt x="312" y="534"/>
                    <a:pt x="312" y="579"/>
                    <a:pt x="312" y="623"/>
                  </a:cubicBezTo>
                  <a:cubicBezTo>
                    <a:pt x="134" y="1157"/>
                    <a:pt x="1" y="4671"/>
                    <a:pt x="90" y="6272"/>
                  </a:cubicBezTo>
                  <a:lnTo>
                    <a:pt x="90" y="6539"/>
                  </a:lnTo>
                  <a:lnTo>
                    <a:pt x="134" y="7429"/>
                  </a:lnTo>
                  <a:cubicBezTo>
                    <a:pt x="134" y="7629"/>
                    <a:pt x="184" y="7829"/>
                    <a:pt x="228" y="8028"/>
                  </a:cubicBezTo>
                  <a:lnTo>
                    <a:pt x="228" y="8028"/>
                  </a:lnTo>
                  <a:cubicBezTo>
                    <a:pt x="239" y="7875"/>
                    <a:pt x="268" y="7704"/>
                    <a:pt x="268" y="7562"/>
                  </a:cubicBezTo>
                  <a:cubicBezTo>
                    <a:pt x="312" y="7028"/>
                    <a:pt x="268" y="6539"/>
                    <a:pt x="179" y="6005"/>
                  </a:cubicBezTo>
                  <a:cubicBezTo>
                    <a:pt x="179" y="5916"/>
                    <a:pt x="179" y="5916"/>
                    <a:pt x="312" y="4226"/>
                  </a:cubicBezTo>
                  <a:cubicBezTo>
                    <a:pt x="401" y="2491"/>
                    <a:pt x="445" y="2536"/>
                    <a:pt x="445" y="2491"/>
                  </a:cubicBezTo>
                  <a:cubicBezTo>
                    <a:pt x="935" y="1735"/>
                    <a:pt x="1068" y="846"/>
                    <a:pt x="801" y="0"/>
                  </a:cubicBezTo>
                  <a:close/>
                  <a:moveTo>
                    <a:pt x="228" y="8028"/>
                  </a:moveTo>
                  <a:cubicBezTo>
                    <a:pt x="225" y="8067"/>
                    <a:pt x="223" y="8105"/>
                    <a:pt x="223" y="8140"/>
                  </a:cubicBezTo>
                  <a:cubicBezTo>
                    <a:pt x="268" y="8363"/>
                    <a:pt x="268" y="8541"/>
                    <a:pt x="268" y="8719"/>
                  </a:cubicBezTo>
                  <a:lnTo>
                    <a:pt x="268" y="8585"/>
                  </a:lnTo>
                  <a:cubicBezTo>
                    <a:pt x="268" y="8452"/>
                    <a:pt x="268" y="8363"/>
                    <a:pt x="268" y="8229"/>
                  </a:cubicBezTo>
                  <a:cubicBezTo>
                    <a:pt x="256" y="8162"/>
                    <a:pt x="242" y="8095"/>
                    <a:pt x="228" y="8028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6690547" y="3234726"/>
              <a:ext cx="149346" cy="253693"/>
            </a:xfrm>
            <a:custGeom>
              <a:avLst/>
              <a:gdLst/>
              <a:ahLst/>
              <a:cxnLst/>
              <a:rect l="l" t="t" r="r" b="b"/>
              <a:pathLst>
                <a:path w="5516" h="9370" extrusionOk="0">
                  <a:moveTo>
                    <a:pt x="4648" y="1"/>
                  </a:moveTo>
                  <a:cubicBezTo>
                    <a:pt x="4582" y="1"/>
                    <a:pt x="4515" y="12"/>
                    <a:pt x="4448" y="34"/>
                  </a:cubicBezTo>
                  <a:cubicBezTo>
                    <a:pt x="1779" y="746"/>
                    <a:pt x="2091" y="2570"/>
                    <a:pt x="2269" y="2703"/>
                  </a:cubicBezTo>
                  <a:cubicBezTo>
                    <a:pt x="2269" y="2703"/>
                    <a:pt x="2269" y="2748"/>
                    <a:pt x="2269" y="2792"/>
                  </a:cubicBezTo>
                  <a:lnTo>
                    <a:pt x="2447" y="3993"/>
                  </a:lnTo>
                  <a:cubicBezTo>
                    <a:pt x="2491" y="4304"/>
                    <a:pt x="2758" y="4616"/>
                    <a:pt x="2669" y="4972"/>
                  </a:cubicBezTo>
                  <a:cubicBezTo>
                    <a:pt x="2536" y="5461"/>
                    <a:pt x="2046" y="5728"/>
                    <a:pt x="1868" y="6173"/>
                  </a:cubicBezTo>
                  <a:lnTo>
                    <a:pt x="1824" y="6306"/>
                  </a:lnTo>
                  <a:lnTo>
                    <a:pt x="1779" y="6440"/>
                  </a:lnTo>
                  <a:lnTo>
                    <a:pt x="1735" y="6573"/>
                  </a:lnTo>
                  <a:lnTo>
                    <a:pt x="1646" y="6706"/>
                  </a:lnTo>
                  <a:lnTo>
                    <a:pt x="1601" y="6840"/>
                  </a:lnTo>
                  <a:lnTo>
                    <a:pt x="1557" y="6929"/>
                  </a:lnTo>
                  <a:lnTo>
                    <a:pt x="1512" y="7062"/>
                  </a:lnTo>
                  <a:lnTo>
                    <a:pt x="1468" y="7196"/>
                  </a:lnTo>
                  <a:cubicBezTo>
                    <a:pt x="1290" y="7641"/>
                    <a:pt x="1290" y="7685"/>
                    <a:pt x="979" y="7952"/>
                  </a:cubicBezTo>
                  <a:cubicBezTo>
                    <a:pt x="311" y="8441"/>
                    <a:pt x="0" y="8842"/>
                    <a:pt x="45" y="9064"/>
                  </a:cubicBezTo>
                  <a:cubicBezTo>
                    <a:pt x="62" y="9285"/>
                    <a:pt x="300" y="9370"/>
                    <a:pt x="676" y="9370"/>
                  </a:cubicBezTo>
                  <a:cubicBezTo>
                    <a:pt x="1281" y="9370"/>
                    <a:pt x="2242" y="9150"/>
                    <a:pt x="3203" y="8930"/>
                  </a:cubicBezTo>
                  <a:cubicBezTo>
                    <a:pt x="4226" y="8664"/>
                    <a:pt x="4404" y="8619"/>
                    <a:pt x="4671" y="7996"/>
                  </a:cubicBezTo>
                  <a:cubicBezTo>
                    <a:pt x="4804" y="7729"/>
                    <a:pt x="4849" y="7507"/>
                    <a:pt x="4893" y="7240"/>
                  </a:cubicBezTo>
                  <a:cubicBezTo>
                    <a:pt x="4893" y="7151"/>
                    <a:pt x="4359" y="6795"/>
                    <a:pt x="4359" y="6795"/>
                  </a:cubicBezTo>
                  <a:cubicBezTo>
                    <a:pt x="4226" y="6751"/>
                    <a:pt x="4092" y="6573"/>
                    <a:pt x="4048" y="6395"/>
                  </a:cubicBezTo>
                  <a:cubicBezTo>
                    <a:pt x="3959" y="5950"/>
                    <a:pt x="4270" y="5550"/>
                    <a:pt x="4315" y="5105"/>
                  </a:cubicBezTo>
                  <a:cubicBezTo>
                    <a:pt x="4359" y="4883"/>
                    <a:pt x="4359" y="4883"/>
                    <a:pt x="4003" y="3815"/>
                  </a:cubicBezTo>
                  <a:cubicBezTo>
                    <a:pt x="3692" y="2703"/>
                    <a:pt x="5071" y="1369"/>
                    <a:pt x="5071" y="1369"/>
                  </a:cubicBezTo>
                  <a:cubicBezTo>
                    <a:pt x="5516" y="968"/>
                    <a:pt x="5382" y="257"/>
                    <a:pt x="4849" y="34"/>
                  </a:cubicBezTo>
                  <a:cubicBezTo>
                    <a:pt x="4782" y="12"/>
                    <a:pt x="4715" y="1"/>
                    <a:pt x="4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6621884" y="3329109"/>
              <a:ext cx="105999" cy="117641"/>
            </a:xfrm>
            <a:custGeom>
              <a:avLst/>
              <a:gdLst/>
              <a:ahLst/>
              <a:cxnLst/>
              <a:rect l="l" t="t" r="r" b="b"/>
              <a:pathLst>
                <a:path w="3915" h="4345" extrusionOk="0">
                  <a:moveTo>
                    <a:pt x="3092" y="0"/>
                  </a:moveTo>
                  <a:cubicBezTo>
                    <a:pt x="2634" y="0"/>
                    <a:pt x="2524" y="220"/>
                    <a:pt x="2447" y="374"/>
                  </a:cubicBezTo>
                  <a:cubicBezTo>
                    <a:pt x="2422" y="365"/>
                    <a:pt x="2393" y="361"/>
                    <a:pt x="2362" y="361"/>
                  </a:cubicBezTo>
                  <a:cubicBezTo>
                    <a:pt x="2234" y="361"/>
                    <a:pt x="2074" y="427"/>
                    <a:pt x="2002" y="463"/>
                  </a:cubicBezTo>
                  <a:cubicBezTo>
                    <a:pt x="1869" y="507"/>
                    <a:pt x="1735" y="596"/>
                    <a:pt x="1646" y="774"/>
                  </a:cubicBezTo>
                  <a:cubicBezTo>
                    <a:pt x="1646" y="774"/>
                    <a:pt x="1602" y="818"/>
                    <a:pt x="1602" y="863"/>
                  </a:cubicBezTo>
                  <a:cubicBezTo>
                    <a:pt x="1335" y="1397"/>
                    <a:pt x="1335" y="1975"/>
                    <a:pt x="1068" y="2464"/>
                  </a:cubicBezTo>
                  <a:cubicBezTo>
                    <a:pt x="801" y="2865"/>
                    <a:pt x="356" y="3087"/>
                    <a:pt x="179" y="3487"/>
                  </a:cubicBezTo>
                  <a:cubicBezTo>
                    <a:pt x="45" y="3754"/>
                    <a:pt x="1" y="4066"/>
                    <a:pt x="312" y="4155"/>
                  </a:cubicBezTo>
                  <a:cubicBezTo>
                    <a:pt x="672" y="4239"/>
                    <a:pt x="1083" y="4344"/>
                    <a:pt x="1477" y="4344"/>
                  </a:cubicBezTo>
                  <a:cubicBezTo>
                    <a:pt x="1910" y="4344"/>
                    <a:pt x="2322" y="4218"/>
                    <a:pt x="2625" y="3799"/>
                  </a:cubicBezTo>
                  <a:cubicBezTo>
                    <a:pt x="2670" y="3754"/>
                    <a:pt x="2714" y="3665"/>
                    <a:pt x="2714" y="3621"/>
                  </a:cubicBezTo>
                  <a:cubicBezTo>
                    <a:pt x="2847" y="3265"/>
                    <a:pt x="2892" y="2954"/>
                    <a:pt x="2981" y="2598"/>
                  </a:cubicBezTo>
                  <a:cubicBezTo>
                    <a:pt x="2981" y="2331"/>
                    <a:pt x="3070" y="2064"/>
                    <a:pt x="3203" y="1797"/>
                  </a:cubicBezTo>
                  <a:cubicBezTo>
                    <a:pt x="3381" y="1486"/>
                    <a:pt x="3693" y="1263"/>
                    <a:pt x="3782" y="907"/>
                  </a:cubicBezTo>
                  <a:cubicBezTo>
                    <a:pt x="3915" y="151"/>
                    <a:pt x="3515" y="62"/>
                    <a:pt x="3337" y="18"/>
                  </a:cubicBezTo>
                  <a:cubicBezTo>
                    <a:pt x="3246" y="6"/>
                    <a:pt x="3164" y="0"/>
                    <a:pt x="3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6465336" y="2622639"/>
              <a:ext cx="2789266" cy="2447228"/>
            </a:xfrm>
            <a:custGeom>
              <a:avLst/>
              <a:gdLst/>
              <a:ahLst/>
              <a:cxnLst/>
              <a:rect l="l" t="t" r="r" b="b"/>
              <a:pathLst>
                <a:path w="103020" h="90387" extrusionOk="0">
                  <a:moveTo>
                    <a:pt x="81135" y="0"/>
                  </a:moveTo>
                  <a:lnTo>
                    <a:pt x="81312" y="134"/>
                  </a:lnTo>
                  <a:lnTo>
                    <a:pt x="81624" y="356"/>
                  </a:lnTo>
                  <a:lnTo>
                    <a:pt x="81490" y="356"/>
                  </a:lnTo>
                  <a:lnTo>
                    <a:pt x="81090" y="311"/>
                  </a:lnTo>
                  <a:lnTo>
                    <a:pt x="81090" y="311"/>
                  </a:lnTo>
                  <a:cubicBezTo>
                    <a:pt x="81312" y="756"/>
                    <a:pt x="81713" y="1112"/>
                    <a:pt x="81935" y="1557"/>
                  </a:cubicBezTo>
                  <a:lnTo>
                    <a:pt x="81446" y="1424"/>
                  </a:lnTo>
                  <a:lnTo>
                    <a:pt x="81446" y="1424"/>
                  </a:lnTo>
                  <a:lnTo>
                    <a:pt x="81624" y="1779"/>
                  </a:lnTo>
                  <a:lnTo>
                    <a:pt x="81624" y="1824"/>
                  </a:lnTo>
                  <a:lnTo>
                    <a:pt x="81624" y="1868"/>
                  </a:lnTo>
                  <a:lnTo>
                    <a:pt x="81624" y="1957"/>
                  </a:lnTo>
                  <a:lnTo>
                    <a:pt x="81624" y="2002"/>
                  </a:lnTo>
                  <a:cubicBezTo>
                    <a:pt x="81668" y="2135"/>
                    <a:pt x="81668" y="2224"/>
                    <a:pt x="81668" y="2313"/>
                  </a:cubicBezTo>
                  <a:lnTo>
                    <a:pt x="81535" y="2313"/>
                  </a:lnTo>
                  <a:cubicBezTo>
                    <a:pt x="81332" y="2239"/>
                    <a:pt x="81213" y="2196"/>
                    <a:pt x="81078" y="2196"/>
                  </a:cubicBezTo>
                  <a:cubicBezTo>
                    <a:pt x="80885" y="2196"/>
                    <a:pt x="80659" y="2283"/>
                    <a:pt x="80111" y="2491"/>
                  </a:cubicBezTo>
                  <a:lnTo>
                    <a:pt x="79711" y="2491"/>
                  </a:lnTo>
                  <a:cubicBezTo>
                    <a:pt x="79489" y="2602"/>
                    <a:pt x="79377" y="2658"/>
                    <a:pt x="79200" y="2658"/>
                  </a:cubicBezTo>
                  <a:cubicBezTo>
                    <a:pt x="79022" y="2658"/>
                    <a:pt x="78777" y="2602"/>
                    <a:pt x="78288" y="2491"/>
                  </a:cubicBezTo>
                  <a:lnTo>
                    <a:pt x="77887" y="2802"/>
                  </a:lnTo>
                  <a:lnTo>
                    <a:pt x="78110" y="3025"/>
                  </a:lnTo>
                  <a:lnTo>
                    <a:pt x="77843" y="3425"/>
                  </a:lnTo>
                  <a:cubicBezTo>
                    <a:pt x="78644" y="4137"/>
                    <a:pt x="78644" y="4137"/>
                    <a:pt x="78777" y="4715"/>
                  </a:cubicBezTo>
                  <a:lnTo>
                    <a:pt x="78332" y="5027"/>
                  </a:lnTo>
                  <a:lnTo>
                    <a:pt x="78688" y="5427"/>
                  </a:lnTo>
                  <a:lnTo>
                    <a:pt x="78599" y="6005"/>
                  </a:lnTo>
                  <a:lnTo>
                    <a:pt x="77754" y="6183"/>
                  </a:lnTo>
                  <a:cubicBezTo>
                    <a:pt x="76419" y="5605"/>
                    <a:pt x="75307" y="4671"/>
                    <a:pt x="73973" y="4137"/>
                  </a:cubicBezTo>
                  <a:lnTo>
                    <a:pt x="73573" y="4493"/>
                  </a:lnTo>
                  <a:cubicBezTo>
                    <a:pt x="73706" y="4760"/>
                    <a:pt x="73840" y="5160"/>
                    <a:pt x="73973" y="5471"/>
                  </a:cubicBezTo>
                  <a:lnTo>
                    <a:pt x="73617" y="5872"/>
                  </a:lnTo>
                  <a:cubicBezTo>
                    <a:pt x="73080" y="5764"/>
                    <a:pt x="72572" y="5398"/>
                    <a:pt x="72000" y="5398"/>
                  </a:cubicBezTo>
                  <a:cubicBezTo>
                    <a:pt x="71861" y="5398"/>
                    <a:pt x="71719" y="5419"/>
                    <a:pt x="71571" y="5471"/>
                  </a:cubicBezTo>
                  <a:lnTo>
                    <a:pt x="71304" y="5783"/>
                  </a:lnTo>
                  <a:cubicBezTo>
                    <a:pt x="70904" y="7251"/>
                    <a:pt x="70904" y="7251"/>
                    <a:pt x="70815" y="7384"/>
                  </a:cubicBezTo>
                  <a:cubicBezTo>
                    <a:pt x="68368" y="7384"/>
                    <a:pt x="70059" y="3470"/>
                    <a:pt x="67657" y="3336"/>
                  </a:cubicBezTo>
                  <a:cubicBezTo>
                    <a:pt x="67390" y="3559"/>
                    <a:pt x="67123" y="3737"/>
                    <a:pt x="66811" y="3870"/>
                  </a:cubicBezTo>
                  <a:cubicBezTo>
                    <a:pt x="65581" y="3494"/>
                    <a:pt x="65296" y="3407"/>
                    <a:pt x="65028" y="3407"/>
                  </a:cubicBezTo>
                  <a:cubicBezTo>
                    <a:pt x="64947" y="3407"/>
                    <a:pt x="64868" y="3415"/>
                    <a:pt x="64765" y="3425"/>
                  </a:cubicBezTo>
                  <a:cubicBezTo>
                    <a:pt x="64676" y="3692"/>
                    <a:pt x="64676" y="3959"/>
                    <a:pt x="64765" y="4226"/>
                  </a:cubicBezTo>
                  <a:cubicBezTo>
                    <a:pt x="64498" y="4448"/>
                    <a:pt x="64276" y="4760"/>
                    <a:pt x="64143" y="5071"/>
                  </a:cubicBezTo>
                  <a:lnTo>
                    <a:pt x="63653" y="5160"/>
                  </a:lnTo>
                  <a:lnTo>
                    <a:pt x="63609" y="5160"/>
                  </a:lnTo>
                  <a:lnTo>
                    <a:pt x="63342" y="5204"/>
                  </a:lnTo>
                  <a:cubicBezTo>
                    <a:pt x="63203" y="5192"/>
                    <a:pt x="63076" y="5185"/>
                    <a:pt x="62960" y="5185"/>
                  </a:cubicBezTo>
                  <a:cubicBezTo>
                    <a:pt x="61474" y="5185"/>
                    <a:pt x="61753" y="6187"/>
                    <a:pt x="61918" y="6806"/>
                  </a:cubicBezTo>
                  <a:cubicBezTo>
                    <a:pt x="61829" y="6895"/>
                    <a:pt x="61696" y="7073"/>
                    <a:pt x="61607" y="7206"/>
                  </a:cubicBezTo>
                  <a:cubicBezTo>
                    <a:pt x="60984" y="7206"/>
                    <a:pt x="60895" y="7251"/>
                    <a:pt x="60273" y="7873"/>
                  </a:cubicBezTo>
                  <a:cubicBezTo>
                    <a:pt x="61073" y="9252"/>
                    <a:pt x="61073" y="9252"/>
                    <a:pt x="60984" y="9875"/>
                  </a:cubicBezTo>
                  <a:lnTo>
                    <a:pt x="60495" y="9831"/>
                  </a:lnTo>
                  <a:lnTo>
                    <a:pt x="60406" y="9831"/>
                  </a:lnTo>
                  <a:cubicBezTo>
                    <a:pt x="58538" y="10320"/>
                    <a:pt x="58538" y="10320"/>
                    <a:pt x="58449" y="10320"/>
                  </a:cubicBezTo>
                  <a:lnTo>
                    <a:pt x="58182" y="10765"/>
                  </a:lnTo>
                  <a:cubicBezTo>
                    <a:pt x="58449" y="11877"/>
                    <a:pt x="59650" y="12366"/>
                    <a:pt x="59872" y="13478"/>
                  </a:cubicBezTo>
                  <a:cubicBezTo>
                    <a:pt x="60006" y="14412"/>
                    <a:pt x="59027" y="14946"/>
                    <a:pt x="59072" y="15836"/>
                  </a:cubicBezTo>
                  <a:lnTo>
                    <a:pt x="58671" y="16191"/>
                  </a:lnTo>
                  <a:cubicBezTo>
                    <a:pt x="58360" y="16191"/>
                    <a:pt x="58049" y="16058"/>
                    <a:pt x="57782" y="15836"/>
                  </a:cubicBezTo>
                  <a:cubicBezTo>
                    <a:pt x="58137" y="15435"/>
                    <a:pt x="58449" y="14990"/>
                    <a:pt x="58671" y="14501"/>
                  </a:cubicBezTo>
                  <a:cubicBezTo>
                    <a:pt x="58671" y="14501"/>
                    <a:pt x="56803" y="10409"/>
                    <a:pt x="55246" y="9564"/>
                  </a:cubicBezTo>
                  <a:lnTo>
                    <a:pt x="55246" y="9564"/>
                  </a:lnTo>
                  <a:cubicBezTo>
                    <a:pt x="55202" y="9608"/>
                    <a:pt x="55202" y="9608"/>
                    <a:pt x="55380" y="13923"/>
                  </a:cubicBezTo>
                  <a:cubicBezTo>
                    <a:pt x="55164" y="13990"/>
                    <a:pt x="54958" y="14020"/>
                    <a:pt x="54761" y="14020"/>
                  </a:cubicBezTo>
                  <a:cubicBezTo>
                    <a:pt x="53277" y="14020"/>
                    <a:pt x="52240" y="12347"/>
                    <a:pt x="50778" y="12347"/>
                  </a:cubicBezTo>
                  <a:cubicBezTo>
                    <a:pt x="50505" y="12347"/>
                    <a:pt x="50217" y="12405"/>
                    <a:pt x="49908" y="12544"/>
                  </a:cubicBezTo>
                  <a:lnTo>
                    <a:pt x="50220" y="12944"/>
                  </a:lnTo>
                  <a:cubicBezTo>
                    <a:pt x="50709" y="13478"/>
                    <a:pt x="50709" y="13478"/>
                    <a:pt x="50798" y="14056"/>
                  </a:cubicBezTo>
                  <a:lnTo>
                    <a:pt x="50353" y="14457"/>
                  </a:lnTo>
                  <a:cubicBezTo>
                    <a:pt x="49652" y="14247"/>
                    <a:pt x="49002" y="14155"/>
                    <a:pt x="48391" y="14155"/>
                  </a:cubicBezTo>
                  <a:cubicBezTo>
                    <a:pt x="44197" y="14155"/>
                    <a:pt x="41893" y="18535"/>
                    <a:pt x="38165" y="19661"/>
                  </a:cubicBezTo>
                  <a:cubicBezTo>
                    <a:pt x="38121" y="19661"/>
                    <a:pt x="34829" y="18326"/>
                    <a:pt x="36341" y="16636"/>
                  </a:cubicBezTo>
                  <a:lnTo>
                    <a:pt x="36341" y="16636"/>
                  </a:lnTo>
                  <a:cubicBezTo>
                    <a:pt x="36875" y="16814"/>
                    <a:pt x="37409" y="16948"/>
                    <a:pt x="37943" y="17037"/>
                  </a:cubicBezTo>
                  <a:lnTo>
                    <a:pt x="38655" y="17037"/>
                  </a:lnTo>
                  <a:cubicBezTo>
                    <a:pt x="39945" y="17037"/>
                    <a:pt x="40078" y="16859"/>
                    <a:pt x="40701" y="16236"/>
                  </a:cubicBezTo>
                  <a:lnTo>
                    <a:pt x="40656" y="15480"/>
                  </a:lnTo>
                  <a:cubicBezTo>
                    <a:pt x="35941" y="12277"/>
                    <a:pt x="35941" y="12277"/>
                    <a:pt x="33584" y="11921"/>
                  </a:cubicBezTo>
                  <a:cubicBezTo>
                    <a:pt x="33317" y="11966"/>
                    <a:pt x="14946" y="20328"/>
                    <a:pt x="18816" y="24554"/>
                  </a:cubicBezTo>
                  <a:cubicBezTo>
                    <a:pt x="19527" y="24465"/>
                    <a:pt x="20150" y="24065"/>
                    <a:pt x="20817" y="23976"/>
                  </a:cubicBezTo>
                  <a:cubicBezTo>
                    <a:pt x="20817" y="24109"/>
                    <a:pt x="20906" y="24287"/>
                    <a:pt x="20951" y="24465"/>
                  </a:cubicBezTo>
                  <a:cubicBezTo>
                    <a:pt x="22177" y="25253"/>
                    <a:pt x="20947" y="27937"/>
                    <a:pt x="22688" y="27937"/>
                  </a:cubicBezTo>
                  <a:cubicBezTo>
                    <a:pt x="22716" y="27937"/>
                    <a:pt x="22745" y="27936"/>
                    <a:pt x="22775" y="27934"/>
                  </a:cubicBezTo>
                  <a:cubicBezTo>
                    <a:pt x="23308" y="27934"/>
                    <a:pt x="25888" y="24287"/>
                    <a:pt x="25888" y="24243"/>
                  </a:cubicBezTo>
                  <a:cubicBezTo>
                    <a:pt x="27178" y="19216"/>
                    <a:pt x="27534" y="18015"/>
                    <a:pt x="31093" y="17259"/>
                  </a:cubicBezTo>
                  <a:lnTo>
                    <a:pt x="31537" y="17259"/>
                  </a:lnTo>
                  <a:lnTo>
                    <a:pt x="31849" y="17659"/>
                  </a:lnTo>
                  <a:cubicBezTo>
                    <a:pt x="31315" y="20017"/>
                    <a:pt x="28201" y="20417"/>
                    <a:pt x="27801" y="22908"/>
                  </a:cubicBezTo>
                  <a:cubicBezTo>
                    <a:pt x="27948" y="23055"/>
                    <a:pt x="28014" y="23121"/>
                    <a:pt x="28548" y="23121"/>
                  </a:cubicBezTo>
                  <a:cubicBezTo>
                    <a:pt x="28985" y="23121"/>
                    <a:pt x="29733" y="23077"/>
                    <a:pt x="31093" y="22997"/>
                  </a:cubicBezTo>
                  <a:lnTo>
                    <a:pt x="31226" y="22997"/>
                  </a:lnTo>
                  <a:cubicBezTo>
                    <a:pt x="32205" y="22997"/>
                    <a:pt x="32205" y="22997"/>
                    <a:pt x="32694" y="23397"/>
                  </a:cubicBezTo>
                  <a:cubicBezTo>
                    <a:pt x="32694" y="23575"/>
                    <a:pt x="32694" y="23753"/>
                    <a:pt x="32738" y="23931"/>
                  </a:cubicBezTo>
                  <a:cubicBezTo>
                    <a:pt x="32505" y="24031"/>
                    <a:pt x="32246" y="24081"/>
                    <a:pt x="31982" y="24081"/>
                  </a:cubicBezTo>
                  <a:cubicBezTo>
                    <a:pt x="31893" y="24081"/>
                    <a:pt x="31804" y="24076"/>
                    <a:pt x="31715" y="24065"/>
                  </a:cubicBezTo>
                  <a:lnTo>
                    <a:pt x="31493" y="24065"/>
                  </a:lnTo>
                  <a:cubicBezTo>
                    <a:pt x="29311" y="25578"/>
                    <a:pt x="28856" y="25894"/>
                    <a:pt x="28386" y="25894"/>
                  </a:cubicBezTo>
                  <a:cubicBezTo>
                    <a:pt x="28262" y="25894"/>
                    <a:pt x="28137" y="25872"/>
                    <a:pt x="27979" y="25844"/>
                  </a:cubicBezTo>
                  <a:cubicBezTo>
                    <a:pt x="26911" y="26600"/>
                    <a:pt x="26867" y="28112"/>
                    <a:pt x="25755" y="28824"/>
                  </a:cubicBezTo>
                  <a:cubicBezTo>
                    <a:pt x="23630" y="30081"/>
                    <a:pt x="22714" y="30452"/>
                    <a:pt x="21894" y="30452"/>
                  </a:cubicBezTo>
                  <a:cubicBezTo>
                    <a:pt x="21496" y="30452"/>
                    <a:pt x="21120" y="30364"/>
                    <a:pt x="20639" y="30248"/>
                  </a:cubicBezTo>
                  <a:cubicBezTo>
                    <a:pt x="20195" y="29224"/>
                    <a:pt x="20995" y="27890"/>
                    <a:pt x="19750" y="27089"/>
                  </a:cubicBezTo>
                  <a:cubicBezTo>
                    <a:pt x="18015" y="27623"/>
                    <a:pt x="18727" y="29625"/>
                    <a:pt x="17659" y="30559"/>
                  </a:cubicBezTo>
                  <a:cubicBezTo>
                    <a:pt x="16814" y="31271"/>
                    <a:pt x="15569" y="30692"/>
                    <a:pt x="14768" y="31449"/>
                  </a:cubicBezTo>
                  <a:cubicBezTo>
                    <a:pt x="14545" y="31715"/>
                    <a:pt x="14323" y="31982"/>
                    <a:pt x="14145" y="32294"/>
                  </a:cubicBezTo>
                  <a:cubicBezTo>
                    <a:pt x="12783" y="34183"/>
                    <a:pt x="12110" y="34692"/>
                    <a:pt x="11287" y="34692"/>
                  </a:cubicBezTo>
                  <a:cubicBezTo>
                    <a:pt x="10927" y="34692"/>
                    <a:pt x="10539" y="34595"/>
                    <a:pt x="10053" y="34473"/>
                  </a:cubicBezTo>
                  <a:lnTo>
                    <a:pt x="9875" y="34473"/>
                  </a:lnTo>
                  <a:cubicBezTo>
                    <a:pt x="8452" y="34785"/>
                    <a:pt x="8452" y="34785"/>
                    <a:pt x="8274" y="35140"/>
                  </a:cubicBezTo>
                  <a:cubicBezTo>
                    <a:pt x="7740" y="36430"/>
                    <a:pt x="8318" y="37854"/>
                    <a:pt x="7784" y="39144"/>
                  </a:cubicBezTo>
                  <a:cubicBezTo>
                    <a:pt x="6895" y="41457"/>
                    <a:pt x="4359" y="40078"/>
                    <a:pt x="2980" y="41234"/>
                  </a:cubicBezTo>
                  <a:cubicBezTo>
                    <a:pt x="2891" y="41323"/>
                    <a:pt x="0" y="49552"/>
                    <a:pt x="4626" y="49997"/>
                  </a:cubicBezTo>
                  <a:cubicBezTo>
                    <a:pt x="4630" y="49998"/>
                    <a:pt x="4634" y="49998"/>
                    <a:pt x="4639" y="49998"/>
                  </a:cubicBezTo>
                  <a:cubicBezTo>
                    <a:pt x="5022" y="49998"/>
                    <a:pt x="8333" y="48260"/>
                    <a:pt x="9475" y="44526"/>
                  </a:cubicBezTo>
                  <a:cubicBezTo>
                    <a:pt x="10231" y="42080"/>
                    <a:pt x="10542" y="42080"/>
                    <a:pt x="11432" y="42080"/>
                  </a:cubicBezTo>
                  <a:lnTo>
                    <a:pt x="11476" y="42080"/>
                  </a:lnTo>
                  <a:lnTo>
                    <a:pt x="11966" y="42124"/>
                  </a:lnTo>
                  <a:cubicBezTo>
                    <a:pt x="12544" y="42080"/>
                    <a:pt x="13078" y="41902"/>
                    <a:pt x="13567" y="41635"/>
                  </a:cubicBezTo>
                  <a:cubicBezTo>
                    <a:pt x="13919" y="41543"/>
                    <a:pt x="14240" y="41500"/>
                    <a:pt x="14534" y="41500"/>
                  </a:cubicBezTo>
                  <a:cubicBezTo>
                    <a:pt x="17505" y="41500"/>
                    <a:pt x="17702" y="45863"/>
                    <a:pt x="19483" y="47684"/>
                  </a:cubicBezTo>
                  <a:cubicBezTo>
                    <a:pt x="21218" y="47684"/>
                    <a:pt x="21218" y="47684"/>
                    <a:pt x="18727" y="43903"/>
                  </a:cubicBezTo>
                  <a:cubicBezTo>
                    <a:pt x="17662" y="42327"/>
                    <a:pt x="17168" y="39080"/>
                    <a:pt x="18846" y="39080"/>
                  </a:cubicBezTo>
                  <a:cubicBezTo>
                    <a:pt x="18921" y="39080"/>
                    <a:pt x="18999" y="39086"/>
                    <a:pt x="19083" y="39099"/>
                  </a:cubicBezTo>
                  <a:cubicBezTo>
                    <a:pt x="19127" y="39099"/>
                    <a:pt x="22864" y="40434"/>
                    <a:pt x="22552" y="44081"/>
                  </a:cubicBezTo>
                  <a:cubicBezTo>
                    <a:pt x="22330" y="46483"/>
                    <a:pt x="21974" y="50931"/>
                    <a:pt x="25266" y="51376"/>
                  </a:cubicBezTo>
                  <a:cubicBezTo>
                    <a:pt x="26511" y="50175"/>
                    <a:pt x="24732" y="48752"/>
                    <a:pt x="25577" y="47551"/>
                  </a:cubicBezTo>
                  <a:lnTo>
                    <a:pt x="25577" y="47551"/>
                  </a:lnTo>
                  <a:cubicBezTo>
                    <a:pt x="27918" y="48998"/>
                    <a:pt x="28589" y="52644"/>
                    <a:pt x="31955" y="52644"/>
                  </a:cubicBezTo>
                  <a:cubicBezTo>
                    <a:pt x="32107" y="52644"/>
                    <a:pt x="32264" y="52637"/>
                    <a:pt x="32427" y="52622"/>
                  </a:cubicBezTo>
                  <a:cubicBezTo>
                    <a:pt x="32742" y="52596"/>
                    <a:pt x="33016" y="52584"/>
                    <a:pt x="33255" y="52584"/>
                  </a:cubicBezTo>
                  <a:cubicBezTo>
                    <a:pt x="34671" y="52584"/>
                    <a:pt x="34861" y="52997"/>
                    <a:pt x="35052" y="53378"/>
                  </a:cubicBezTo>
                  <a:cubicBezTo>
                    <a:pt x="36920" y="57070"/>
                    <a:pt x="32650" y="59739"/>
                    <a:pt x="33406" y="63253"/>
                  </a:cubicBezTo>
                  <a:cubicBezTo>
                    <a:pt x="34295" y="66767"/>
                    <a:pt x="36208" y="69880"/>
                    <a:pt x="38877" y="72282"/>
                  </a:cubicBezTo>
                  <a:cubicBezTo>
                    <a:pt x="42035" y="75085"/>
                    <a:pt x="39945" y="79266"/>
                    <a:pt x="41501" y="82513"/>
                  </a:cubicBezTo>
                  <a:cubicBezTo>
                    <a:pt x="41763" y="83073"/>
                    <a:pt x="42337" y="83445"/>
                    <a:pt x="42936" y="83445"/>
                  </a:cubicBezTo>
                  <a:cubicBezTo>
                    <a:pt x="43051" y="83445"/>
                    <a:pt x="43166" y="83431"/>
                    <a:pt x="43281" y="83403"/>
                  </a:cubicBezTo>
                  <a:cubicBezTo>
                    <a:pt x="44126" y="83269"/>
                    <a:pt x="51465" y="81757"/>
                    <a:pt x="55291" y="72194"/>
                  </a:cubicBezTo>
                  <a:cubicBezTo>
                    <a:pt x="56536" y="69124"/>
                    <a:pt x="51198" y="69880"/>
                    <a:pt x="49152" y="68724"/>
                  </a:cubicBezTo>
                  <a:cubicBezTo>
                    <a:pt x="48218" y="68146"/>
                    <a:pt x="45638" y="63297"/>
                    <a:pt x="48352" y="62052"/>
                  </a:cubicBezTo>
                  <a:lnTo>
                    <a:pt x="48352" y="62052"/>
                  </a:lnTo>
                  <a:cubicBezTo>
                    <a:pt x="50576" y="63164"/>
                    <a:pt x="52266" y="64988"/>
                    <a:pt x="54268" y="66366"/>
                  </a:cubicBezTo>
                  <a:cubicBezTo>
                    <a:pt x="54816" y="66732"/>
                    <a:pt x="55389" y="66858"/>
                    <a:pt x="55975" y="66858"/>
                  </a:cubicBezTo>
                  <a:cubicBezTo>
                    <a:pt x="57286" y="66858"/>
                    <a:pt x="58662" y="66226"/>
                    <a:pt x="59965" y="66226"/>
                  </a:cubicBezTo>
                  <a:cubicBezTo>
                    <a:pt x="60773" y="66226"/>
                    <a:pt x="61554" y="66469"/>
                    <a:pt x="62274" y="67256"/>
                  </a:cubicBezTo>
                  <a:cubicBezTo>
                    <a:pt x="63297" y="68368"/>
                    <a:pt x="63653" y="69836"/>
                    <a:pt x="64721" y="70859"/>
                  </a:cubicBezTo>
                  <a:cubicBezTo>
                    <a:pt x="65966" y="72016"/>
                    <a:pt x="68190" y="71215"/>
                    <a:pt x="69036" y="73083"/>
                  </a:cubicBezTo>
                  <a:cubicBezTo>
                    <a:pt x="71082" y="77531"/>
                    <a:pt x="69703" y="82513"/>
                    <a:pt x="71260" y="87006"/>
                  </a:cubicBezTo>
                  <a:cubicBezTo>
                    <a:pt x="71882" y="87006"/>
                    <a:pt x="73172" y="86961"/>
                    <a:pt x="73751" y="85849"/>
                  </a:cubicBezTo>
                  <a:cubicBezTo>
                    <a:pt x="75485" y="82380"/>
                    <a:pt x="75841" y="78421"/>
                    <a:pt x="77354" y="74862"/>
                  </a:cubicBezTo>
                  <a:cubicBezTo>
                    <a:pt x="78459" y="72253"/>
                    <a:pt x="82512" y="68323"/>
                    <a:pt x="83476" y="68323"/>
                  </a:cubicBezTo>
                  <a:cubicBezTo>
                    <a:pt x="83482" y="68323"/>
                    <a:pt x="83487" y="68323"/>
                    <a:pt x="83492" y="68324"/>
                  </a:cubicBezTo>
                  <a:cubicBezTo>
                    <a:pt x="87006" y="68546"/>
                    <a:pt x="85049" y="73039"/>
                    <a:pt x="85983" y="75396"/>
                  </a:cubicBezTo>
                  <a:cubicBezTo>
                    <a:pt x="86739" y="75307"/>
                    <a:pt x="87095" y="74507"/>
                    <a:pt x="87718" y="74240"/>
                  </a:cubicBezTo>
                  <a:cubicBezTo>
                    <a:pt x="88518" y="75040"/>
                    <a:pt x="88874" y="76197"/>
                    <a:pt x="88607" y="77309"/>
                  </a:cubicBezTo>
                  <a:cubicBezTo>
                    <a:pt x="87673" y="82780"/>
                    <a:pt x="87673" y="82780"/>
                    <a:pt x="88385" y="90208"/>
                  </a:cubicBezTo>
                  <a:lnTo>
                    <a:pt x="88963" y="90386"/>
                  </a:lnTo>
                  <a:cubicBezTo>
                    <a:pt x="93901" y="87050"/>
                    <a:pt x="85494" y="81401"/>
                    <a:pt x="90298" y="77887"/>
                  </a:cubicBezTo>
                  <a:lnTo>
                    <a:pt x="90298" y="77887"/>
                  </a:lnTo>
                  <a:cubicBezTo>
                    <a:pt x="91855" y="79222"/>
                    <a:pt x="90743" y="81223"/>
                    <a:pt x="91632" y="82736"/>
                  </a:cubicBezTo>
                  <a:cubicBezTo>
                    <a:pt x="94212" y="82424"/>
                    <a:pt x="96614" y="74240"/>
                    <a:pt x="95280" y="73083"/>
                  </a:cubicBezTo>
                  <a:cubicBezTo>
                    <a:pt x="93322" y="71437"/>
                    <a:pt x="94123" y="68057"/>
                    <a:pt x="94168" y="68012"/>
                  </a:cubicBezTo>
                  <a:cubicBezTo>
                    <a:pt x="94168" y="67968"/>
                    <a:pt x="96481" y="63253"/>
                    <a:pt x="98082" y="62897"/>
                  </a:cubicBezTo>
                  <a:cubicBezTo>
                    <a:pt x="101240" y="62230"/>
                    <a:pt x="99950" y="58760"/>
                    <a:pt x="100884" y="56714"/>
                  </a:cubicBezTo>
                  <a:lnTo>
                    <a:pt x="100795" y="56669"/>
                  </a:lnTo>
                  <a:cubicBezTo>
                    <a:pt x="101196" y="54445"/>
                    <a:pt x="101196" y="54445"/>
                    <a:pt x="100306" y="49730"/>
                  </a:cubicBezTo>
                  <a:cubicBezTo>
                    <a:pt x="100306" y="49641"/>
                    <a:pt x="100262" y="49597"/>
                    <a:pt x="100262" y="49552"/>
                  </a:cubicBezTo>
                  <a:lnTo>
                    <a:pt x="100217" y="49375"/>
                  </a:lnTo>
                  <a:cubicBezTo>
                    <a:pt x="100217" y="49330"/>
                    <a:pt x="100217" y="49241"/>
                    <a:pt x="100173" y="49197"/>
                  </a:cubicBezTo>
                  <a:cubicBezTo>
                    <a:pt x="100173" y="49152"/>
                    <a:pt x="100173" y="49108"/>
                    <a:pt x="100173" y="49019"/>
                  </a:cubicBezTo>
                  <a:cubicBezTo>
                    <a:pt x="100128" y="48974"/>
                    <a:pt x="100173" y="48930"/>
                    <a:pt x="100128" y="48841"/>
                  </a:cubicBezTo>
                  <a:lnTo>
                    <a:pt x="100084" y="48707"/>
                  </a:lnTo>
                  <a:cubicBezTo>
                    <a:pt x="100084" y="48618"/>
                    <a:pt x="100039" y="48574"/>
                    <a:pt x="100039" y="48529"/>
                  </a:cubicBezTo>
                  <a:cubicBezTo>
                    <a:pt x="100039" y="48485"/>
                    <a:pt x="99995" y="48396"/>
                    <a:pt x="99995" y="48351"/>
                  </a:cubicBezTo>
                  <a:cubicBezTo>
                    <a:pt x="99372" y="45416"/>
                    <a:pt x="94879" y="42925"/>
                    <a:pt x="97637" y="39722"/>
                  </a:cubicBezTo>
                  <a:lnTo>
                    <a:pt x="97637" y="39722"/>
                  </a:lnTo>
                  <a:cubicBezTo>
                    <a:pt x="100039" y="40701"/>
                    <a:pt x="99728" y="43325"/>
                    <a:pt x="100840" y="45060"/>
                  </a:cubicBezTo>
                  <a:lnTo>
                    <a:pt x="101418" y="45149"/>
                  </a:lnTo>
                  <a:cubicBezTo>
                    <a:pt x="103019" y="42257"/>
                    <a:pt x="98171" y="21040"/>
                    <a:pt x="94568" y="20239"/>
                  </a:cubicBezTo>
                  <a:lnTo>
                    <a:pt x="94523" y="20239"/>
                  </a:lnTo>
                  <a:lnTo>
                    <a:pt x="94479" y="20284"/>
                  </a:lnTo>
                  <a:lnTo>
                    <a:pt x="94435" y="20328"/>
                  </a:lnTo>
                  <a:lnTo>
                    <a:pt x="94390" y="20373"/>
                  </a:lnTo>
                  <a:lnTo>
                    <a:pt x="94346" y="20417"/>
                  </a:lnTo>
                  <a:lnTo>
                    <a:pt x="94301" y="20462"/>
                  </a:lnTo>
                  <a:lnTo>
                    <a:pt x="94257" y="20506"/>
                  </a:lnTo>
                  <a:cubicBezTo>
                    <a:pt x="94212" y="20551"/>
                    <a:pt x="94212" y="20551"/>
                    <a:pt x="94168" y="20595"/>
                  </a:cubicBezTo>
                  <a:cubicBezTo>
                    <a:pt x="91454" y="19572"/>
                    <a:pt x="90520" y="15257"/>
                    <a:pt x="90876" y="14457"/>
                  </a:cubicBezTo>
                  <a:cubicBezTo>
                    <a:pt x="91187" y="14412"/>
                    <a:pt x="91543" y="14412"/>
                    <a:pt x="91899" y="14412"/>
                  </a:cubicBezTo>
                  <a:cubicBezTo>
                    <a:pt x="92077" y="14145"/>
                    <a:pt x="92210" y="13834"/>
                    <a:pt x="92299" y="13478"/>
                  </a:cubicBezTo>
                  <a:lnTo>
                    <a:pt x="92299" y="13167"/>
                  </a:lnTo>
                  <a:cubicBezTo>
                    <a:pt x="91855" y="11521"/>
                    <a:pt x="90387" y="10587"/>
                    <a:pt x="89542" y="9297"/>
                  </a:cubicBezTo>
                  <a:lnTo>
                    <a:pt x="89719" y="8807"/>
                  </a:lnTo>
                  <a:cubicBezTo>
                    <a:pt x="89586" y="8541"/>
                    <a:pt x="89364" y="8185"/>
                    <a:pt x="89230" y="7918"/>
                  </a:cubicBezTo>
                  <a:lnTo>
                    <a:pt x="89230" y="7918"/>
                  </a:lnTo>
                  <a:cubicBezTo>
                    <a:pt x="92033" y="10542"/>
                    <a:pt x="93322" y="14323"/>
                    <a:pt x="95902" y="17081"/>
                  </a:cubicBezTo>
                  <a:cubicBezTo>
                    <a:pt x="96525" y="17748"/>
                    <a:pt x="97237" y="18326"/>
                    <a:pt x="98038" y="18816"/>
                  </a:cubicBezTo>
                  <a:cubicBezTo>
                    <a:pt x="96525" y="15124"/>
                    <a:pt x="92922" y="12989"/>
                    <a:pt x="91321" y="9386"/>
                  </a:cubicBezTo>
                  <a:lnTo>
                    <a:pt x="91321" y="9297"/>
                  </a:lnTo>
                  <a:lnTo>
                    <a:pt x="91321" y="9252"/>
                  </a:lnTo>
                  <a:lnTo>
                    <a:pt x="91321" y="9208"/>
                  </a:lnTo>
                  <a:lnTo>
                    <a:pt x="91321" y="9163"/>
                  </a:lnTo>
                  <a:lnTo>
                    <a:pt x="91321" y="9119"/>
                  </a:lnTo>
                  <a:lnTo>
                    <a:pt x="91321" y="9074"/>
                  </a:lnTo>
                  <a:lnTo>
                    <a:pt x="91321" y="9030"/>
                  </a:lnTo>
                  <a:cubicBezTo>
                    <a:pt x="91276" y="8985"/>
                    <a:pt x="91232" y="8896"/>
                    <a:pt x="91187" y="8852"/>
                  </a:cubicBezTo>
                  <a:cubicBezTo>
                    <a:pt x="89808" y="7028"/>
                    <a:pt x="89719" y="6939"/>
                    <a:pt x="84382" y="2402"/>
                  </a:cubicBezTo>
                  <a:lnTo>
                    <a:pt x="84426" y="2402"/>
                  </a:lnTo>
                  <a:lnTo>
                    <a:pt x="84248" y="2269"/>
                  </a:lnTo>
                  <a:lnTo>
                    <a:pt x="84070" y="2135"/>
                  </a:lnTo>
                  <a:cubicBezTo>
                    <a:pt x="83937" y="2002"/>
                    <a:pt x="83803" y="1913"/>
                    <a:pt x="83670" y="1824"/>
                  </a:cubicBezTo>
                  <a:lnTo>
                    <a:pt x="81980" y="578"/>
                  </a:lnTo>
                  <a:lnTo>
                    <a:pt x="81891" y="534"/>
                  </a:lnTo>
                  <a:lnTo>
                    <a:pt x="81579" y="311"/>
                  </a:lnTo>
                  <a:lnTo>
                    <a:pt x="81535" y="267"/>
                  </a:lnTo>
                  <a:cubicBezTo>
                    <a:pt x="81401" y="178"/>
                    <a:pt x="81268" y="89"/>
                    <a:pt x="81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8053859" y="2655942"/>
              <a:ext cx="157793" cy="67660"/>
            </a:xfrm>
            <a:custGeom>
              <a:avLst/>
              <a:gdLst/>
              <a:ahLst/>
              <a:cxnLst/>
              <a:rect l="l" t="t" r="r" b="b"/>
              <a:pathLst>
                <a:path w="5828" h="2499" extrusionOk="0">
                  <a:moveTo>
                    <a:pt x="1244" y="1"/>
                  </a:moveTo>
                  <a:cubicBezTo>
                    <a:pt x="1202" y="1"/>
                    <a:pt x="1160" y="6"/>
                    <a:pt x="1112" y="16"/>
                  </a:cubicBezTo>
                  <a:cubicBezTo>
                    <a:pt x="712" y="149"/>
                    <a:pt x="845" y="772"/>
                    <a:pt x="401" y="861"/>
                  </a:cubicBezTo>
                  <a:cubicBezTo>
                    <a:pt x="267" y="861"/>
                    <a:pt x="267" y="905"/>
                    <a:pt x="223" y="950"/>
                  </a:cubicBezTo>
                  <a:cubicBezTo>
                    <a:pt x="223" y="950"/>
                    <a:pt x="0" y="1350"/>
                    <a:pt x="668" y="1750"/>
                  </a:cubicBezTo>
                  <a:cubicBezTo>
                    <a:pt x="694" y="1776"/>
                    <a:pt x="735" y="1787"/>
                    <a:pt x="781" y="1787"/>
                  </a:cubicBezTo>
                  <a:cubicBezTo>
                    <a:pt x="894" y="1787"/>
                    <a:pt x="1036" y="1724"/>
                    <a:pt x="1068" y="1661"/>
                  </a:cubicBezTo>
                  <a:cubicBezTo>
                    <a:pt x="1112" y="1572"/>
                    <a:pt x="1112" y="1572"/>
                    <a:pt x="1201" y="1528"/>
                  </a:cubicBezTo>
                  <a:cubicBezTo>
                    <a:pt x="1436" y="1476"/>
                    <a:pt x="1533" y="1454"/>
                    <a:pt x="1591" y="1454"/>
                  </a:cubicBezTo>
                  <a:cubicBezTo>
                    <a:pt x="1632" y="1454"/>
                    <a:pt x="1654" y="1465"/>
                    <a:pt x="1691" y="1483"/>
                  </a:cubicBezTo>
                  <a:cubicBezTo>
                    <a:pt x="1913" y="1572"/>
                    <a:pt x="2135" y="1706"/>
                    <a:pt x="2313" y="1839"/>
                  </a:cubicBezTo>
                  <a:cubicBezTo>
                    <a:pt x="2714" y="2151"/>
                    <a:pt x="3158" y="2329"/>
                    <a:pt x="3648" y="2462"/>
                  </a:cubicBezTo>
                  <a:cubicBezTo>
                    <a:pt x="3716" y="2488"/>
                    <a:pt x="3771" y="2498"/>
                    <a:pt x="3816" y="2498"/>
                  </a:cubicBezTo>
                  <a:cubicBezTo>
                    <a:pt x="4005" y="2498"/>
                    <a:pt x="4012" y="2303"/>
                    <a:pt x="4048" y="2195"/>
                  </a:cubicBezTo>
                  <a:cubicBezTo>
                    <a:pt x="4048" y="1839"/>
                    <a:pt x="4226" y="1795"/>
                    <a:pt x="4315" y="1795"/>
                  </a:cubicBezTo>
                  <a:cubicBezTo>
                    <a:pt x="4379" y="1777"/>
                    <a:pt x="4443" y="1770"/>
                    <a:pt x="4506" y="1770"/>
                  </a:cubicBezTo>
                  <a:cubicBezTo>
                    <a:pt x="4717" y="1770"/>
                    <a:pt x="4923" y="1847"/>
                    <a:pt x="5111" y="1847"/>
                  </a:cubicBezTo>
                  <a:cubicBezTo>
                    <a:pt x="5143" y="1847"/>
                    <a:pt x="5174" y="1844"/>
                    <a:pt x="5205" y="1839"/>
                  </a:cubicBezTo>
                  <a:cubicBezTo>
                    <a:pt x="5827" y="1706"/>
                    <a:pt x="5827" y="1706"/>
                    <a:pt x="5472" y="1350"/>
                  </a:cubicBezTo>
                  <a:cubicBezTo>
                    <a:pt x="5027" y="950"/>
                    <a:pt x="4893" y="905"/>
                    <a:pt x="4760" y="861"/>
                  </a:cubicBezTo>
                  <a:lnTo>
                    <a:pt x="4359" y="772"/>
                  </a:lnTo>
                  <a:cubicBezTo>
                    <a:pt x="4204" y="750"/>
                    <a:pt x="4048" y="738"/>
                    <a:pt x="3898" y="738"/>
                  </a:cubicBezTo>
                  <a:cubicBezTo>
                    <a:pt x="3748" y="738"/>
                    <a:pt x="3603" y="750"/>
                    <a:pt x="3470" y="772"/>
                  </a:cubicBezTo>
                  <a:cubicBezTo>
                    <a:pt x="3437" y="780"/>
                    <a:pt x="3405" y="785"/>
                    <a:pt x="3367" y="785"/>
                  </a:cubicBezTo>
                  <a:cubicBezTo>
                    <a:pt x="3198" y="785"/>
                    <a:pt x="2927" y="682"/>
                    <a:pt x="2091" y="282"/>
                  </a:cubicBezTo>
                  <a:cubicBezTo>
                    <a:pt x="1567" y="73"/>
                    <a:pt x="1400" y="1"/>
                    <a:pt x="1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7715420" y="2796055"/>
              <a:ext cx="191529" cy="171412"/>
            </a:xfrm>
            <a:custGeom>
              <a:avLst/>
              <a:gdLst/>
              <a:ahLst/>
              <a:cxnLst/>
              <a:rect l="l" t="t" r="r" b="b"/>
              <a:pathLst>
                <a:path w="7074" h="6331" extrusionOk="0">
                  <a:moveTo>
                    <a:pt x="6362" y="0"/>
                  </a:moveTo>
                  <a:cubicBezTo>
                    <a:pt x="6050" y="89"/>
                    <a:pt x="5917" y="356"/>
                    <a:pt x="5606" y="401"/>
                  </a:cubicBezTo>
                  <a:cubicBezTo>
                    <a:pt x="5161" y="401"/>
                    <a:pt x="4716" y="445"/>
                    <a:pt x="4316" y="490"/>
                  </a:cubicBezTo>
                  <a:cubicBezTo>
                    <a:pt x="4227" y="534"/>
                    <a:pt x="4093" y="579"/>
                    <a:pt x="4004" y="623"/>
                  </a:cubicBezTo>
                  <a:cubicBezTo>
                    <a:pt x="3782" y="712"/>
                    <a:pt x="3648" y="979"/>
                    <a:pt x="3693" y="1201"/>
                  </a:cubicBezTo>
                  <a:cubicBezTo>
                    <a:pt x="3693" y="1379"/>
                    <a:pt x="3693" y="1468"/>
                    <a:pt x="3604" y="1513"/>
                  </a:cubicBezTo>
                  <a:cubicBezTo>
                    <a:pt x="3552" y="1565"/>
                    <a:pt x="3469" y="1587"/>
                    <a:pt x="3240" y="1587"/>
                  </a:cubicBezTo>
                  <a:cubicBezTo>
                    <a:pt x="3078" y="1587"/>
                    <a:pt x="2842" y="1576"/>
                    <a:pt x="2492" y="1557"/>
                  </a:cubicBezTo>
                  <a:cubicBezTo>
                    <a:pt x="2225" y="1557"/>
                    <a:pt x="2181" y="1557"/>
                    <a:pt x="2092" y="1646"/>
                  </a:cubicBezTo>
                  <a:cubicBezTo>
                    <a:pt x="1869" y="1958"/>
                    <a:pt x="1647" y="2313"/>
                    <a:pt x="1469" y="2625"/>
                  </a:cubicBezTo>
                  <a:cubicBezTo>
                    <a:pt x="1291" y="2847"/>
                    <a:pt x="1068" y="2981"/>
                    <a:pt x="891" y="3203"/>
                  </a:cubicBezTo>
                  <a:cubicBezTo>
                    <a:pt x="713" y="3381"/>
                    <a:pt x="713" y="3559"/>
                    <a:pt x="579" y="3692"/>
                  </a:cubicBezTo>
                  <a:cubicBezTo>
                    <a:pt x="535" y="3737"/>
                    <a:pt x="535" y="3737"/>
                    <a:pt x="401" y="3781"/>
                  </a:cubicBezTo>
                  <a:cubicBezTo>
                    <a:pt x="1" y="3826"/>
                    <a:pt x="45" y="5205"/>
                    <a:pt x="490" y="5605"/>
                  </a:cubicBezTo>
                  <a:cubicBezTo>
                    <a:pt x="713" y="5783"/>
                    <a:pt x="935" y="5916"/>
                    <a:pt x="1202" y="6005"/>
                  </a:cubicBezTo>
                  <a:lnTo>
                    <a:pt x="1291" y="6005"/>
                  </a:lnTo>
                  <a:cubicBezTo>
                    <a:pt x="1358" y="6028"/>
                    <a:pt x="1435" y="6028"/>
                    <a:pt x="1519" y="6028"/>
                  </a:cubicBezTo>
                  <a:cubicBezTo>
                    <a:pt x="1602" y="6028"/>
                    <a:pt x="1691" y="6028"/>
                    <a:pt x="1780" y="6050"/>
                  </a:cubicBezTo>
                  <a:cubicBezTo>
                    <a:pt x="1958" y="6094"/>
                    <a:pt x="2136" y="6317"/>
                    <a:pt x="2403" y="6317"/>
                  </a:cubicBezTo>
                  <a:cubicBezTo>
                    <a:pt x="2470" y="6325"/>
                    <a:pt x="2545" y="6330"/>
                    <a:pt x="2622" y="6330"/>
                  </a:cubicBezTo>
                  <a:cubicBezTo>
                    <a:pt x="2954" y="6330"/>
                    <a:pt x="3329" y="6233"/>
                    <a:pt x="3293" y="5872"/>
                  </a:cubicBezTo>
                  <a:cubicBezTo>
                    <a:pt x="2492" y="5739"/>
                    <a:pt x="2403" y="4893"/>
                    <a:pt x="2403" y="4582"/>
                  </a:cubicBezTo>
                  <a:cubicBezTo>
                    <a:pt x="2403" y="4404"/>
                    <a:pt x="2447" y="4226"/>
                    <a:pt x="2581" y="4137"/>
                  </a:cubicBezTo>
                  <a:cubicBezTo>
                    <a:pt x="2803" y="3959"/>
                    <a:pt x="2803" y="3959"/>
                    <a:pt x="3115" y="3426"/>
                  </a:cubicBezTo>
                  <a:cubicBezTo>
                    <a:pt x="3204" y="3248"/>
                    <a:pt x="3337" y="3070"/>
                    <a:pt x="3471" y="2936"/>
                  </a:cubicBezTo>
                  <a:cubicBezTo>
                    <a:pt x="3737" y="2758"/>
                    <a:pt x="4004" y="2580"/>
                    <a:pt x="4271" y="2491"/>
                  </a:cubicBezTo>
                  <a:cubicBezTo>
                    <a:pt x="4583" y="2269"/>
                    <a:pt x="4716" y="1869"/>
                    <a:pt x="5027" y="1646"/>
                  </a:cubicBezTo>
                  <a:cubicBezTo>
                    <a:pt x="5294" y="1424"/>
                    <a:pt x="5606" y="1335"/>
                    <a:pt x="5961" y="1335"/>
                  </a:cubicBezTo>
                  <a:cubicBezTo>
                    <a:pt x="7074" y="1290"/>
                    <a:pt x="6896" y="846"/>
                    <a:pt x="6718" y="401"/>
                  </a:cubicBezTo>
                  <a:cubicBezTo>
                    <a:pt x="6629" y="178"/>
                    <a:pt x="6540" y="0"/>
                    <a:pt x="6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7275856" y="2705733"/>
              <a:ext cx="126467" cy="103833"/>
            </a:xfrm>
            <a:custGeom>
              <a:avLst/>
              <a:gdLst/>
              <a:ahLst/>
              <a:cxnLst/>
              <a:rect l="l" t="t" r="r" b="b"/>
              <a:pathLst>
                <a:path w="4671" h="3835" extrusionOk="0">
                  <a:moveTo>
                    <a:pt x="2358" y="0"/>
                  </a:moveTo>
                  <a:cubicBezTo>
                    <a:pt x="2269" y="0"/>
                    <a:pt x="2135" y="45"/>
                    <a:pt x="2046" y="89"/>
                  </a:cubicBezTo>
                  <a:lnTo>
                    <a:pt x="1424" y="267"/>
                  </a:lnTo>
                  <a:cubicBezTo>
                    <a:pt x="1335" y="312"/>
                    <a:pt x="1246" y="401"/>
                    <a:pt x="1157" y="401"/>
                  </a:cubicBezTo>
                  <a:cubicBezTo>
                    <a:pt x="1127" y="416"/>
                    <a:pt x="1102" y="420"/>
                    <a:pt x="1079" y="420"/>
                  </a:cubicBezTo>
                  <a:cubicBezTo>
                    <a:pt x="1033" y="420"/>
                    <a:pt x="994" y="401"/>
                    <a:pt x="934" y="401"/>
                  </a:cubicBezTo>
                  <a:lnTo>
                    <a:pt x="890" y="401"/>
                  </a:lnTo>
                  <a:cubicBezTo>
                    <a:pt x="801" y="490"/>
                    <a:pt x="667" y="534"/>
                    <a:pt x="356" y="1157"/>
                  </a:cubicBezTo>
                  <a:cubicBezTo>
                    <a:pt x="0" y="1913"/>
                    <a:pt x="45" y="1913"/>
                    <a:pt x="578" y="1958"/>
                  </a:cubicBezTo>
                  <a:cubicBezTo>
                    <a:pt x="801" y="1958"/>
                    <a:pt x="1068" y="2002"/>
                    <a:pt x="1112" y="2224"/>
                  </a:cubicBezTo>
                  <a:cubicBezTo>
                    <a:pt x="1157" y="2625"/>
                    <a:pt x="712" y="2758"/>
                    <a:pt x="756" y="3159"/>
                  </a:cubicBezTo>
                  <a:cubicBezTo>
                    <a:pt x="756" y="3159"/>
                    <a:pt x="979" y="3470"/>
                    <a:pt x="1112" y="3514"/>
                  </a:cubicBezTo>
                  <a:cubicBezTo>
                    <a:pt x="1160" y="3526"/>
                    <a:pt x="1211" y="3532"/>
                    <a:pt x="1263" y="3532"/>
                  </a:cubicBezTo>
                  <a:cubicBezTo>
                    <a:pt x="1406" y="3532"/>
                    <a:pt x="1560" y="3491"/>
                    <a:pt x="1690" y="3425"/>
                  </a:cubicBezTo>
                  <a:cubicBezTo>
                    <a:pt x="2091" y="3292"/>
                    <a:pt x="2091" y="2847"/>
                    <a:pt x="2313" y="2580"/>
                  </a:cubicBezTo>
                  <a:cubicBezTo>
                    <a:pt x="2422" y="2435"/>
                    <a:pt x="2620" y="2290"/>
                    <a:pt x="2786" y="2290"/>
                  </a:cubicBezTo>
                  <a:cubicBezTo>
                    <a:pt x="2823" y="2290"/>
                    <a:pt x="2859" y="2297"/>
                    <a:pt x="2891" y="2313"/>
                  </a:cubicBezTo>
                  <a:cubicBezTo>
                    <a:pt x="3069" y="2402"/>
                    <a:pt x="3025" y="2402"/>
                    <a:pt x="3158" y="2981"/>
                  </a:cubicBezTo>
                  <a:cubicBezTo>
                    <a:pt x="3158" y="3070"/>
                    <a:pt x="3158" y="3114"/>
                    <a:pt x="3203" y="3159"/>
                  </a:cubicBezTo>
                  <a:cubicBezTo>
                    <a:pt x="3692" y="3737"/>
                    <a:pt x="3692" y="3737"/>
                    <a:pt x="3781" y="3826"/>
                  </a:cubicBezTo>
                  <a:cubicBezTo>
                    <a:pt x="3793" y="3832"/>
                    <a:pt x="3808" y="3834"/>
                    <a:pt x="3825" y="3834"/>
                  </a:cubicBezTo>
                  <a:cubicBezTo>
                    <a:pt x="3937" y="3834"/>
                    <a:pt x="4149" y="3713"/>
                    <a:pt x="4226" y="3559"/>
                  </a:cubicBezTo>
                  <a:cubicBezTo>
                    <a:pt x="4671" y="2936"/>
                    <a:pt x="3692" y="1468"/>
                    <a:pt x="3292" y="1201"/>
                  </a:cubicBezTo>
                  <a:cubicBezTo>
                    <a:pt x="3114" y="1023"/>
                    <a:pt x="2980" y="801"/>
                    <a:pt x="2847" y="579"/>
                  </a:cubicBezTo>
                  <a:cubicBezTo>
                    <a:pt x="2758" y="445"/>
                    <a:pt x="2758" y="267"/>
                    <a:pt x="2669" y="134"/>
                  </a:cubicBezTo>
                  <a:cubicBezTo>
                    <a:pt x="2669" y="89"/>
                    <a:pt x="2625" y="45"/>
                    <a:pt x="2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7387839" y="2705191"/>
              <a:ext cx="75918" cy="33844"/>
            </a:xfrm>
            <a:custGeom>
              <a:avLst/>
              <a:gdLst/>
              <a:ahLst/>
              <a:cxnLst/>
              <a:rect l="l" t="t" r="r" b="b"/>
              <a:pathLst>
                <a:path w="2804" h="1250" extrusionOk="0">
                  <a:moveTo>
                    <a:pt x="548" y="1"/>
                  </a:moveTo>
                  <a:cubicBezTo>
                    <a:pt x="535" y="1"/>
                    <a:pt x="535" y="20"/>
                    <a:pt x="535" y="20"/>
                  </a:cubicBezTo>
                  <a:cubicBezTo>
                    <a:pt x="1" y="465"/>
                    <a:pt x="1" y="599"/>
                    <a:pt x="134" y="910"/>
                  </a:cubicBezTo>
                  <a:cubicBezTo>
                    <a:pt x="223" y="1177"/>
                    <a:pt x="223" y="1177"/>
                    <a:pt x="1024" y="1221"/>
                  </a:cubicBezTo>
                  <a:lnTo>
                    <a:pt x="1780" y="1221"/>
                  </a:lnTo>
                  <a:cubicBezTo>
                    <a:pt x="1949" y="1235"/>
                    <a:pt x="2073" y="1249"/>
                    <a:pt x="2170" y="1249"/>
                  </a:cubicBezTo>
                  <a:cubicBezTo>
                    <a:pt x="2379" y="1249"/>
                    <a:pt x="2459" y="1184"/>
                    <a:pt x="2581" y="910"/>
                  </a:cubicBezTo>
                  <a:cubicBezTo>
                    <a:pt x="2581" y="910"/>
                    <a:pt x="2803" y="332"/>
                    <a:pt x="2625" y="243"/>
                  </a:cubicBezTo>
                  <a:lnTo>
                    <a:pt x="2447" y="243"/>
                  </a:lnTo>
                  <a:cubicBezTo>
                    <a:pt x="2336" y="265"/>
                    <a:pt x="2225" y="276"/>
                    <a:pt x="2114" y="276"/>
                  </a:cubicBezTo>
                  <a:cubicBezTo>
                    <a:pt x="2003" y="276"/>
                    <a:pt x="1891" y="265"/>
                    <a:pt x="1780" y="243"/>
                  </a:cubicBezTo>
                  <a:lnTo>
                    <a:pt x="668" y="154"/>
                  </a:lnTo>
                  <a:cubicBezTo>
                    <a:pt x="579" y="154"/>
                    <a:pt x="624" y="65"/>
                    <a:pt x="579" y="20"/>
                  </a:cubicBezTo>
                  <a:cubicBezTo>
                    <a:pt x="564" y="6"/>
                    <a:pt x="554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7661243" y="2690083"/>
              <a:ext cx="163804" cy="51794"/>
            </a:xfrm>
            <a:custGeom>
              <a:avLst/>
              <a:gdLst/>
              <a:ahLst/>
              <a:cxnLst/>
              <a:rect l="l" t="t" r="r" b="b"/>
              <a:pathLst>
                <a:path w="6050" h="1913" extrusionOk="0">
                  <a:moveTo>
                    <a:pt x="4137" y="0"/>
                  </a:moveTo>
                  <a:cubicBezTo>
                    <a:pt x="3470" y="45"/>
                    <a:pt x="3470" y="45"/>
                    <a:pt x="3381" y="89"/>
                  </a:cubicBezTo>
                  <a:cubicBezTo>
                    <a:pt x="3203" y="222"/>
                    <a:pt x="3203" y="445"/>
                    <a:pt x="3114" y="578"/>
                  </a:cubicBezTo>
                  <a:cubicBezTo>
                    <a:pt x="2981" y="756"/>
                    <a:pt x="3025" y="712"/>
                    <a:pt x="1824" y="756"/>
                  </a:cubicBezTo>
                  <a:lnTo>
                    <a:pt x="1112" y="756"/>
                  </a:lnTo>
                  <a:cubicBezTo>
                    <a:pt x="0" y="756"/>
                    <a:pt x="89" y="1112"/>
                    <a:pt x="223" y="1646"/>
                  </a:cubicBezTo>
                  <a:cubicBezTo>
                    <a:pt x="534" y="1735"/>
                    <a:pt x="801" y="1824"/>
                    <a:pt x="1112" y="1913"/>
                  </a:cubicBezTo>
                  <a:cubicBezTo>
                    <a:pt x="1112" y="1913"/>
                    <a:pt x="1913" y="1913"/>
                    <a:pt x="2224" y="1868"/>
                  </a:cubicBezTo>
                  <a:cubicBezTo>
                    <a:pt x="2447" y="1868"/>
                    <a:pt x="2669" y="1690"/>
                    <a:pt x="2892" y="1690"/>
                  </a:cubicBezTo>
                  <a:cubicBezTo>
                    <a:pt x="3003" y="1668"/>
                    <a:pt x="3114" y="1657"/>
                    <a:pt x="3225" y="1657"/>
                  </a:cubicBezTo>
                  <a:cubicBezTo>
                    <a:pt x="3336" y="1657"/>
                    <a:pt x="3448" y="1668"/>
                    <a:pt x="3559" y="1690"/>
                  </a:cubicBezTo>
                  <a:cubicBezTo>
                    <a:pt x="4137" y="1690"/>
                    <a:pt x="4760" y="1646"/>
                    <a:pt x="5338" y="1601"/>
                  </a:cubicBezTo>
                  <a:cubicBezTo>
                    <a:pt x="5427" y="1601"/>
                    <a:pt x="5872" y="1335"/>
                    <a:pt x="5872" y="1335"/>
                  </a:cubicBezTo>
                  <a:cubicBezTo>
                    <a:pt x="5961" y="1246"/>
                    <a:pt x="6050" y="1112"/>
                    <a:pt x="6005" y="979"/>
                  </a:cubicBezTo>
                  <a:cubicBezTo>
                    <a:pt x="5961" y="801"/>
                    <a:pt x="5872" y="623"/>
                    <a:pt x="5694" y="534"/>
                  </a:cubicBezTo>
                  <a:cubicBezTo>
                    <a:pt x="5205" y="311"/>
                    <a:pt x="4671" y="89"/>
                    <a:pt x="41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7569702" y="5519050"/>
              <a:ext cx="180671" cy="220093"/>
            </a:xfrm>
            <a:custGeom>
              <a:avLst/>
              <a:gdLst/>
              <a:ahLst/>
              <a:cxnLst/>
              <a:rect l="l" t="t" r="r" b="b"/>
              <a:pathLst>
                <a:path w="6673" h="8129" extrusionOk="0">
                  <a:moveTo>
                    <a:pt x="5383" y="1"/>
                  </a:moveTo>
                  <a:cubicBezTo>
                    <a:pt x="4938" y="1"/>
                    <a:pt x="4805" y="179"/>
                    <a:pt x="4760" y="268"/>
                  </a:cubicBezTo>
                  <a:cubicBezTo>
                    <a:pt x="4493" y="713"/>
                    <a:pt x="4315" y="1246"/>
                    <a:pt x="4182" y="1780"/>
                  </a:cubicBezTo>
                  <a:lnTo>
                    <a:pt x="4182" y="1825"/>
                  </a:lnTo>
                  <a:cubicBezTo>
                    <a:pt x="4093" y="2270"/>
                    <a:pt x="4093" y="2270"/>
                    <a:pt x="3515" y="2314"/>
                  </a:cubicBezTo>
                  <a:cubicBezTo>
                    <a:pt x="3025" y="2314"/>
                    <a:pt x="2625" y="2047"/>
                    <a:pt x="2180" y="1914"/>
                  </a:cubicBezTo>
                  <a:cubicBezTo>
                    <a:pt x="1618" y="1796"/>
                    <a:pt x="1117" y="1679"/>
                    <a:pt x="743" y="1679"/>
                  </a:cubicBezTo>
                  <a:cubicBezTo>
                    <a:pt x="407" y="1679"/>
                    <a:pt x="174" y="1774"/>
                    <a:pt x="90" y="2047"/>
                  </a:cubicBezTo>
                  <a:cubicBezTo>
                    <a:pt x="1" y="2492"/>
                    <a:pt x="1" y="2892"/>
                    <a:pt x="1" y="3337"/>
                  </a:cubicBezTo>
                  <a:cubicBezTo>
                    <a:pt x="90" y="3915"/>
                    <a:pt x="579" y="4182"/>
                    <a:pt x="712" y="4672"/>
                  </a:cubicBezTo>
                  <a:cubicBezTo>
                    <a:pt x="846" y="5294"/>
                    <a:pt x="179" y="5695"/>
                    <a:pt x="268" y="6317"/>
                  </a:cubicBezTo>
                  <a:cubicBezTo>
                    <a:pt x="312" y="6540"/>
                    <a:pt x="401" y="6718"/>
                    <a:pt x="534" y="6896"/>
                  </a:cubicBezTo>
                  <a:cubicBezTo>
                    <a:pt x="1014" y="7684"/>
                    <a:pt x="2022" y="8129"/>
                    <a:pt x="2643" y="8129"/>
                  </a:cubicBezTo>
                  <a:cubicBezTo>
                    <a:pt x="2828" y="8129"/>
                    <a:pt x="2978" y="8089"/>
                    <a:pt x="3070" y="8008"/>
                  </a:cubicBezTo>
                  <a:cubicBezTo>
                    <a:pt x="3782" y="7474"/>
                    <a:pt x="4360" y="6762"/>
                    <a:pt x="4716" y="5962"/>
                  </a:cubicBezTo>
                  <a:cubicBezTo>
                    <a:pt x="4983" y="5250"/>
                    <a:pt x="5205" y="4538"/>
                    <a:pt x="5338" y="3782"/>
                  </a:cubicBezTo>
                  <a:cubicBezTo>
                    <a:pt x="5605" y="2937"/>
                    <a:pt x="6317" y="2270"/>
                    <a:pt x="6539" y="1380"/>
                  </a:cubicBezTo>
                  <a:cubicBezTo>
                    <a:pt x="6584" y="980"/>
                    <a:pt x="6673" y="45"/>
                    <a:pt x="5383" y="1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6301532" y="4242623"/>
              <a:ext cx="1454523" cy="1593283"/>
            </a:xfrm>
            <a:custGeom>
              <a:avLst/>
              <a:gdLst/>
              <a:ahLst/>
              <a:cxnLst/>
              <a:rect l="l" t="t" r="r" b="b"/>
              <a:pathLst>
                <a:path w="53722" h="58847" extrusionOk="0">
                  <a:moveTo>
                    <a:pt x="17034" y="1"/>
                  </a:moveTo>
                  <a:cubicBezTo>
                    <a:pt x="15398" y="1"/>
                    <a:pt x="13773" y="318"/>
                    <a:pt x="12138" y="318"/>
                  </a:cubicBezTo>
                  <a:cubicBezTo>
                    <a:pt x="11563" y="318"/>
                    <a:pt x="10987" y="279"/>
                    <a:pt x="10409" y="173"/>
                  </a:cubicBezTo>
                  <a:lnTo>
                    <a:pt x="9564" y="173"/>
                  </a:lnTo>
                  <a:lnTo>
                    <a:pt x="9431" y="128"/>
                  </a:lnTo>
                  <a:cubicBezTo>
                    <a:pt x="9321" y="109"/>
                    <a:pt x="9195" y="101"/>
                    <a:pt x="9055" y="101"/>
                  </a:cubicBezTo>
                  <a:cubicBezTo>
                    <a:pt x="7548" y="101"/>
                    <a:pt x="4489" y="1107"/>
                    <a:pt x="4449" y="1107"/>
                  </a:cubicBezTo>
                  <a:cubicBezTo>
                    <a:pt x="4182" y="1329"/>
                    <a:pt x="4004" y="1640"/>
                    <a:pt x="3870" y="1952"/>
                  </a:cubicBezTo>
                  <a:cubicBezTo>
                    <a:pt x="3203" y="3420"/>
                    <a:pt x="3381" y="5066"/>
                    <a:pt x="2714" y="6533"/>
                  </a:cubicBezTo>
                  <a:cubicBezTo>
                    <a:pt x="2002" y="8001"/>
                    <a:pt x="490" y="8980"/>
                    <a:pt x="45" y="10715"/>
                  </a:cubicBezTo>
                  <a:cubicBezTo>
                    <a:pt x="1" y="13250"/>
                    <a:pt x="134" y="15830"/>
                    <a:pt x="490" y="18366"/>
                  </a:cubicBezTo>
                  <a:cubicBezTo>
                    <a:pt x="623" y="19478"/>
                    <a:pt x="4760" y="31132"/>
                    <a:pt x="9030" y="32288"/>
                  </a:cubicBezTo>
                  <a:lnTo>
                    <a:pt x="9075" y="32288"/>
                  </a:lnTo>
                  <a:lnTo>
                    <a:pt x="9964" y="32466"/>
                  </a:lnTo>
                  <a:lnTo>
                    <a:pt x="10231" y="32511"/>
                  </a:lnTo>
                  <a:cubicBezTo>
                    <a:pt x="11787" y="32245"/>
                    <a:pt x="13020" y="30813"/>
                    <a:pt x="14674" y="30813"/>
                  </a:cubicBezTo>
                  <a:cubicBezTo>
                    <a:pt x="14959" y="30813"/>
                    <a:pt x="15256" y="30856"/>
                    <a:pt x="15569" y="30954"/>
                  </a:cubicBezTo>
                  <a:cubicBezTo>
                    <a:pt x="19217" y="32155"/>
                    <a:pt x="19394" y="33178"/>
                    <a:pt x="19706" y="35535"/>
                  </a:cubicBezTo>
                  <a:lnTo>
                    <a:pt x="19706" y="35669"/>
                  </a:lnTo>
                  <a:lnTo>
                    <a:pt x="19706" y="35802"/>
                  </a:lnTo>
                  <a:lnTo>
                    <a:pt x="19706" y="35891"/>
                  </a:lnTo>
                  <a:lnTo>
                    <a:pt x="19706" y="36025"/>
                  </a:lnTo>
                  <a:lnTo>
                    <a:pt x="19706" y="36158"/>
                  </a:lnTo>
                  <a:lnTo>
                    <a:pt x="19706" y="36247"/>
                  </a:lnTo>
                  <a:lnTo>
                    <a:pt x="19706" y="36380"/>
                  </a:lnTo>
                  <a:cubicBezTo>
                    <a:pt x="19706" y="36425"/>
                    <a:pt x="19706" y="36469"/>
                    <a:pt x="19750" y="36558"/>
                  </a:cubicBezTo>
                  <a:cubicBezTo>
                    <a:pt x="19884" y="37003"/>
                    <a:pt x="19750" y="37493"/>
                    <a:pt x="19928" y="37937"/>
                  </a:cubicBezTo>
                  <a:cubicBezTo>
                    <a:pt x="19973" y="38071"/>
                    <a:pt x="20195" y="38471"/>
                    <a:pt x="21352" y="39227"/>
                  </a:cubicBezTo>
                  <a:cubicBezTo>
                    <a:pt x="22063" y="39672"/>
                    <a:pt x="23487" y="40606"/>
                    <a:pt x="24955" y="43409"/>
                  </a:cubicBezTo>
                  <a:cubicBezTo>
                    <a:pt x="26111" y="45633"/>
                    <a:pt x="24243" y="48213"/>
                    <a:pt x="25755" y="50392"/>
                  </a:cubicBezTo>
                  <a:cubicBezTo>
                    <a:pt x="25800" y="50481"/>
                    <a:pt x="34162" y="58755"/>
                    <a:pt x="34830" y="58799"/>
                  </a:cubicBezTo>
                  <a:lnTo>
                    <a:pt x="36209" y="58799"/>
                  </a:lnTo>
                  <a:cubicBezTo>
                    <a:pt x="36534" y="58831"/>
                    <a:pt x="36839" y="58847"/>
                    <a:pt x="37124" y="58847"/>
                  </a:cubicBezTo>
                  <a:cubicBezTo>
                    <a:pt x="40393" y="58847"/>
                    <a:pt x="41184" y="56816"/>
                    <a:pt x="42125" y="54484"/>
                  </a:cubicBezTo>
                  <a:lnTo>
                    <a:pt x="42303" y="54084"/>
                  </a:lnTo>
                  <a:cubicBezTo>
                    <a:pt x="41368" y="53194"/>
                    <a:pt x="41190" y="52038"/>
                    <a:pt x="41413" y="51593"/>
                  </a:cubicBezTo>
                  <a:cubicBezTo>
                    <a:pt x="42125" y="50259"/>
                    <a:pt x="43904" y="50615"/>
                    <a:pt x="44749" y="49458"/>
                  </a:cubicBezTo>
                  <a:cubicBezTo>
                    <a:pt x="46439" y="47101"/>
                    <a:pt x="43148" y="45455"/>
                    <a:pt x="43859" y="43275"/>
                  </a:cubicBezTo>
                  <a:cubicBezTo>
                    <a:pt x="43859" y="43275"/>
                    <a:pt x="45683" y="39628"/>
                    <a:pt x="47284" y="38560"/>
                  </a:cubicBezTo>
                  <a:cubicBezTo>
                    <a:pt x="48130" y="37937"/>
                    <a:pt x="53289" y="32422"/>
                    <a:pt x="53512" y="30954"/>
                  </a:cubicBezTo>
                  <a:cubicBezTo>
                    <a:pt x="53682" y="29526"/>
                    <a:pt x="53722" y="29189"/>
                    <a:pt x="51369" y="29189"/>
                  </a:cubicBezTo>
                  <a:cubicBezTo>
                    <a:pt x="50643" y="29189"/>
                    <a:pt x="49689" y="29221"/>
                    <a:pt x="48441" y="29263"/>
                  </a:cubicBezTo>
                  <a:cubicBezTo>
                    <a:pt x="45728" y="28730"/>
                    <a:pt x="43504" y="26728"/>
                    <a:pt x="42703" y="24104"/>
                  </a:cubicBezTo>
                  <a:cubicBezTo>
                    <a:pt x="37676" y="8935"/>
                    <a:pt x="37676" y="8935"/>
                    <a:pt x="37410" y="8669"/>
                  </a:cubicBezTo>
                  <a:cubicBezTo>
                    <a:pt x="37187" y="8491"/>
                    <a:pt x="37187" y="8491"/>
                    <a:pt x="33362" y="7823"/>
                  </a:cubicBezTo>
                  <a:cubicBezTo>
                    <a:pt x="31760" y="7557"/>
                    <a:pt x="30915" y="6044"/>
                    <a:pt x="29492" y="5421"/>
                  </a:cubicBezTo>
                  <a:cubicBezTo>
                    <a:pt x="28693" y="5060"/>
                    <a:pt x="28235" y="4853"/>
                    <a:pt x="27911" y="4853"/>
                  </a:cubicBezTo>
                  <a:cubicBezTo>
                    <a:pt x="27477" y="4853"/>
                    <a:pt x="27281" y="5223"/>
                    <a:pt x="26823" y="6089"/>
                  </a:cubicBezTo>
                  <a:cubicBezTo>
                    <a:pt x="26643" y="6394"/>
                    <a:pt x="26492" y="6562"/>
                    <a:pt x="26165" y="6562"/>
                  </a:cubicBezTo>
                  <a:cubicBezTo>
                    <a:pt x="25682" y="6562"/>
                    <a:pt x="24816" y="6198"/>
                    <a:pt x="22909" y="5377"/>
                  </a:cubicBezTo>
                  <a:cubicBezTo>
                    <a:pt x="20418" y="4309"/>
                    <a:pt x="20418" y="4309"/>
                    <a:pt x="19706" y="3642"/>
                  </a:cubicBezTo>
                  <a:cubicBezTo>
                    <a:pt x="19083" y="2930"/>
                    <a:pt x="18861" y="1996"/>
                    <a:pt x="19039" y="1062"/>
                  </a:cubicBezTo>
                  <a:cubicBezTo>
                    <a:pt x="19261" y="395"/>
                    <a:pt x="19039" y="306"/>
                    <a:pt x="18416" y="84"/>
                  </a:cubicBezTo>
                  <a:lnTo>
                    <a:pt x="18371" y="84"/>
                  </a:lnTo>
                  <a:cubicBezTo>
                    <a:pt x="17925" y="24"/>
                    <a:pt x="17479" y="1"/>
                    <a:pt x="17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6496635" y="3100135"/>
              <a:ext cx="168623" cy="104212"/>
            </a:xfrm>
            <a:custGeom>
              <a:avLst/>
              <a:gdLst/>
              <a:ahLst/>
              <a:cxnLst/>
              <a:rect l="l" t="t" r="r" b="b"/>
              <a:pathLst>
                <a:path w="6228" h="3849" extrusionOk="0">
                  <a:moveTo>
                    <a:pt x="1964" y="0"/>
                  </a:moveTo>
                  <a:cubicBezTo>
                    <a:pt x="1678" y="0"/>
                    <a:pt x="1500" y="145"/>
                    <a:pt x="1157" y="424"/>
                  </a:cubicBezTo>
                  <a:cubicBezTo>
                    <a:pt x="356" y="1135"/>
                    <a:pt x="1" y="2158"/>
                    <a:pt x="178" y="3226"/>
                  </a:cubicBezTo>
                  <a:cubicBezTo>
                    <a:pt x="178" y="3537"/>
                    <a:pt x="445" y="3804"/>
                    <a:pt x="801" y="3849"/>
                  </a:cubicBezTo>
                  <a:lnTo>
                    <a:pt x="1024" y="3849"/>
                  </a:lnTo>
                  <a:cubicBezTo>
                    <a:pt x="1202" y="3849"/>
                    <a:pt x="1335" y="3715"/>
                    <a:pt x="1468" y="3715"/>
                  </a:cubicBezTo>
                  <a:cubicBezTo>
                    <a:pt x="1494" y="3709"/>
                    <a:pt x="1522" y="3706"/>
                    <a:pt x="1552" y="3706"/>
                  </a:cubicBezTo>
                  <a:cubicBezTo>
                    <a:pt x="1694" y="3706"/>
                    <a:pt x="1871" y="3769"/>
                    <a:pt x="2035" y="3769"/>
                  </a:cubicBezTo>
                  <a:cubicBezTo>
                    <a:pt x="2070" y="3769"/>
                    <a:pt x="2103" y="3766"/>
                    <a:pt x="2136" y="3760"/>
                  </a:cubicBezTo>
                  <a:cubicBezTo>
                    <a:pt x="2269" y="3760"/>
                    <a:pt x="2403" y="3760"/>
                    <a:pt x="2536" y="3715"/>
                  </a:cubicBezTo>
                  <a:cubicBezTo>
                    <a:pt x="3915" y="3404"/>
                    <a:pt x="3915" y="3404"/>
                    <a:pt x="4004" y="3315"/>
                  </a:cubicBezTo>
                  <a:cubicBezTo>
                    <a:pt x="4538" y="3004"/>
                    <a:pt x="4938" y="2559"/>
                    <a:pt x="5294" y="2069"/>
                  </a:cubicBezTo>
                  <a:cubicBezTo>
                    <a:pt x="5516" y="1714"/>
                    <a:pt x="6228" y="646"/>
                    <a:pt x="5650" y="424"/>
                  </a:cubicBezTo>
                  <a:lnTo>
                    <a:pt x="5561" y="424"/>
                  </a:lnTo>
                  <a:cubicBezTo>
                    <a:pt x="5383" y="424"/>
                    <a:pt x="5205" y="468"/>
                    <a:pt x="5027" y="468"/>
                  </a:cubicBezTo>
                  <a:cubicBezTo>
                    <a:pt x="4894" y="468"/>
                    <a:pt x="4582" y="424"/>
                    <a:pt x="4315" y="424"/>
                  </a:cubicBezTo>
                  <a:cubicBezTo>
                    <a:pt x="4226" y="424"/>
                    <a:pt x="4137" y="468"/>
                    <a:pt x="4004" y="468"/>
                  </a:cubicBezTo>
                  <a:cubicBezTo>
                    <a:pt x="3926" y="520"/>
                    <a:pt x="3848" y="542"/>
                    <a:pt x="3769" y="542"/>
                  </a:cubicBezTo>
                  <a:cubicBezTo>
                    <a:pt x="3714" y="542"/>
                    <a:pt x="3659" y="531"/>
                    <a:pt x="3604" y="513"/>
                  </a:cubicBezTo>
                  <a:cubicBezTo>
                    <a:pt x="2705" y="167"/>
                    <a:pt x="2272" y="0"/>
                    <a:pt x="19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6770012" y="2494980"/>
              <a:ext cx="15704" cy="7229"/>
            </a:xfrm>
            <a:custGeom>
              <a:avLst/>
              <a:gdLst/>
              <a:ahLst/>
              <a:cxnLst/>
              <a:rect l="l" t="t" r="r" b="b"/>
              <a:pathLst>
                <a:path w="580" h="267" extrusionOk="0">
                  <a:moveTo>
                    <a:pt x="579" y="0"/>
                  </a:moveTo>
                  <a:lnTo>
                    <a:pt x="1" y="267"/>
                  </a:lnTo>
                  <a:cubicBezTo>
                    <a:pt x="223" y="178"/>
                    <a:pt x="401" y="89"/>
                    <a:pt x="579" y="0"/>
                  </a:cubicBezTo>
                  <a:close/>
                </a:path>
              </a:pathLst>
            </a:custGeom>
            <a:solidFill>
              <a:srgbClr val="BB19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215225" y="2811705"/>
              <a:ext cx="4675257" cy="3156593"/>
            </a:xfrm>
            <a:custGeom>
              <a:avLst/>
              <a:gdLst/>
              <a:ahLst/>
              <a:cxnLst/>
              <a:rect l="l" t="t" r="r" b="b"/>
              <a:pathLst>
                <a:path w="172678" h="116587" extrusionOk="0">
                  <a:moveTo>
                    <a:pt x="160134" y="101463"/>
                  </a:moveTo>
                  <a:cubicBezTo>
                    <a:pt x="160356" y="101196"/>
                    <a:pt x="160579" y="100929"/>
                    <a:pt x="160801" y="100618"/>
                  </a:cubicBezTo>
                  <a:lnTo>
                    <a:pt x="161024" y="100306"/>
                  </a:lnTo>
                  <a:cubicBezTo>
                    <a:pt x="161335" y="99951"/>
                    <a:pt x="161602" y="99550"/>
                    <a:pt x="161869" y="99194"/>
                  </a:cubicBezTo>
                  <a:cubicBezTo>
                    <a:pt x="161913" y="99105"/>
                    <a:pt x="161958" y="99061"/>
                    <a:pt x="162002" y="98972"/>
                  </a:cubicBezTo>
                  <a:cubicBezTo>
                    <a:pt x="162225" y="98661"/>
                    <a:pt x="162491" y="98305"/>
                    <a:pt x="162669" y="97993"/>
                  </a:cubicBezTo>
                  <a:cubicBezTo>
                    <a:pt x="162758" y="97860"/>
                    <a:pt x="162847" y="97726"/>
                    <a:pt x="162936" y="97593"/>
                  </a:cubicBezTo>
                  <a:cubicBezTo>
                    <a:pt x="163114" y="97282"/>
                    <a:pt x="163292" y="97015"/>
                    <a:pt x="163426" y="96703"/>
                  </a:cubicBezTo>
                  <a:lnTo>
                    <a:pt x="163648" y="96348"/>
                  </a:lnTo>
                  <a:cubicBezTo>
                    <a:pt x="163870" y="95903"/>
                    <a:pt x="164093" y="95502"/>
                    <a:pt x="164315" y="95058"/>
                  </a:cubicBezTo>
                  <a:lnTo>
                    <a:pt x="172678" y="77888"/>
                  </a:lnTo>
                  <a:cubicBezTo>
                    <a:pt x="172500" y="78333"/>
                    <a:pt x="172277" y="78733"/>
                    <a:pt x="172055" y="79178"/>
                  </a:cubicBezTo>
                  <a:lnTo>
                    <a:pt x="171833" y="79534"/>
                  </a:lnTo>
                  <a:cubicBezTo>
                    <a:pt x="171655" y="79845"/>
                    <a:pt x="171477" y="80112"/>
                    <a:pt x="171299" y="80423"/>
                  </a:cubicBezTo>
                  <a:lnTo>
                    <a:pt x="171076" y="80823"/>
                  </a:lnTo>
                  <a:cubicBezTo>
                    <a:pt x="170854" y="81135"/>
                    <a:pt x="170632" y="81491"/>
                    <a:pt x="170409" y="81802"/>
                  </a:cubicBezTo>
                  <a:lnTo>
                    <a:pt x="170276" y="82024"/>
                  </a:lnTo>
                  <a:cubicBezTo>
                    <a:pt x="170009" y="82380"/>
                    <a:pt x="169698" y="82781"/>
                    <a:pt x="169431" y="83137"/>
                  </a:cubicBezTo>
                  <a:lnTo>
                    <a:pt x="169164" y="83448"/>
                  </a:lnTo>
                  <a:cubicBezTo>
                    <a:pt x="168941" y="83759"/>
                    <a:pt x="168719" y="84026"/>
                    <a:pt x="168496" y="84293"/>
                  </a:cubicBezTo>
                  <a:cubicBezTo>
                    <a:pt x="168408" y="84426"/>
                    <a:pt x="168274" y="84515"/>
                    <a:pt x="168185" y="84649"/>
                  </a:cubicBezTo>
                  <a:cubicBezTo>
                    <a:pt x="167918" y="84916"/>
                    <a:pt x="167696" y="85183"/>
                    <a:pt x="167429" y="85494"/>
                  </a:cubicBezTo>
                  <a:lnTo>
                    <a:pt x="167207" y="85716"/>
                  </a:lnTo>
                  <a:cubicBezTo>
                    <a:pt x="166851" y="86072"/>
                    <a:pt x="166495" y="86428"/>
                    <a:pt x="166183" y="86740"/>
                  </a:cubicBezTo>
                  <a:lnTo>
                    <a:pt x="165917" y="87006"/>
                  </a:lnTo>
                  <a:cubicBezTo>
                    <a:pt x="165605" y="87273"/>
                    <a:pt x="165338" y="87496"/>
                    <a:pt x="165071" y="87763"/>
                  </a:cubicBezTo>
                  <a:lnTo>
                    <a:pt x="164716" y="88074"/>
                  </a:lnTo>
                  <a:cubicBezTo>
                    <a:pt x="164404" y="88341"/>
                    <a:pt x="164093" y="88608"/>
                    <a:pt x="163737" y="88830"/>
                  </a:cubicBezTo>
                  <a:lnTo>
                    <a:pt x="163559" y="89008"/>
                  </a:lnTo>
                  <a:cubicBezTo>
                    <a:pt x="163159" y="89319"/>
                    <a:pt x="162758" y="89631"/>
                    <a:pt x="162314" y="89942"/>
                  </a:cubicBezTo>
                  <a:lnTo>
                    <a:pt x="162002" y="90165"/>
                  </a:lnTo>
                  <a:cubicBezTo>
                    <a:pt x="161691" y="90387"/>
                    <a:pt x="161379" y="90609"/>
                    <a:pt x="161024" y="90832"/>
                  </a:cubicBezTo>
                  <a:lnTo>
                    <a:pt x="160623" y="91099"/>
                  </a:lnTo>
                  <a:cubicBezTo>
                    <a:pt x="160267" y="91321"/>
                    <a:pt x="159867" y="91544"/>
                    <a:pt x="159511" y="91810"/>
                  </a:cubicBezTo>
                  <a:lnTo>
                    <a:pt x="159289" y="91899"/>
                  </a:lnTo>
                  <a:cubicBezTo>
                    <a:pt x="158844" y="92166"/>
                    <a:pt x="158399" y="92433"/>
                    <a:pt x="157910" y="92700"/>
                  </a:cubicBezTo>
                  <a:lnTo>
                    <a:pt x="157510" y="92878"/>
                  </a:lnTo>
                  <a:cubicBezTo>
                    <a:pt x="157154" y="93100"/>
                    <a:pt x="156798" y="93278"/>
                    <a:pt x="156442" y="93456"/>
                  </a:cubicBezTo>
                  <a:lnTo>
                    <a:pt x="155997" y="93679"/>
                  </a:lnTo>
                  <a:cubicBezTo>
                    <a:pt x="155552" y="93857"/>
                    <a:pt x="155152" y="94079"/>
                    <a:pt x="154707" y="94257"/>
                  </a:cubicBezTo>
                  <a:lnTo>
                    <a:pt x="154485" y="94390"/>
                  </a:lnTo>
                  <a:cubicBezTo>
                    <a:pt x="153951" y="94613"/>
                    <a:pt x="153462" y="94791"/>
                    <a:pt x="152928" y="95013"/>
                  </a:cubicBezTo>
                  <a:lnTo>
                    <a:pt x="152483" y="95191"/>
                  </a:lnTo>
                  <a:cubicBezTo>
                    <a:pt x="152083" y="95324"/>
                    <a:pt x="151682" y="95502"/>
                    <a:pt x="151282" y="95636"/>
                  </a:cubicBezTo>
                  <a:lnTo>
                    <a:pt x="150748" y="95814"/>
                  </a:lnTo>
                  <a:lnTo>
                    <a:pt x="149369" y="96259"/>
                  </a:lnTo>
                  <a:lnTo>
                    <a:pt x="149103" y="96392"/>
                  </a:lnTo>
                  <a:cubicBezTo>
                    <a:pt x="148480" y="96570"/>
                    <a:pt x="147857" y="96748"/>
                    <a:pt x="147234" y="96926"/>
                  </a:cubicBezTo>
                  <a:lnTo>
                    <a:pt x="147012" y="97015"/>
                  </a:lnTo>
                  <a:cubicBezTo>
                    <a:pt x="146478" y="97148"/>
                    <a:pt x="145944" y="97282"/>
                    <a:pt x="145366" y="97415"/>
                  </a:cubicBezTo>
                  <a:lnTo>
                    <a:pt x="144699" y="97593"/>
                  </a:lnTo>
                  <a:cubicBezTo>
                    <a:pt x="144298" y="97682"/>
                    <a:pt x="143898" y="97771"/>
                    <a:pt x="143453" y="97860"/>
                  </a:cubicBezTo>
                  <a:lnTo>
                    <a:pt x="142653" y="97993"/>
                  </a:lnTo>
                  <a:lnTo>
                    <a:pt x="141496" y="98260"/>
                  </a:lnTo>
                  <a:lnTo>
                    <a:pt x="140607" y="98394"/>
                  </a:lnTo>
                  <a:lnTo>
                    <a:pt x="139450" y="98572"/>
                  </a:lnTo>
                  <a:lnTo>
                    <a:pt x="138560" y="98705"/>
                  </a:lnTo>
                  <a:lnTo>
                    <a:pt x="137359" y="98838"/>
                  </a:lnTo>
                  <a:lnTo>
                    <a:pt x="136470" y="98972"/>
                  </a:lnTo>
                  <a:lnTo>
                    <a:pt x="135224" y="99105"/>
                  </a:lnTo>
                  <a:lnTo>
                    <a:pt x="134290" y="99150"/>
                  </a:lnTo>
                  <a:lnTo>
                    <a:pt x="132867" y="99283"/>
                  </a:lnTo>
                  <a:lnTo>
                    <a:pt x="132199" y="99328"/>
                  </a:lnTo>
                  <a:cubicBezTo>
                    <a:pt x="131488" y="99372"/>
                    <a:pt x="130732" y="99372"/>
                    <a:pt x="130020" y="99417"/>
                  </a:cubicBezTo>
                  <a:lnTo>
                    <a:pt x="129842" y="99417"/>
                  </a:lnTo>
                  <a:cubicBezTo>
                    <a:pt x="129175" y="99417"/>
                    <a:pt x="128463" y="99417"/>
                    <a:pt x="127796" y="99461"/>
                  </a:cubicBezTo>
                  <a:lnTo>
                    <a:pt x="127040" y="99461"/>
                  </a:lnTo>
                  <a:lnTo>
                    <a:pt x="125527" y="99461"/>
                  </a:lnTo>
                  <a:lnTo>
                    <a:pt x="124682" y="99461"/>
                  </a:lnTo>
                  <a:lnTo>
                    <a:pt x="123214" y="99417"/>
                  </a:lnTo>
                  <a:lnTo>
                    <a:pt x="122325" y="99372"/>
                  </a:lnTo>
                  <a:lnTo>
                    <a:pt x="120723" y="99283"/>
                  </a:lnTo>
                  <a:lnTo>
                    <a:pt x="119967" y="99239"/>
                  </a:lnTo>
                  <a:cubicBezTo>
                    <a:pt x="119166" y="99150"/>
                    <a:pt x="118366" y="99105"/>
                    <a:pt x="117565" y="99016"/>
                  </a:cubicBezTo>
                  <a:cubicBezTo>
                    <a:pt x="116764" y="98972"/>
                    <a:pt x="116053" y="98883"/>
                    <a:pt x="115341" y="98794"/>
                  </a:cubicBezTo>
                  <a:lnTo>
                    <a:pt x="114585" y="98705"/>
                  </a:lnTo>
                  <a:lnTo>
                    <a:pt x="113072" y="98527"/>
                  </a:lnTo>
                  <a:lnTo>
                    <a:pt x="112183" y="98394"/>
                  </a:lnTo>
                  <a:lnTo>
                    <a:pt x="110759" y="98171"/>
                  </a:lnTo>
                  <a:lnTo>
                    <a:pt x="109914" y="98038"/>
                  </a:lnTo>
                  <a:lnTo>
                    <a:pt x="108446" y="97815"/>
                  </a:lnTo>
                  <a:lnTo>
                    <a:pt x="107601" y="97682"/>
                  </a:lnTo>
                  <a:lnTo>
                    <a:pt x="105955" y="97371"/>
                  </a:lnTo>
                  <a:lnTo>
                    <a:pt x="105333" y="97237"/>
                  </a:lnTo>
                  <a:cubicBezTo>
                    <a:pt x="104576" y="97104"/>
                    <a:pt x="103820" y="96926"/>
                    <a:pt x="103064" y="96748"/>
                  </a:cubicBezTo>
                  <a:lnTo>
                    <a:pt x="102619" y="96659"/>
                  </a:lnTo>
                  <a:lnTo>
                    <a:pt x="100795" y="96259"/>
                  </a:lnTo>
                  <a:lnTo>
                    <a:pt x="100039" y="96081"/>
                  </a:lnTo>
                  <a:lnTo>
                    <a:pt x="98527" y="95680"/>
                  </a:lnTo>
                  <a:lnTo>
                    <a:pt x="97682" y="95458"/>
                  </a:lnTo>
                  <a:cubicBezTo>
                    <a:pt x="97192" y="95369"/>
                    <a:pt x="96703" y="95235"/>
                    <a:pt x="96258" y="95102"/>
                  </a:cubicBezTo>
                  <a:lnTo>
                    <a:pt x="95369" y="94835"/>
                  </a:lnTo>
                  <a:lnTo>
                    <a:pt x="93901" y="94435"/>
                  </a:lnTo>
                  <a:lnTo>
                    <a:pt x="93145" y="94212"/>
                  </a:lnTo>
                  <a:lnTo>
                    <a:pt x="91321" y="93634"/>
                  </a:lnTo>
                  <a:lnTo>
                    <a:pt x="90876" y="93501"/>
                  </a:lnTo>
                  <a:cubicBezTo>
                    <a:pt x="90164" y="93278"/>
                    <a:pt x="89408" y="93056"/>
                    <a:pt x="88652" y="92789"/>
                  </a:cubicBezTo>
                  <a:lnTo>
                    <a:pt x="88029" y="92567"/>
                  </a:lnTo>
                  <a:lnTo>
                    <a:pt x="86428" y="92033"/>
                  </a:lnTo>
                  <a:lnTo>
                    <a:pt x="85627" y="91721"/>
                  </a:lnTo>
                  <a:cubicBezTo>
                    <a:pt x="85138" y="91588"/>
                    <a:pt x="84693" y="91410"/>
                    <a:pt x="84204" y="91232"/>
                  </a:cubicBezTo>
                  <a:lnTo>
                    <a:pt x="83359" y="90921"/>
                  </a:lnTo>
                  <a:cubicBezTo>
                    <a:pt x="82869" y="90743"/>
                    <a:pt x="82425" y="90565"/>
                    <a:pt x="81980" y="90343"/>
                  </a:cubicBezTo>
                  <a:lnTo>
                    <a:pt x="81135" y="90031"/>
                  </a:lnTo>
                  <a:cubicBezTo>
                    <a:pt x="80645" y="89809"/>
                    <a:pt x="80156" y="89631"/>
                    <a:pt x="79622" y="89408"/>
                  </a:cubicBezTo>
                  <a:lnTo>
                    <a:pt x="78955" y="89142"/>
                  </a:lnTo>
                  <a:cubicBezTo>
                    <a:pt x="78199" y="88830"/>
                    <a:pt x="77487" y="88519"/>
                    <a:pt x="76775" y="88207"/>
                  </a:cubicBezTo>
                  <a:lnTo>
                    <a:pt x="76731" y="88207"/>
                  </a:lnTo>
                  <a:cubicBezTo>
                    <a:pt x="76019" y="87941"/>
                    <a:pt x="75307" y="87629"/>
                    <a:pt x="74596" y="87273"/>
                  </a:cubicBezTo>
                  <a:lnTo>
                    <a:pt x="73929" y="86962"/>
                  </a:lnTo>
                  <a:lnTo>
                    <a:pt x="72461" y="86295"/>
                  </a:lnTo>
                  <a:lnTo>
                    <a:pt x="71660" y="85894"/>
                  </a:lnTo>
                  <a:lnTo>
                    <a:pt x="70326" y="85227"/>
                  </a:lnTo>
                  <a:lnTo>
                    <a:pt x="69525" y="84827"/>
                  </a:lnTo>
                  <a:cubicBezTo>
                    <a:pt x="69036" y="84604"/>
                    <a:pt x="68591" y="84382"/>
                    <a:pt x="68146" y="84160"/>
                  </a:cubicBezTo>
                  <a:lnTo>
                    <a:pt x="67390" y="83759"/>
                  </a:lnTo>
                  <a:lnTo>
                    <a:pt x="65877" y="82959"/>
                  </a:lnTo>
                  <a:lnTo>
                    <a:pt x="65299" y="82692"/>
                  </a:lnTo>
                  <a:cubicBezTo>
                    <a:pt x="64632" y="82291"/>
                    <a:pt x="63920" y="81936"/>
                    <a:pt x="63253" y="81580"/>
                  </a:cubicBezTo>
                  <a:lnTo>
                    <a:pt x="62808" y="81313"/>
                  </a:lnTo>
                  <a:lnTo>
                    <a:pt x="61207" y="80423"/>
                  </a:lnTo>
                  <a:lnTo>
                    <a:pt x="60762" y="80156"/>
                  </a:lnTo>
                  <a:cubicBezTo>
                    <a:pt x="59694" y="79534"/>
                    <a:pt x="58627" y="78911"/>
                    <a:pt x="57559" y="78288"/>
                  </a:cubicBezTo>
                  <a:lnTo>
                    <a:pt x="57248" y="78066"/>
                  </a:lnTo>
                  <a:cubicBezTo>
                    <a:pt x="56180" y="77398"/>
                    <a:pt x="55113" y="76731"/>
                    <a:pt x="54090" y="76064"/>
                  </a:cubicBezTo>
                  <a:lnTo>
                    <a:pt x="53867" y="75931"/>
                  </a:lnTo>
                  <a:cubicBezTo>
                    <a:pt x="52800" y="75219"/>
                    <a:pt x="51732" y="74507"/>
                    <a:pt x="50665" y="73795"/>
                  </a:cubicBezTo>
                  <a:lnTo>
                    <a:pt x="50576" y="73706"/>
                  </a:lnTo>
                  <a:cubicBezTo>
                    <a:pt x="49508" y="72995"/>
                    <a:pt x="48441" y="72239"/>
                    <a:pt x="47373" y="71438"/>
                  </a:cubicBezTo>
                  <a:lnTo>
                    <a:pt x="47373" y="71438"/>
                  </a:lnTo>
                  <a:lnTo>
                    <a:pt x="47106" y="71260"/>
                  </a:lnTo>
                  <a:cubicBezTo>
                    <a:pt x="46661" y="70949"/>
                    <a:pt x="46216" y="70593"/>
                    <a:pt x="45772" y="70237"/>
                  </a:cubicBezTo>
                  <a:lnTo>
                    <a:pt x="45193" y="69837"/>
                  </a:lnTo>
                  <a:lnTo>
                    <a:pt x="44170" y="69036"/>
                  </a:lnTo>
                  <a:lnTo>
                    <a:pt x="43548" y="68547"/>
                  </a:lnTo>
                  <a:lnTo>
                    <a:pt x="42613" y="67790"/>
                  </a:lnTo>
                  <a:lnTo>
                    <a:pt x="41946" y="67257"/>
                  </a:lnTo>
                  <a:lnTo>
                    <a:pt x="41101" y="66545"/>
                  </a:lnTo>
                  <a:lnTo>
                    <a:pt x="40434" y="65967"/>
                  </a:lnTo>
                  <a:lnTo>
                    <a:pt x="39589" y="65255"/>
                  </a:lnTo>
                  <a:lnTo>
                    <a:pt x="38921" y="64721"/>
                  </a:lnTo>
                  <a:lnTo>
                    <a:pt x="38076" y="64010"/>
                  </a:lnTo>
                  <a:lnTo>
                    <a:pt x="37409" y="63431"/>
                  </a:lnTo>
                  <a:lnTo>
                    <a:pt x="36608" y="62675"/>
                  </a:lnTo>
                  <a:lnTo>
                    <a:pt x="35986" y="62097"/>
                  </a:lnTo>
                  <a:lnTo>
                    <a:pt x="35230" y="61430"/>
                  </a:lnTo>
                  <a:lnTo>
                    <a:pt x="34473" y="60673"/>
                  </a:lnTo>
                  <a:lnTo>
                    <a:pt x="33762" y="60006"/>
                  </a:lnTo>
                  <a:lnTo>
                    <a:pt x="32961" y="59250"/>
                  </a:lnTo>
                  <a:cubicBezTo>
                    <a:pt x="32739" y="59028"/>
                    <a:pt x="32516" y="58805"/>
                    <a:pt x="32294" y="58583"/>
                  </a:cubicBezTo>
                  <a:cubicBezTo>
                    <a:pt x="32116" y="58360"/>
                    <a:pt x="31804" y="58093"/>
                    <a:pt x="31582" y="57827"/>
                  </a:cubicBezTo>
                  <a:lnTo>
                    <a:pt x="30915" y="57159"/>
                  </a:lnTo>
                  <a:lnTo>
                    <a:pt x="30203" y="56403"/>
                  </a:lnTo>
                  <a:cubicBezTo>
                    <a:pt x="29981" y="56181"/>
                    <a:pt x="29758" y="55958"/>
                    <a:pt x="29536" y="55736"/>
                  </a:cubicBezTo>
                  <a:lnTo>
                    <a:pt x="28869" y="54980"/>
                  </a:lnTo>
                  <a:cubicBezTo>
                    <a:pt x="28646" y="54713"/>
                    <a:pt x="28424" y="54490"/>
                    <a:pt x="28246" y="54268"/>
                  </a:cubicBezTo>
                  <a:cubicBezTo>
                    <a:pt x="28023" y="54046"/>
                    <a:pt x="27757" y="53779"/>
                    <a:pt x="27534" y="53512"/>
                  </a:cubicBezTo>
                  <a:lnTo>
                    <a:pt x="26956" y="52800"/>
                  </a:lnTo>
                  <a:cubicBezTo>
                    <a:pt x="26734" y="52533"/>
                    <a:pt x="26511" y="52266"/>
                    <a:pt x="26244" y="52000"/>
                  </a:cubicBezTo>
                  <a:lnTo>
                    <a:pt x="25710" y="51332"/>
                  </a:lnTo>
                  <a:lnTo>
                    <a:pt x="25043" y="50532"/>
                  </a:lnTo>
                  <a:lnTo>
                    <a:pt x="24465" y="49820"/>
                  </a:lnTo>
                  <a:cubicBezTo>
                    <a:pt x="24376" y="49686"/>
                    <a:pt x="24287" y="49598"/>
                    <a:pt x="24198" y="49464"/>
                  </a:cubicBezTo>
                  <a:cubicBezTo>
                    <a:pt x="23931" y="49153"/>
                    <a:pt x="23664" y="48797"/>
                    <a:pt x="23442" y="48485"/>
                  </a:cubicBezTo>
                  <a:lnTo>
                    <a:pt x="23086" y="48041"/>
                  </a:lnTo>
                  <a:cubicBezTo>
                    <a:pt x="22819" y="47685"/>
                    <a:pt x="22552" y="47329"/>
                    <a:pt x="22285" y="46973"/>
                  </a:cubicBezTo>
                  <a:lnTo>
                    <a:pt x="22107" y="46706"/>
                  </a:lnTo>
                  <a:cubicBezTo>
                    <a:pt x="21752" y="46261"/>
                    <a:pt x="21440" y="45817"/>
                    <a:pt x="21129" y="45372"/>
                  </a:cubicBezTo>
                  <a:cubicBezTo>
                    <a:pt x="21040" y="45238"/>
                    <a:pt x="20995" y="45149"/>
                    <a:pt x="20906" y="45016"/>
                  </a:cubicBezTo>
                  <a:cubicBezTo>
                    <a:pt x="20640" y="44705"/>
                    <a:pt x="20417" y="44349"/>
                    <a:pt x="20195" y="43993"/>
                  </a:cubicBezTo>
                  <a:lnTo>
                    <a:pt x="19883" y="43548"/>
                  </a:lnTo>
                  <a:cubicBezTo>
                    <a:pt x="19661" y="43237"/>
                    <a:pt x="19439" y="42881"/>
                    <a:pt x="19216" y="42525"/>
                  </a:cubicBezTo>
                  <a:lnTo>
                    <a:pt x="18994" y="42169"/>
                  </a:lnTo>
                  <a:cubicBezTo>
                    <a:pt x="18727" y="41724"/>
                    <a:pt x="18460" y="41279"/>
                    <a:pt x="18149" y="40835"/>
                  </a:cubicBezTo>
                  <a:cubicBezTo>
                    <a:pt x="18104" y="40746"/>
                    <a:pt x="18060" y="40657"/>
                    <a:pt x="17971" y="40523"/>
                  </a:cubicBezTo>
                  <a:cubicBezTo>
                    <a:pt x="17793" y="40167"/>
                    <a:pt x="17570" y="39812"/>
                    <a:pt x="17348" y="39411"/>
                  </a:cubicBezTo>
                  <a:cubicBezTo>
                    <a:pt x="17259" y="39278"/>
                    <a:pt x="17170" y="39144"/>
                    <a:pt x="17081" y="39011"/>
                  </a:cubicBezTo>
                  <a:lnTo>
                    <a:pt x="16547" y="37988"/>
                  </a:lnTo>
                  <a:lnTo>
                    <a:pt x="16325" y="37588"/>
                  </a:lnTo>
                  <a:cubicBezTo>
                    <a:pt x="16058" y="37143"/>
                    <a:pt x="15836" y="36653"/>
                    <a:pt x="15613" y="36209"/>
                  </a:cubicBezTo>
                  <a:cubicBezTo>
                    <a:pt x="15569" y="36120"/>
                    <a:pt x="15524" y="36075"/>
                    <a:pt x="15480" y="36031"/>
                  </a:cubicBezTo>
                  <a:cubicBezTo>
                    <a:pt x="15302" y="35630"/>
                    <a:pt x="15079" y="35230"/>
                    <a:pt x="14901" y="34785"/>
                  </a:cubicBezTo>
                  <a:lnTo>
                    <a:pt x="14679" y="34385"/>
                  </a:lnTo>
                  <a:cubicBezTo>
                    <a:pt x="14546" y="34029"/>
                    <a:pt x="14368" y="33673"/>
                    <a:pt x="14234" y="33362"/>
                  </a:cubicBezTo>
                  <a:cubicBezTo>
                    <a:pt x="14145" y="33228"/>
                    <a:pt x="14101" y="33095"/>
                    <a:pt x="14056" y="32917"/>
                  </a:cubicBezTo>
                  <a:cubicBezTo>
                    <a:pt x="13834" y="32472"/>
                    <a:pt x="13611" y="31983"/>
                    <a:pt x="13434" y="31538"/>
                  </a:cubicBezTo>
                  <a:cubicBezTo>
                    <a:pt x="8363" y="19484"/>
                    <a:pt x="8452" y="8675"/>
                    <a:pt x="12677" y="1"/>
                  </a:cubicBezTo>
                  <a:lnTo>
                    <a:pt x="4315" y="17171"/>
                  </a:lnTo>
                  <a:cubicBezTo>
                    <a:pt x="45" y="25800"/>
                    <a:pt x="0" y="36653"/>
                    <a:pt x="4982" y="48708"/>
                  </a:cubicBezTo>
                  <a:cubicBezTo>
                    <a:pt x="5204" y="49197"/>
                    <a:pt x="5382" y="49642"/>
                    <a:pt x="5605" y="50131"/>
                  </a:cubicBezTo>
                  <a:cubicBezTo>
                    <a:pt x="5649" y="50265"/>
                    <a:pt x="5738" y="50398"/>
                    <a:pt x="5783" y="50532"/>
                  </a:cubicBezTo>
                  <a:cubicBezTo>
                    <a:pt x="5961" y="50887"/>
                    <a:pt x="6094" y="51199"/>
                    <a:pt x="6272" y="51555"/>
                  </a:cubicBezTo>
                  <a:cubicBezTo>
                    <a:pt x="6316" y="51688"/>
                    <a:pt x="6405" y="51822"/>
                    <a:pt x="6450" y="52000"/>
                  </a:cubicBezTo>
                  <a:cubicBezTo>
                    <a:pt x="6672" y="52400"/>
                    <a:pt x="6850" y="52800"/>
                    <a:pt x="7073" y="53201"/>
                  </a:cubicBezTo>
                  <a:cubicBezTo>
                    <a:pt x="7117" y="53245"/>
                    <a:pt x="7117" y="53334"/>
                    <a:pt x="7162" y="53378"/>
                  </a:cubicBezTo>
                  <a:cubicBezTo>
                    <a:pt x="7384" y="53823"/>
                    <a:pt x="7651" y="54313"/>
                    <a:pt x="7873" y="54757"/>
                  </a:cubicBezTo>
                  <a:lnTo>
                    <a:pt x="8096" y="55158"/>
                  </a:lnTo>
                  <a:cubicBezTo>
                    <a:pt x="8274" y="55514"/>
                    <a:pt x="8496" y="55825"/>
                    <a:pt x="8674" y="56181"/>
                  </a:cubicBezTo>
                  <a:lnTo>
                    <a:pt x="8896" y="56626"/>
                  </a:lnTo>
                  <a:lnTo>
                    <a:pt x="9564" y="57738"/>
                  </a:lnTo>
                  <a:lnTo>
                    <a:pt x="9742" y="58005"/>
                  </a:lnTo>
                  <a:cubicBezTo>
                    <a:pt x="10008" y="58449"/>
                    <a:pt x="10275" y="58894"/>
                    <a:pt x="10587" y="59383"/>
                  </a:cubicBezTo>
                  <a:cubicBezTo>
                    <a:pt x="10631" y="59472"/>
                    <a:pt x="10720" y="59606"/>
                    <a:pt x="10809" y="59695"/>
                  </a:cubicBezTo>
                  <a:cubicBezTo>
                    <a:pt x="11032" y="60051"/>
                    <a:pt x="11254" y="60407"/>
                    <a:pt x="11476" y="60762"/>
                  </a:cubicBezTo>
                  <a:lnTo>
                    <a:pt x="11743" y="61163"/>
                  </a:lnTo>
                  <a:lnTo>
                    <a:pt x="12455" y="62230"/>
                  </a:lnTo>
                  <a:lnTo>
                    <a:pt x="12722" y="62542"/>
                  </a:lnTo>
                  <a:cubicBezTo>
                    <a:pt x="13033" y="62986"/>
                    <a:pt x="13345" y="63431"/>
                    <a:pt x="13656" y="63876"/>
                  </a:cubicBezTo>
                  <a:lnTo>
                    <a:pt x="13878" y="64187"/>
                  </a:lnTo>
                  <a:cubicBezTo>
                    <a:pt x="14145" y="64543"/>
                    <a:pt x="14412" y="64899"/>
                    <a:pt x="14679" y="65255"/>
                  </a:cubicBezTo>
                  <a:cubicBezTo>
                    <a:pt x="14768" y="65388"/>
                    <a:pt x="14901" y="65522"/>
                    <a:pt x="14990" y="65655"/>
                  </a:cubicBezTo>
                  <a:cubicBezTo>
                    <a:pt x="15257" y="65967"/>
                    <a:pt x="15480" y="66323"/>
                    <a:pt x="15747" y="66634"/>
                  </a:cubicBezTo>
                  <a:lnTo>
                    <a:pt x="16058" y="66990"/>
                  </a:lnTo>
                  <a:lnTo>
                    <a:pt x="16191" y="67168"/>
                  </a:lnTo>
                  <a:lnTo>
                    <a:pt x="16636" y="67746"/>
                  </a:lnTo>
                  <a:lnTo>
                    <a:pt x="17303" y="68547"/>
                  </a:lnTo>
                  <a:cubicBezTo>
                    <a:pt x="17481" y="68769"/>
                    <a:pt x="17659" y="68991"/>
                    <a:pt x="17837" y="69214"/>
                  </a:cubicBezTo>
                  <a:lnTo>
                    <a:pt x="18504" y="70015"/>
                  </a:lnTo>
                  <a:lnTo>
                    <a:pt x="19127" y="70682"/>
                  </a:lnTo>
                  <a:lnTo>
                    <a:pt x="19794" y="71482"/>
                  </a:lnTo>
                  <a:lnTo>
                    <a:pt x="20417" y="72150"/>
                  </a:lnTo>
                  <a:lnTo>
                    <a:pt x="21129" y="72950"/>
                  </a:lnTo>
                  <a:lnTo>
                    <a:pt x="21752" y="73618"/>
                  </a:lnTo>
                  <a:cubicBezTo>
                    <a:pt x="22018" y="73884"/>
                    <a:pt x="22241" y="74107"/>
                    <a:pt x="22508" y="74374"/>
                  </a:cubicBezTo>
                  <a:cubicBezTo>
                    <a:pt x="22775" y="74641"/>
                    <a:pt x="22953" y="74819"/>
                    <a:pt x="23175" y="75041"/>
                  </a:cubicBezTo>
                  <a:lnTo>
                    <a:pt x="23887" y="75797"/>
                  </a:lnTo>
                  <a:lnTo>
                    <a:pt x="24554" y="76464"/>
                  </a:lnTo>
                  <a:lnTo>
                    <a:pt x="25355" y="77220"/>
                  </a:lnTo>
                  <a:lnTo>
                    <a:pt x="26066" y="77843"/>
                  </a:lnTo>
                  <a:lnTo>
                    <a:pt x="26867" y="78555"/>
                  </a:lnTo>
                  <a:lnTo>
                    <a:pt x="27223" y="78911"/>
                  </a:lnTo>
                  <a:lnTo>
                    <a:pt x="27579" y="79267"/>
                  </a:lnTo>
                  <a:cubicBezTo>
                    <a:pt x="27801" y="79445"/>
                    <a:pt x="28023" y="79622"/>
                    <a:pt x="28246" y="79845"/>
                  </a:cubicBezTo>
                  <a:cubicBezTo>
                    <a:pt x="28468" y="80023"/>
                    <a:pt x="28780" y="80334"/>
                    <a:pt x="29047" y="80557"/>
                  </a:cubicBezTo>
                  <a:lnTo>
                    <a:pt x="29714" y="81135"/>
                  </a:lnTo>
                  <a:lnTo>
                    <a:pt x="30514" y="81847"/>
                  </a:lnTo>
                  <a:lnTo>
                    <a:pt x="31182" y="82425"/>
                  </a:lnTo>
                  <a:lnTo>
                    <a:pt x="31982" y="83181"/>
                  </a:lnTo>
                  <a:lnTo>
                    <a:pt x="32694" y="83715"/>
                  </a:lnTo>
                  <a:lnTo>
                    <a:pt x="33539" y="84426"/>
                  </a:lnTo>
                  <a:lnTo>
                    <a:pt x="34206" y="85005"/>
                  </a:lnTo>
                  <a:cubicBezTo>
                    <a:pt x="34518" y="85227"/>
                    <a:pt x="34829" y="85494"/>
                    <a:pt x="35141" y="85716"/>
                  </a:cubicBezTo>
                  <a:lnTo>
                    <a:pt x="35763" y="86206"/>
                  </a:lnTo>
                  <a:cubicBezTo>
                    <a:pt x="36119" y="86473"/>
                    <a:pt x="36475" y="86784"/>
                    <a:pt x="36786" y="87006"/>
                  </a:cubicBezTo>
                  <a:lnTo>
                    <a:pt x="37365" y="87451"/>
                  </a:lnTo>
                  <a:lnTo>
                    <a:pt x="38744" y="88474"/>
                  </a:lnTo>
                  <a:lnTo>
                    <a:pt x="38966" y="88652"/>
                  </a:lnTo>
                  <a:lnTo>
                    <a:pt x="38966" y="88652"/>
                  </a:lnTo>
                  <a:lnTo>
                    <a:pt x="38966" y="88652"/>
                  </a:lnTo>
                  <a:cubicBezTo>
                    <a:pt x="40034" y="89408"/>
                    <a:pt x="41101" y="90165"/>
                    <a:pt x="42169" y="90921"/>
                  </a:cubicBezTo>
                  <a:lnTo>
                    <a:pt x="42258" y="90965"/>
                  </a:lnTo>
                  <a:cubicBezTo>
                    <a:pt x="43325" y="91721"/>
                    <a:pt x="44393" y="92433"/>
                    <a:pt x="45460" y="93100"/>
                  </a:cubicBezTo>
                  <a:lnTo>
                    <a:pt x="45683" y="93278"/>
                  </a:lnTo>
                  <a:cubicBezTo>
                    <a:pt x="46750" y="93946"/>
                    <a:pt x="47773" y="94613"/>
                    <a:pt x="48885" y="95280"/>
                  </a:cubicBezTo>
                  <a:lnTo>
                    <a:pt x="49197" y="95458"/>
                  </a:lnTo>
                  <a:cubicBezTo>
                    <a:pt x="50220" y="96081"/>
                    <a:pt x="51287" y="96748"/>
                    <a:pt x="52355" y="97371"/>
                  </a:cubicBezTo>
                  <a:lnTo>
                    <a:pt x="52622" y="97504"/>
                  </a:lnTo>
                  <a:cubicBezTo>
                    <a:pt x="52666" y="97549"/>
                    <a:pt x="52755" y="97549"/>
                    <a:pt x="52800" y="97593"/>
                  </a:cubicBezTo>
                  <a:lnTo>
                    <a:pt x="54401" y="98527"/>
                  </a:lnTo>
                  <a:lnTo>
                    <a:pt x="54846" y="98750"/>
                  </a:lnTo>
                  <a:cubicBezTo>
                    <a:pt x="55558" y="99150"/>
                    <a:pt x="56225" y="99506"/>
                    <a:pt x="56892" y="99862"/>
                  </a:cubicBezTo>
                  <a:lnTo>
                    <a:pt x="57470" y="100173"/>
                  </a:lnTo>
                  <a:cubicBezTo>
                    <a:pt x="57960" y="100440"/>
                    <a:pt x="58493" y="100707"/>
                    <a:pt x="58983" y="100974"/>
                  </a:cubicBezTo>
                  <a:lnTo>
                    <a:pt x="59739" y="101329"/>
                  </a:lnTo>
                  <a:cubicBezTo>
                    <a:pt x="60184" y="101596"/>
                    <a:pt x="60673" y="101819"/>
                    <a:pt x="61118" y="102041"/>
                  </a:cubicBezTo>
                  <a:lnTo>
                    <a:pt x="61919" y="102441"/>
                  </a:lnTo>
                  <a:lnTo>
                    <a:pt x="63253" y="103064"/>
                  </a:lnTo>
                  <a:lnTo>
                    <a:pt x="64054" y="103465"/>
                  </a:lnTo>
                  <a:cubicBezTo>
                    <a:pt x="64543" y="103687"/>
                    <a:pt x="65032" y="103909"/>
                    <a:pt x="65522" y="104132"/>
                  </a:cubicBezTo>
                  <a:lnTo>
                    <a:pt x="66233" y="104443"/>
                  </a:lnTo>
                  <a:cubicBezTo>
                    <a:pt x="66900" y="104755"/>
                    <a:pt x="67612" y="105066"/>
                    <a:pt x="68324" y="105377"/>
                  </a:cubicBezTo>
                  <a:lnTo>
                    <a:pt x="68368" y="105377"/>
                  </a:lnTo>
                  <a:cubicBezTo>
                    <a:pt x="69125" y="105689"/>
                    <a:pt x="69836" y="106000"/>
                    <a:pt x="70548" y="106311"/>
                  </a:cubicBezTo>
                  <a:lnTo>
                    <a:pt x="70726" y="106356"/>
                  </a:lnTo>
                  <a:lnTo>
                    <a:pt x="71260" y="106578"/>
                  </a:lnTo>
                  <a:cubicBezTo>
                    <a:pt x="71749" y="106801"/>
                    <a:pt x="72238" y="106979"/>
                    <a:pt x="72772" y="107201"/>
                  </a:cubicBezTo>
                  <a:lnTo>
                    <a:pt x="73573" y="107512"/>
                  </a:lnTo>
                  <a:cubicBezTo>
                    <a:pt x="74062" y="107690"/>
                    <a:pt x="74507" y="107868"/>
                    <a:pt x="74996" y="108046"/>
                  </a:cubicBezTo>
                  <a:lnTo>
                    <a:pt x="75841" y="108402"/>
                  </a:lnTo>
                  <a:lnTo>
                    <a:pt x="77265" y="108891"/>
                  </a:lnTo>
                  <a:lnTo>
                    <a:pt x="78065" y="109203"/>
                  </a:lnTo>
                  <a:lnTo>
                    <a:pt x="79667" y="109736"/>
                  </a:lnTo>
                  <a:lnTo>
                    <a:pt x="80289" y="109959"/>
                  </a:lnTo>
                  <a:cubicBezTo>
                    <a:pt x="81046" y="110181"/>
                    <a:pt x="81757" y="110448"/>
                    <a:pt x="82513" y="110671"/>
                  </a:cubicBezTo>
                  <a:lnTo>
                    <a:pt x="82958" y="110804"/>
                  </a:lnTo>
                  <a:lnTo>
                    <a:pt x="84738" y="111382"/>
                  </a:lnTo>
                  <a:lnTo>
                    <a:pt x="85538" y="111605"/>
                  </a:lnTo>
                  <a:lnTo>
                    <a:pt x="87006" y="112005"/>
                  </a:lnTo>
                  <a:lnTo>
                    <a:pt x="87896" y="112272"/>
                  </a:lnTo>
                  <a:lnTo>
                    <a:pt x="89275" y="112628"/>
                  </a:lnTo>
                  <a:lnTo>
                    <a:pt x="90164" y="112850"/>
                  </a:lnTo>
                  <a:lnTo>
                    <a:pt x="91677" y="113206"/>
                  </a:lnTo>
                  <a:lnTo>
                    <a:pt x="92477" y="113384"/>
                  </a:lnTo>
                  <a:cubicBezTo>
                    <a:pt x="93056" y="113517"/>
                    <a:pt x="93678" y="113651"/>
                    <a:pt x="94257" y="113784"/>
                  </a:cubicBezTo>
                  <a:lnTo>
                    <a:pt x="94746" y="113873"/>
                  </a:lnTo>
                  <a:cubicBezTo>
                    <a:pt x="95458" y="114051"/>
                    <a:pt x="96258" y="114185"/>
                    <a:pt x="96970" y="114363"/>
                  </a:cubicBezTo>
                  <a:lnTo>
                    <a:pt x="97593" y="114496"/>
                  </a:lnTo>
                  <a:lnTo>
                    <a:pt x="99283" y="114807"/>
                  </a:lnTo>
                  <a:lnTo>
                    <a:pt x="100084" y="114941"/>
                  </a:lnTo>
                  <a:lnTo>
                    <a:pt x="101552" y="115163"/>
                  </a:lnTo>
                  <a:lnTo>
                    <a:pt x="102441" y="115297"/>
                  </a:lnTo>
                  <a:lnTo>
                    <a:pt x="103865" y="115519"/>
                  </a:lnTo>
                  <a:lnTo>
                    <a:pt x="104710" y="115652"/>
                  </a:lnTo>
                  <a:lnTo>
                    <a:pt x="106267" y="115830"/>
                  </a:lnTo>
                  <a:lnTo>
                    <a:pt x="106978" y="115919"/>
                  </a:lnTo>
                  <a:cubicBezTo>
                    <a:pt x="107735" y="116008"/>
                    <a:pt x="108491" y="116097"/>
                    <a:pt x="109247" y="116142"/>
                  </a:cubicBezTo>
                  <a:cubicBezTo>
                    <a:pt x="109959" y="116231"/>
                    <a:pt x="110848" y="116275"/>
                    <a:pt x="111649" y="116364"/>
                  </a:cubicBezTo>
                  <a:lnTo>
                    <a:pt x="112405" y="116409"/>
                  </a:lnTo>
                  <a:lnTo>
                    <a:pt x="114006" y="116498"/>
                  </a:lnTo>
                  <a:lnTo>
                    <a:pt x="114852" y="116542"/>
                  </a:lnTo>
                  <a:lnTo>
                    <a:pt x="116364" y="116587"/>
                  </a:lnTo>
                  <a:lnTo>
                    <a:pt x="117209" y="116587"/>
                  </a:lnTo>
                  <a:lnTo>
                    <a:pt x="118722" y="116587"/>
                  </a:lnTo>
                  <a:lnTo>
                    <a:pt x="119478" y="116587"/>
                  </a:lnTo>
                  <a:cubicBezTo>
                    <a:pt x="120145" y="116587"/>
                    <a:pt x="120812" y="116587"/>
                    <a:pt x="121479" y="116542"/>
                  </a:cubicBezTo>
                  <a:lnTo>
                    <a:pt x="121702" y="116542"/>
                  </a:lnTo>
                  <a:cubicBezTo>
                    <a:pt x="122414" y="116542"/>
                    <a:pt x="123125" y="116498"/>
                    <a:pt x="123837" y="116453"/>
                  </a:cubicBezTo>
                  <a:lnTo>
                    <a:pt x="124504" y="116409"/>
                  </a:lnTo>
                  <a:lnTo>
                    <a:pt x="125572" y="116320"/>
                  </a:lnTo>
                  <a:lnTo>
                    <a:pt x="125972" y="116275"/>
                  </a:lnTo>
                  <a:lnTo>
                    <a:pt x="126862" y="116231"/>
                  </a:lnTo>
                  <a:lnTo>
                    <a:pt x="128107" y="116097"/>
                  </a:lnTo>
                  <a:lnTo>
                    <a:pt x="128997" y="115964"/>
                  </a:lnTo>
                  <a:lnTo>
                    <a:pt x="130242" y="115830"/>
                  </a:lnTo>
                  <a:lnTo>
                    <a:pt x="131087" y="115697"/>
                  </a:lnTo>
                  <a:lnTo>
                    <a:pt x="132288" y="115519"/>
                  </a:lnTo>
                  <a:lnTo>
                    <a:pt x="133134" y="115386"/>
                  </a:lnTo>
                  <a:lnTo>
                    <a:pt x="134335" y="115119"/>
                  </a:lnTo>
                  <a:lnTo>
                    <a:pt x="135135" y="114985"/>
                  </a:lnTo>
                  <a:cubicBezTo>
                    <a:pt x="135536" y="114896"/>
                    <a:pt x="135980" y="114807"/>
                    <a:pt x="136381" y="114718"/>
                  </a:cubicBezTo>
                  <a:lnTo>
                    <a:pt x="137048" y="114540"/>
                  </a:lnTo>
                  <a:cubicBezTo>
                    <a:pt x="137582" y="114407"/>
                    <a:pt x="138116" y="114274"/>
                    <a:pt x="138649" y="114140"/>
                  </a:cubicBezTo>
                  <a:lnTo>
                    <a:pt x="138916" y="114051"/>
                  </a:lnTo>
                  <a:cubicBezTo>
                    <a:pt x="139494" y="113873"/>
                    <a:pt x="140073" y="113740"/>
                    <a:pt x="140651" y="113562"/>
                  </a:cubicBezTo>
                  <a:lnTo>
                    <a:pt x="140740" y="113562"/>
                  </a:lnTo>
                  <a:lnTo>
                    <a:pt x="141051" y="113428"/>
                  </a:lnTo>
                  <a:cubicBezTo>
                    <a:pt x="141496" y="113295"/>
                    <a:pt x="141985" y="113162"/>
                    <a:pt x="142430" y="112984"/>
                  </a:cubicBezTo>
                  <a:lnTo>
                    <a:pt x="142920" y="112806"/>
                  </a:lnTo>
                  <a:cubicBezTo>
                    <a:pt x="143364" y="112672"/>
                    <a:pt x="143765" y="112494"/>
                    <a:pt x="144165" y="112361"/>
                  </a:cubicBezTo>
                  <a:lnTo>
                    <a:pt x="144565" y="112183"/>
                  </a:lnTo>
                  <a:cubicBezTo>
                    <a:pt x="145099" y="111961"/>
                    <a:pt x="145633" y="111783"/>
                    <a:pt x="146122" y="111560"/>
                  </a:cubicBezTo>
                  <a:lnTo>
                    <a:pt x="146389" y="111427"/>
                  </a:lnTo>
                  <a:cubicBezTo>
                    <a:pt x="146789" y="111249"/>
                    <a:pt x="147234" y="111026"/>
                    <a:pt x="147635" y="110848"/>
                  </a:cubicBezTo>
                  <a:lnTo>
                    <a:pt x="148079" y="110626"/>
                  </a:lnTo>
                  <a:cubicBezTo>
                    <a:pt x="148480" y="110448"/>
                    <a:pt x="148836" y="110270"/>
                    <a:pt x="149191" y="110048"/>
                  </a:cubicBezTo>
                  <a:lnTo>
                    <a:pt x="149592" y="109870"/>
                  </a:lnTo>
                  <a:cubicBezTo>
                    <a:pt x="150037" y="109603"/>
                    <a:pt x="150481" y="109381"/>
                    <a:pt x="150926" y="109114"/>
                  </a:cubicBezTo>
                  <a:lnTo>
                    <a:pt x="150971" y="109069"/>
                  </a:lnTo>
                  <a:lnTo>
                    <a:pt x="151193" y="108980"/>
                  </a:lnTo>
                  <a:cubicBezTo>
                    <a:pt x="151549" y="108713"/>
                    <a:pt x="151949" y="108491"/>
                    <a:pt x="152350" y="108269"/>
                  </a:cubicBezTo>
                  <a:lnTo>
                    <a:pt x="152706" y="108002"/>
                  </a:lnTo>
                  <a:cubicBezTo>
                    <a:pt x="153061" y="107779"/>
                    <a:pt x="153373" y="107557"/>
                    <a:pt x="153684" y="107334"/>
                  </a:cubicBezTo>
                  <a:lnTo>
                    <a:pt x="153995" y="107112"/>
                  </a:lnTo>
                  <a:cubicBezTo>
                    <a:pt x="154440" y="106801"/>
                    <a:pt x="154841" y="106489"/>
                    <a:pt x="155241" y="106178"/>
                  </a:cubicBezTo>
                  <a:lnTo>
                    <a:pt x="155463" y="106000"/>
                  </a:lnTo>
                  <a:cubicBezTo>
                    <a:pt x="155775" y="105778"/>
                    <a:pt x="156086" y="105511"/>
                    <a:pt x="156397" y="105244"/>
                  </a:cubicBezTo>
                  <a:lnTo>
                    <a:pt x="156753" y="104932"/>
                  </a:lnTo>
                  <a:cubicBezTo>
                    <a:pt x="157020" y="104666"/>
                    <a:pt x="157287" y="104443"/>
                    <a:pt x="157598" y="104176"/>
                  </a:cubicBezTo>
                  <a:lnTo>
                    <a:pt x="157865" y="103909"/>
                  </a:lnTo>
                  <a:cubicBezTo>
                    <a:pt x="158177" y="103598"/>
                    <a:pt x="158488" y="103287"/>
                    <a:pt x="158800" y="102975"/>
                  </a:cubicBezTo>
                  <a:lnTo>
                    <a:pt x="158888" y="102886"/>
                  </a:lnTo>
                  <a:lnTo>
                    <a:pt x="159111" y="102664"/>
                  </a:lnTo>
                  <a:cubicBezTo>
                    <a:pt x="159378" y="102353"/>
                    <a:pt x="159600" y="102086"/>
                    <a:pt x="159867" y="1018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303138" y="2273371"/>
              <a:ext cx="4888445" cy="3231049"/>
            </a:xfrm>
            <a:custGeom>
              <a:avLst/>
              <a:gdLst/>
              <a:ahLst/>
              <a:cxnLst/>
              <a:rect l="l" t="t" r="r" b="b"/>
              <a:pathLst>
                <a:path w="180552" h="119337" extrusionOk="0">
                  <a:moveTo>
                    <a:pt x="38299" y="1"/>
                  </a:moveTo>
                  <a:cubicBezTo>
                    <a:pt x="37053" y="267"/>
                    <a:pt x="35852" y="579"/>
                    <a:pt x="34651" y="935"/>
                  </a:cubicBezTo>
                  <a:cubicBezTo>
                    <a:pt x="10720" y="7651"/>
                    <a:pt x="0" y="26956"/>
                    <a:pt x="10142" y="51421"/>
                  </a:cubicBezTo>
                  <a:cubicBezTo>
                    <a:pt x="12099" y="56047"/>
                    <a:pt x="14546" y="60451"/>
                    <a:pt x="17393" y="64543"/>
                  </a:cubicBezTo>
                  <a:cubicBezTo>
                    <a:pt x="36386" y="92166"/>
                    <a:pt x="76509" y="115341"/>
                    <a:pt x="114363" y="118899"/>
                  </a:cubicBezTo>
                  <a:cubicBezTo>
                    <a:pt x="117468" y="119191"/>
                    <a:pt x="120574" y="119336"/>
                    <a:pt x="123672" y="119336"/>
                  </a:cubicBezTo>
                  <a:cubicBezTo>
                    <a:pt x="126254" y="119336"/>
                    <a:pt x="128831" y="119235"/>
                    <a:pt x="131399" y="119033"/>
                  </a:cubicBezTo>
                  <a:cubicBezTo>
                    <a:pt x="164093" y="116231"/>
                    <a:pt x="180551" y="94746"/>
                    <a:pt x="168719" y="66233"/>
                  </a:cubicBezTo>
                  <a:cubicBezTo>
                    <a:pt x="168274" y="65121"/>
                    <a:pt x="167785" y="64009"/>
                    <a:pt x="167251" y="62897"/>
                  </a:cubicBezTo>
                  <a:cubicBezTo>
                    <a:pt x="166717" y="61830"/>
                    <a:pt x="166095" y="60629"/>
                    <a:pt x="165472" y="59472"/>
                  </a:cubicBezTo>
                  <a:lnTo>
                    <a:pt x="165472" y="59472"/>
                  </a:lnTo>
                  <a:cubicBezTo>
                    <a:pt x="165650" y="60718"/>
                    <a:pt x="165739" y="61919"/>
                    <a:pt x="165783" y="63164"/>
                  </a:cubicBezTo>
                  <a:cubicBezTo>
                    <a:pt x="166228" y="64143"/>
                    <a:pt x="166673" y="65121"/>
                    <a:pt x="167073" y="66055"/>
                  </a:cubicBezTo>
                  <a:lnTo>
                    <a:pt x="167207" y="66456"/>
                  </a:lnTo>
                  <a:cubicBezTo>
                    <a:pt x="178194" y="93456"/>
                    <a:pt x="163203" y="113917"/>
                    <a:pt x="132956" y="117476"/>
                  </a:cubicBezTo>
                  <a:cubicBezTo>
                    <a:pt x="129563" y="117856"/>
                    <a:pt x="126158" y="118045"/>
                    <a:pt x="122747" y="118045"/>
                  </a:cubicBezTo>
                  <a:cubicBezTo>
                    <a:pt x="119763" y="118045"/>
                    <a:pt x="116773" y="117900"/>
                    <a:pt x="113784" y="117609"/>
                  </a:cubicBezTo>
                  <a:cubicBezTo>
                    <a:pt x="75841" y="114051"/>
                    <a:pt x="35541" y="90342"/>
                    <a:pt x="17526" y="62408"/>
                  </a:cubicBezTo>
                  <a:cubicBezTo>
                    <a:pt x="15302" y="58983"/>
                    <a:pt x="13389" y="55335"/>
                    <a:pt x="11788" y="51599"/>
                  </a:cubicBezTo>
                  <a:cubicBezTo>
                    <a:pt x="2402" y="28913"/>
                    <a:pt x="11254" y="10765"/>
                    <a:pt x="32116" y="3292"/>
                  </a:cubicBezTo>
                  <a:cubicBezTo>
                    <a:pt x="33184" y="2936"/>
                    <a:pt x="34296" y="2580"/>
                    <a:pt x="35452" y="2225"/>
                  </a:cubicBezTo>
                  <a:cubicBezTo>
                    <a:pt x="36342" y="1424"/>
                    <a:pt x="37320" y="712"/>
                    <a:pt x="382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759570" y="2535918"/>
              <a:ext cx="4000846" cy="2695316"/>
            </a:xfrm>
            <a:custGeom>
              <a:avLst/>
              <a:gdLst/>
              <a:ahLst/>
              <a:cxnLst/>
              <a:rect l="l" t="t" r="r" b="b"/>
              <a:pathLst>
                <a:path w="147769" h="99550" extrusionOk="0">
                  <a:moveTo>
                    <a:pt x="137004" y="86828"/>
                  </a:moveTo>
                  <a:cubicBezTo>
                    <a:pt x="137182" y="86606"/>
                    <a:pt x="137405" y="86383"/>
                    <a:pt x="137582" y="86117"/>
                  </a:cubicBezTo>
                  <a:lnTo>
                    <a:pt x="137805" y="85850"/>
                  </a:lnTo>
                  <a:cubicBezTo>
                    <a:pt x="138027" y="85538"/>
                    <a:pt x="138294" y="85227"/>
                    <a:pt x="138517" y="84871"/>
                  </a:cubicBezTo>
                  <a:lnTo>
                    <a:pt x="138650" y="84738"/>
                  </a:lnTo>
                  <a:cubicBezTo>
                    <a:pt x="138828" y="84426"/>
                    <a:pt x="139006" y="84159"/>
                    <a:pt x="139184" y="83848"/>
                  </a:cubicBezTo>
                  <a:lnTo>
                    <a:pt x="139406" y="83537"/>
                  </a:lnTo>
                  <a:cubicBezTo>
                    <a:pt x="139540" y="83270"/>
                    <a:pt x="139673" y="83047"/>
                    <a:pt x="139851" y="82780"/>
                  </a:cubicBezTo>
                  <a:lnTo>
                    <a:pt x="140029" y="82469"/>
                  </a:lnTo>
                  <a:cubicBezTo>
                    <a:pt x="140207" y="82113"/>
                    <a:pt x="140385" y="81713"/>
                    <a:pt x="140563" y="81357"/>
                  </a:cubicBezTo>
                  <a:lnTo>
                    <a:pt x="147769" y="66678"/>
                  </a:lnTo>
                  <a:cubicBezTo>
                    <a:pt x="147591" y="67034"/>
                    <a:pt x="147368" y="67390"/>
                    <a:pt x="147190" y="67746"/>
                  </a:cubicBezTo>
                  <a:lnTo>
                    <a:pt x="147013" y="68057"/>
                  </a:lnTo>
                  <a:cubicBezTo>
                    <a:pt x="146879" y="68324"/>
                    <a:pt x="146701" y="68591"/>
                    <a:pt x="146568" y="68813"/>
                  </a:cubicBezTo>
                  <a:lnTo>
                    <a:pt x="146345" y="69169"/>
                  </a:lnTo>
                  <a:cubicBezTo>
                    <a:pt x="146167" y="69436"/>
                    <a:pt x="145989" y="69703"/>
                    <a:pt x="145812" y="70014"/>
                  </a:cubicBezTo>
                  <a:cubicBezTo>
                    <a:pt x="145767" y="70059"/>
                    <a:pt x="145723" y="70103"/>
                    <a:pt x="145678" y="70148"/>
                  </a:cubicBezTo>
                  <a:cubicBezTo>
                    <a:pt x="145456" y="70504"/>
                    <a:pt x="145233" y="70815"/>
                    <a:pt x="144966" y="71171"/>
                  </a:cubicBezTo>
                  <a:lnTo>
                    <a:pt x="144744" y="71438"/>
                  </a:lnTo>
                  <a:cubicBezTo>
                    <a:pt x="144566" y="71660"/>
                    <a:pt x="144388" y="71882"/>
                    <a:pt x="144166" y="72149"/>
                  </a:cubicBezTo>
                  <a:lnTo>
                    <a:pt x="143899" y="72416"/>
                  </a:lnTo>
                  <a:cubicBezTo>
                    <a:pt x="143676" y="72683"/>
                    <a:pt x="143499" y="72906"/>
                    <a:pt x="143276" y="73128"/>
                  </a:cubicBezTo>
                  <a:lnTo>
                    <a:pt x="143054" y="73350"/>
                  </a:lnTo>
                  <a:cubicBezTo>
                    <a:pt x="142787" y="73662"/>
                    <a:pt x="142520" y="73929"/>
                    <a:pt x="142164" y="74240"/>
                  </a:cubicBezTo>
                  <a:lnTo>
                    <a:pt x="141942" y="74462"/>
                  </a:lnTo>
                  <a:cubicBezTo>
                    <a:pt x="141719" y="74685"/>
                    <a:pt x="141497" y="74907"/>
                    <a:pt x="141230" y="75085"/>
                  </a:cubicBezTo>
                  <a:cubicBezTo>
                    <a:pt x="141141" y="75174"/>
                    <a:pt x="141052" y="75263"/>
                    <a:pt x="140919" y="75352"/>
                  </a:cubicBezTo>
                  <a:cubicBezTo>
                    <a:pt x="140652" y="75574"/>
                    <a:pt x="140385" y="75797"/>
                    <a:pt x="140118" y="76019"/>
                  </a:cubicBezTo>
                  <a:lnTo>
                    <a:pt x="139940" y="76197"/>
                  </a:lnTo>
                  <a:cubicBezTo>
                    <a:pt x="139584" y="76420"/>
                    <a:pt x="139273" y="76686"/>
                    <a:pt x="138917" y="76953"/>
                  </a:cubicBezTo>
                  <a:lnTo>
                    <a:pt x="138606" y="77131"/>
                  </a:lnTo>
                  <a:cubicBezTo>
                    <a:pt x="138339" y="77354"/>
                    <a:pt x="138072" y="77532"/>
                    <a:pt x="137805" y="77710"/>
                  </a:cubicBezTo>
                  <a:lnTo>
                    <a:pt x="137449" y="77932"/>
                  </a:lnTo>
                  <a:cubicBezTo>
                    <a:pt x="137138" y="78110"/>
                    <a:pt x="136826" y="78332"/>
                    <a:pt x="136470" y="78555"/>
                  </a:cubicBezTo>
                  <a:lnTo>
                    <a:pt x="136292" y="78644"/>
                  </a:lnTo>
                  <a:cubicBezTo>
                    <a:pt x="135937" y="78866"/>
                    <a:pt x="135536" y="79088"/>
                    <a:pt x="135136" y="79311"/>
                  </a:cubicBezTo>
                  <a:lnTo>
                    <a:pt x="134780" y="79489"/>
                  </a:lnTo>
                  <a:cubicBezTo>
                    <a:pt x="134469" y="79622"/>
                    <a:pt x="134157" y="79800"/>
                    <a:pt x="133846" y="79934"/>
                  </a:cubicBezTo>
                  <a:lnTo>
                    <a:pt x="133490" y="80156"/>
                  </a:lnTo>
                  <a:lnTo>
                    <a:pt x="132378" y="80645"/>
                  </a:lnTo>
                  <a:lnTo>
                    <a:pt x="132156" y="80734"/>
                  </a:lnTo>
                  <a:cubicBezTo>
                    <a:pt x="131755" y="80957"/>
                    <a:pt x="131311" y="81135"/>
                    <a:pt x="130866" y="81313"/>
                  </a:cubicBezTo>
                  <a:lnTo>
                    <a:pt x="130465" y="81446"/>
                  </a:lnTo>
                  <a:cubicBezTo>
                    <a:pt x="130154" y="81579"/>
                    <a:pt x="129798" y="81713"/>
                    <a:pt x="129442" y="81846"/>
                  </a:cubicBezTo>
                  <a:lnTo>
                    <a:pt x="128998" y="81980"/>
                  </a:lnTo>
                  <a:cubicBezTo>
                    <a:pt x="128597" y="82113"/>
                    <a:pt x="128241" y="82247"/>
                    <a:pt x="127841" y="82380"/>
                  </a:cubicBezTo>
                  <a:lnTo>
                    <a:pt x="127574" y="82469"/>
                  </a:lnTo>
                  <a:cubicBezTo>
                    <a:pt x="127040" y="82603"/>
                    <a:pt x="126507" y="82780"/>
                    <a:pt x="126017" y="82914"/>
                  </a:cubicBezTo>
                  <a:lnTo>
                    <a:pt x="125795" y="82958"/>
                  </a:lnTo>
                  <a:lnTo>
                    <a:pt x="124416" y="83359"/>
                  </a:lnTo>
                  <a:lnTo>
                    <a:pt x="123838" y="83448"/>
                  </a:lnTo>
                  <a:lnTo>
                    <a:pt x="122770" y="83715"/>
                  </a:lnTo>
                  <a:lnTo>
                    <a:pt x="122103" y="83848"/>
                  </a:lnTo>
                  <a:lnTo>
                    <a:pt x="121080" y="84026"/>
                  </a:lnTo>
                  <a:lnTo>
                    <a:pt x="120368" y="84159"/>
                  </a:lnTo>
                  <a:lnTo>
                    <a:pt x="119345" y="84337"/>
                  </a:lnTo>
                  <a:lnTo>
                    <a:pt x="118589" y="84426"/>
                  </a:lnTo>
                  <a:lnTo>
                    <a:pt x="117566" y="84560"/>
                  </a:lnTo>
                  <a:lnTo>
                    <a:pt x="116765" y="84649"/>
                  </a:lnTo>
                  <a:lnTo>
                    <a:pt x="115697" y="84738"/>
                  </a:lnTo>
                  <a:lnTo>
                    <a:pt x="114941" y="84827"/>
                  </a:lnTo>
                  <a:lnTo>
                    <a:pt x="113696" y="84916"/>
                  </a:lnTo>
                  <a:cubicBezTo>
                    <a:pt x="113518" y="84916"/>
                    <a:pt x="113340" y="84960"/>
                    <a:pt x="113118" y="84960"/>
                  </a:cubicBezTo>
                  <a:cubicBezTo>
                    <a:pt x="112539" y="85005"/>
                    <a:pt x="111917" y="85005"/>
                    <a:pt x="111294" y="85049"/>
                  </a:cubicBezTo>
                  <a:lnTo>
                    <a:pt x="111116" y="85049"/>
                  </a:lnTo>
                  <a:cubicBezTo>
                    <a:pt x="110538" y="85049"/>
                    <a:pt x="109959" y="85049"/>
                    <a:pt x="109381" y="85049"/>
                  </a:cubicBezTo>
                  <a:lnTo>
                    <a:pt x="107424" y="85049"/>
                  </a:lnTo>
                  <a:lnTo>
                    <a:pt x="106712" y="85049"/>
                  </a:lnTo>
                  <a:lnTo>
                    <a:pt x="105422" y="85005"/>
                  </a:lnTo>
                  <a:lnTo>
                    <a:pt x="104711" y="85005"/>
                  </a:lnTo>
                  <a:cubicBezTo>
                    <a:pt x="104221" y="85005"/>
                    <a:pt x="103776" y="84960"/>
                    <a:pt x="103332" y="84916"/>
                  </a:cubicBezTo>
                  <a:lnTo>
                    <a:pt x="102664" y="84871"/>
                  </a:lnTo>
                  <a:lnTo>
                    <a:pt x="100618" y="84693"/>
                  </a:lnTo>
                  <a:lnTo>
                    <a:pt x="98706" y="84515"/>
                  </a:lnTo>
                  <a:lnTo>
                    <a:pt x="98083" y="84426"/>
                  </a:lnTo>
                  <a:cubicBezTo>
                    <a:pt x="97638" y="84382"/>
                    <a:pt x="97193" y="84337"/>
                    <a:pt x="96748" y="84248"/>
                  </a:cubicBezTo>
                  <a:cubicBezTo>
                    <a:pt x="96526" y="84248"/>
                    <a:pt x="96259" y="84204"/>
                    <a:pt x="96037" y="84159"/>
                  </a:cubicBezTo>
                  <a:lnTo>
                    <a:pt x="94791" y="83981"/>
                  </a:lnTo>
                  <a:lnTo>
                    <a:pt x="94035" y="83892"/>
                  </a:lnTo>
                  <a:lnTo>
                    <a:pt x="92789" y="83670"/>
                  </a:lnTo>
                  <a:lnTo>
                    <a:pt x="92078" y="83581"/>
                  </a:lnTo>
                  <a:cubicBezTo>
                    <a:pt x="91633" y="83492"/>
                    <a:pt x="91144" y="83403"/>
                    <a:pt x="90699" y="83314"/>
                  </a:cubicBezTo>
                  <a:lnTo>
                    <a:pt x="90121" y="83181"/>
                  </a:lnTo>
                  <a:cubicBezTo>
                    <a:pt x="89498" y="83092"/>
                    <a:pt x="88831" y="82958"/>
                    <a:pt x="88208" y="82780"/>
                  </a:cubicBezTo>
                  <a:lnTo>
                    <a:pt x="87808" y="82691"/>
                  </a:lnTo>
                  <a:cubicBezTo>
                    <a:pt x="87318" y="82603"/>
                    <a:pt x="86784" y="82469"/>
                    <a:pt x="86251" y="82336"/>
                  </a:cubicBezTo>
                  <a:lnTo>
                    <a:pt x="85583" y="82202"/>
                  </a:lnTo>
                  <a:lnTo>
                    <a:pt x="84338" y="81891"/>
                  </a:lnTo>
                  <a:lnTo>
                    <a:pt x="83582" y="81668"/>
                  </a:lnTo>
                  <a:lnTo>
                    <a:pt x="82381" y="81357"/>
                  </a:lnTo>
                  <a:lnTo>
                    <a:pt x="81625" y="81179"/>
                  </a:lnTo>
                  <a:lnTo>
                    <a:pt x="80379" y="80779"/>
                  </a:lnTo>
                  <a:lnTo>
                    <a:pt x="79712" y="80601"/>
                  </a:lnTo>
                  <a:cubicBezTo>
                    <a:pt x="79178" y="80467"/>
                    <a:pt x="78644" y="80289"/>
                    <a:pt x="78155" y="80112"/>
                  </a:cubicBezTo>
                  <a:lnTo>
                    <a:pt x="77799" y="80023"/>
                  </a:lnTo>
                  <a:lnTo>
                    <a:pt x="75886" y="79400"/>
                  </a:lnTo>
                  <a:lnTo>
                    <a:pt x="75308" y="79222"/>
                  </a:lnTo>
                  <a:lnTo>
                    <a:pt x="73929" y="78733"/>
                  </a:lnTo>
                  <a:lnTo>
                    <a:pt x="73262" y="78510"/>
                  </a:lnTo>
                  <a:lnTo>
                    <a:pt x="72017" y="78065"/>
                  </a:lnTo>
                  <a:lnTo>
                    <a:pt x="71305" y="77754"/>
                  </a:lnTo>
                  <a:lnTo>
                    <a:pt x="70104" y="77309"/>
                  </a:lnTo>
                  <a:lnTo>
                    <a:pt x="69392" y="77042"/>
                  </a:lnTo>
                  <a:lnTo>
                    <a:pt x="68102" y="76553"/>
                  </a:lnTo>
                  <a:lnTo>
                    <a:pt x="67524" y="76286"/>
                  </a:lnTo>
                  <a:cubicBezTo>
                    <a:pt x="66901" y="76019"/>
                    <a:pt x="66278" y="75752"/>
                    <a:pt x="65656" y="75485"/>
                  </a:cubicBezTo>
                  <a:lnTo>
                    <a:pt x="65611" y="75485"/>
                  </a:lnTo>
                  <a:lnTo>
                    <a:pt x="63832" y="74729"/>
                  </a:lnTo>
                  <a:lnTo>
                    <a:pt x="63209" y="74418"/>
                  </a:lnTo>
                  <a:lnTo>
                    <a:pt x="61964" y="73884"/>
                  </a:lnTo>
                  <a:lnTo>
                    <a:pt x="61296" y="73528"/>
                  </a:lnTo>
                  <a:lnTo>
                    <a:pt x="60140" y="72995"/>
                  </a:lnTo>
                  <a:lnTo>
                    <a:pt x="59428" y="72639"/>
                  </a:lnTo>
                  <a:lnTo>
                    <a:pt x="58272" y="72060"/>
                  </a:lnTo>
                  <a:lnTo>
                    <a:pt x="57649" y="71749"/>
                  </a:lnTo>
                  <a:lnTo>
                    <a:pt x="56315" y="71037"/>
                  </a:lnTo>
                  <a:lnTo>
                    <a:pt x="55870" y="70815"/>
                  </a:lnTo>
                  <a:cubicBezTo>
                    <a:pt x="55247" y="70504"/>
                    <a:pt x="54669" y="70192"/>
                    <a:pt x="54090" y="69836"/>
                  </a:cubicBezTo>
                  <a:lnTo>
                    <a:pt x="53690" y="69658"/>
                  </a:lnTo>
                  <a:lnTo>
                    <a:pt x="52356" y="68858"/>
                  </a:lnTo>
                  <a:lnTo>
                    <a:pt x="51955" y="68635"/>
                  </a:lnTo>
                  <a:cubicBezTo>
                    <a:pt x="51021" y="68102"/>
                    <a:pt x="50132" y="67568"/>
                    <a:pt x="49242" y="67034"/>
                  </a:cubicBezTo>
                  <a:lnTo>
                    <a:pt x="48975" y="66856"/>
                  </a:lnTo>
                  <a:cubicBezTo>
                    <a:pt x="48041" y="66322"/>
                    <a:pt x="47151" y="65744"/>
                    <a:pt x="46262" y="65121"/>
                  </a:cubicBezTo>
                  <a:lnTo>
                    <a:pt x="46039" y="65032"/>
                  </a:lnTo>
                  <a:cubicBezTo>
                    <a:pt x="45150" y="64410"/>
                    <a:pt x="44216" y="63831"/>
                    <a:pt x="43326" y="63209"/>
                  </a:cubicBezTo>
                  <a:lnTo>
                    <a:pt x="43237" y="63120"/>
                  </a:lnTo>
                  <a:cubicBezTo>
                    <a:pt x="42303" y="62497"/>
                    <a:pt x="41413" y="61830"/>
                    <a:pt x="40479" y="61207"/>
                  </a:cubicBezTo>
                  <a:lnTo>
                    <a:pt x="40479" y="61207"/>
                  </a:lnTo>
                  <a:lnTo>
                    <a:pt x="40257" y="61029"/>
                  </a:lnTo>
                  <a:lnTo>
                    <a:pt x="39100" y="60139"/>
                  </a:lnTo>
                  <a:lnTo>
                    <a:pt x="38611" y="59784"/>
                  </a:lnTo>
                  <a:cubicBezTo>
                    <a:pt x="38299" y="59561"/>
                    <a:pt x="38033" y="59339"/>
                    <a:pt x="37721" y="59116"/>
                  </a:cubicBezTo>
                  <a:lnTo>
                    <a:pt x="37187" y="58671"/>
                  </a:lnTo>
                  <a:lnTo>
                    <a:pt x="36387" y="58049"/>
                  </a:lnTo>
                  <a:cubicBezTo>
                    <a:pt x="36209" y="57915"/>
                    <a:pt x="36031" y="57737"/>
                    <a:pt x="35853" y="57604"/>
                  </a:cubicBezTo>
                  <a:lnTo>
                    <a:pt x="35097" y="56981"/>
                  </a:lnTo>
                  <a:lnTo>
                    <a:pt x="34519" y="56536"/>
                  </a:lnTo>
                  <a:lnTo>
                    <a:pt x="33807" y="55914"/>
                  </a:lnTo>
                  <a:lnTo>
                    <a:pt x="33273" y="55424"/>
                  </a:lnTo>
                  <a:lnTo>
                    <a:pt x="32561" y="54802"/>
                  </a:lnTo>
                  <a:lnTo>
                    <a:pt x="31983" y="54312"/>
                  </a:lnTo>
                  <a:lnTo>
                    <a:pt x="31316" y="53690"/>
                  </a:lnTo>
                  <a:lnTo>
                    <a:pt x="30782" y="53200"/>
                  </a:lnTo>
                  <a:lnTo>
                    <a:pt x="30115" y="52622"/>
                  </a:lnTo>
                  <a:lnTo>
                    <a:pt x="29448" y="51999"/>
                  </a:lnTo>
                  <a:lnTo>
                    <a:pt x="28869" y="51421"/>
                  </a:lnTo>
                  <a:lnTo>
                    <a:pt x="28202" y="50709"/>
                  </a:lnTo>
                  <a:lnTo>
                    <a:pt x="27668" y="50176"/>
                  </a:lnTo>
                  <a:cubicBezTo>
                    <a:pt x="27446" y="49953"/>
                    <a:pt x="27224" y="49731"/>
                    <a:pt x="27001" y="49508"/>
                  </a:cubicBezTo>
                  <a:lnTo>
                    <a:pt x="26467" y="48975"/>
                  </a:lnTo>
                  <a:lnTo>
                    <a:pt x="25800" y="48307"/>
                  </a:lnTo>
                  <a:lnTo>
                    <a:pt x="25266" y="47774"/>
                  </a:lnTo>
                  <a:lnTo>
                    <a:pt x="24644" y="47106"/>
                  </a:lnTo>
                  <a:lnTo>
                    <a:pt x="24110" y="46528"/>
                  </a:lnTo>
                  <a:cubicBezTo>
                    <a:pt x="23887" y="46306"/>
                    <a:pt x="23709" y="46083"/>
                    <a:pt x="23487" y="45861"/>
                  </a:cubicBezTo>
                  <a:cubicBezTo>
                    <a:pt x="23309" y="45638"/>
                    <a:pt x="23176" y="45460"/>
                    <a:pt x="22998" y="45283"/>
                  </a:cubicBezTo>
                  <a:cubicBezTo>
                    <a:pt x="22820" y="45149"/>
                    <a:pt x="22597" y="44838"/>
                    <a:pt x="22420" y="44615"/>
                  </a:cubicBezTo>
                  <a:lnTo>
                    <a:pt x="21930" y="44037"/>
                  </a:lnTo>
                  <a:cubicBezTo>
                    <a:pt x="21752" y="43815"/>
                    <a:pt x="21530" y="43592"/>
                    <a:pt x="21352" y="43370"/>
                  </a:cubicBezTo>
                  <a:cubicBezTo>
                    <a:pt x="21219" y="43147"/>
                    <a:pt x="21041" y="42970"/>
                    <a:pt x="20863" y="42747"/>
                  </a:cubicBezTo>
                  <a:lnTo>
                    <a:pt x="20640" y="42436"/>
                  </a:lnTo>
                  <a:cubicBezTo>
                    <a:pt x="20418" y="42169"/>
                    <a:pt x="20195" y="41902"/>
                    <a:pt x="19973" y="41591"/>
                  </a:cubicBezTo>
                  <a:cubicBezTo>
                    <a:pt x="19884" y="41502"/>
                    <a:pt x="19795" y="41368"/>
                    <a:pt x="19706" y="41235"/>
                  </a:cubicBezTo>
                  <a:cubicBezTo>
                    <a:pt x="19484" y="40923"/>
                    <a:pt x="19261" y="40657"/>
                    <a:pt x="19039" y="40345"/>
                  </a:cubicBezTo>
                  <a:lnTo>
                    <a:pt x="18861" y="39989"/>
                  </a:lnTo>
                  <a:cubicBezTo>
                    <a:pt x="18594" y="39589"/>
                    <a:pt x="18327" y="39189"/>
                    <a:pt x="18060" y="38833"/>
                  </a:cubicBezTo>
                  <a:lnTo>
                    <a:pt x="17838" y="38521"/>
                  </a:lnTo>
                  <a:cubicBezTo>
                    <a:pt x="17660" y="38255"/>
                    <a:pt x="17438" y="37988"/>
                    <a:pt x="17260" y="37632"/>
                  </a:cubicBezTo>
                  <a:lnTo>
                    <a:pt x="16993" y="37276"/>
                  </a:lnTo>
                  <a:cubicBezTo>
                    <a:pt x="16815" y="36965"/>
                    <a:pt x="16592" y="36698"/>
                    <a:pt x="16414" y="36386"/>
                  </a:cubicBezTo>
                  <a:lnTo>
                    <a:pt x="16237" y="36119"/>
                  </a:lnTo>
                  <a:cubicBezTo>
                    <a:pt x="16014" y="35719"/>
                    <a:pt x="15747" y="35319"/>
                    <a:pt x="15525" y="34918"/>
                  </a:cubicBezTo>
                  <a:lnTo>
                    <a:pt x="15391" y="34696"/>
                  </a:lnTo>
                  <a:cubicBezTo>
                    <a:pt x="15169" y="34385"/>
                    <a:pt x="14991" y="34073"/>
                    <a:pt x="14813" y="33762"/>
                  </a:cubicBezTo>
                  <a:lnTo>
                    <a:pt x="14591" y="33362"/>
                  </a:lnTo>
                  <a:cubicBezTo>
                    <a:pt x="14457" y="33095"/>
                    <a:pt x="14279" y="32828"/>
                    <a:pt x="14101" y="32516"/>
                  </a:cubicBezTo>
                  <a:lnTo>
                    <a:pt x="13924" y="32205"/>
                  </a:lnTo>
                  <a:lnTo>
                    <a:pt x="13301" y="31004"/>
                  </a:lnTo>
                  <a:cubicBezTo>
                    <a:pt x="13256" y="30960"/>
                    <a:pt x="13256" y="30915"/>
                    <a:pt x="13212" y="30826"/>
                  </a:cubicBezTo>
                  <a:cubicBezTo>
                    <a:pt x="13034" y="30515"/>
                    <a:pt x="12856" y="30159"/>
                    <a:pt x="12678" y="29803"/>
                  </a:cubicBezTo>
                  <a:cubicBezTo>
                    <a:pt x="12634" y="29670"/>
                    <a:pt x="12589" y="29536"/>
                    <a:pt x="12545" y="29447"/>
                  </a:cubicBezTo>
                  <a:cubicBezTo>
                    <a:pt x="12367" y="29136"/>
                    <a:pt x="12233" y="28869"/>
                    <a:pt x="12144" y="28558"/>
                  </a:cubicBezTo>
                  <a:cubicBezTo>
                    <a:pt x="12055" y="28469"/>
                    <a:pt x="12011" y="28335"/>
                    <a:pt x="11966" y="28202"/>
                  </a:cubicBezTo>
                  <a:cubicBezTo>
                    <a:pt x="11788" y="27801"/>
                    <a:pt x="11610" y="27401"/>
                    <a:pt x="11433" y="27001"/>
                  </a:cubicBezTo>
                  <a:cubicBezTo>
                    <a:pt x="7162" y="16681"/>
                    <a:pt x="7207" y="7429"/>
                    <a:pt x="10854" y="0"/>
                  </a:cubicBezTo>
                  <a:lnTo>
                    <a:pt x="3648" y="14679"/>
                  </a:lnTo>
                  <a:cubicBezTo>
                    <a:pt x="45" y="22108"/>
                    <a:pt x="1" y="31360"/>
                    <a:pt x="4271" y="41724"/>
                  </a:cubicBezTo>
                  <a:cubicBezTo>
                    <a:pt x="4449" y="42124"/>
                    <a:pt x="4627" y="42525"/>
                    <a:pt x="4805" y="42881"/>
                  </a:cubicBezTo>
                  <a:cubicBezTo>
                    <a:pt x="4849" y="43014"/>
                    <a:pt x="4894" y="43147"/>
                    <a:pt x="4938" y="43281"/>
                  </a:cubicBezTo>
                  <a:lnTo>
                    <a:pt x="5339" y="44126"/>
                  </a:lnTo>
                  <a:cubicBezTo>
                    <a:pt x="5428" y="44259"/>
                    <a:pt x="5472" y="44393"/>
                    <a:pt x="5516" y="44482"/>
                  </a:cubicBezTo>
                  <a:cubicBezTo>
                    <a:pt x="5694" y="44838"/>
                    <a:pt x="5872" y="45194"/>
                    <a:pt x="6050" y="45549"/>
                  </a:cubicBezTo>
                  <a:lnTo>
                    <a:pt x="6139" y="45683"/>
                  </a:lnTo>
                  <a:cubicBezTo>
                    <a:pt x="6317" y="46083"/>
                    <a:pt x="6540" y="46484"/>
                    <a:pt x="6762" y="46884"/>
                  </a:cubicBezTo>
                  <a:cubicBezTo>
                    <a:pt x="6806" y="46973"/>
                    <a:pt x="6851" y="47106"/>
                    <a:pt x="6940" y="47195"/>
                  </a:cubicBezTo>
                  <a:cubicBezTo>
                    <a:pt x="7073" y="47507"/>
                    <a:pt x="7251" y="47774"/>
                    <a:pt x="7429" y="48085"/>
                  </a:cubicBezTo>
                  <a:lnTo>
                    <a:pt x="7652" y="48441"/>
                  </a:lnTo>
                  <a:cubicBezTo>
                    <a:pt x="7785" y="48752"/>
                    <a:pt x="8007" y="49108"/>
                    <a:pt x="8185" y="49419"/>
                  </a:cubicBezTo>
                  <a:lnTo>
                    <a:pt x="8319" y="49642"/>
                  </a:lnTo>
                  <a:cubicBezTo>
                    <a:pt x="8586" y="50042"/>
                    <a:pt x="8808" y="50442"/>
                    <a:pt x="9075" y="50798"/>
                  </a:cubicBezTo>
                  <a:cubicBezTo>
                    <a:pt x="9120" y="50887"/>
                    <a:pt x="9164" y="51021"/>
                    <a:pt x="9253" y="51110"/>
                  </a:cubicBezTo>
                  <a:lnTo>
                    <a:pt x="9787" y="51999"/>
                  </a:lnTo>
                  <a:lnTo>
                    <a:pt x="10054" y="52355"/>
                  </a:lnTo>
                  <a:lnTo>
                    <a:pt x="10632" y="53245"/>
                  </a:lnTo>
                  <a:lnTo>
                    <a:pt x="10854" y="53512"/>
                  </a:lnTo>
                  <a:cubicBezTo>
                    <a:pt x="11121" y="53912"/>
                    <a:pt x="11388" y="54312"/>
                    <a:pt x="11655" y="54668"/>
                  </a:cubicBezTo>
                  <a:cubicBezTo>
                    <a:pt x="11744" y="54757"/>
                    <a:pt x="11788" y="54846"/>
                    <a:pt x="11833" y="54935"/>
                  </a:cubicBezTo>
                  <a:cubicBezTo>
                    <a:pt x="12055" y="55202"/>
                    <a:pt x="12322" y="55513"/>
                    <a:pt x="12545" y="55825"/>
                  </a:cubicBezTo>
                  <a:lnTo>
                    <a:pt x="12811" y="56181"/>
                  </a:lnTo>
                  <a:lnTo>
                    <a:pt x="13479" y="57026"/>
                  </a:lnTo>
                  <a:lnTo>
                    <a:pt x="13701" y="57337"/>
                  </a:lnTo>
                  <a:lnTo>
                    <a:pt x="13835" y="57470"/>
                  </a:lnTo>
                  <a:lnTo>
                    <a:pt x="14190" y="57960"/>
                  </a:lnTo>
                  <a:lnTo>
                    <a:pt x="14769" y="58627"/>
                  </a:lnTo>
                  <a:lnTo>
                    <a:pt x="15258" y="59205"/>
                  </a:lnTo>
                  <a:cubicBezTo>
                    <a:pt x="15436" y="59428"/>
                    <a:pt x="15614" y="59650"/>
                    <a:pt x="15792" y="59872"/>
                  </a:cubicBezTo>
                  <a:lnTo>
                    <a:pt x="16326" y="60451"/>
                  </a:lnTo>
                  <a:lnTo>
                    <a:pt x="16904" y="61118"/>
                  </a:lnTo>
                  <a:lnTo>
                    <a:pt x="17438" y="61652"/>
                  </a:lnTo>
                  <a:lnTo>
                    <a:pt x="18016" y="62319"/>
                  </a:lnTo>
                  <a:cubicBezTo>
                    <a:pt x="18238" y="62541"/>
                    <a:pt x="18416" y="62719"/>
                    <a:pt x="18594" y="62897"/>
                  </a:cubicBezTo>
                  <a:lnTo>
                    <a:pt x="19217" y="63520"/>
                  </a:lnTo>
                  <a:lnTo>
                    <a:pt x="19795" y="64098"/>
                  </a:lnTo>
                  <a:lnTo>
                    <a:pt x="20418" y="64721"/>
                  </a:lnTo>
                  <a:lnTo>
                    <a:pt x="20952" y="65299"/>
                  </a:lnTo>
                  <a:lnTo>
                    <a:pt x="21619" y="65922"/>
                  </a:lnTo>
                  <a:lnTo>
                    <a:pt x="22197" y="66500"/>
                  </a:lnTo>
                  <a:lnTo>
                    <a:pt x="22864" y="67123"/>
                  </a:lnTo>
                  <a:lnTo>
                    <a:pt x="23176" y="67390"/>
                  </a:lnTo>
                  <a:lnTo>
                    <a:pt x="23532" y="67701"/>
                  </a:lnTo>
                  <a:lnTo>
                    <a:pt x="24065" y="68191"/>
                  </a:lnTo>
                  <a:lnTo>
                    <a:pt x="24777" y="68813"/>
                  </a:lnTo>
                  <a:lnTo>
                    <a:pt x="25311" y="69303"/>
                  </a:lnTo>
                  <a:cubicBezTo>
                    <a:pt x="25533" y="69525"/>
                    <a:pt x="25756" y="69703"/>
                    <a:pt x="26023" y="69925"/>
                  </a:cubicBezTo>
                  <a:lnTo>
                    <a:pt x="26556" y="70415"/>
                  </a:lnTo>
                  <a:lnTo>
                    <a:pt x="27312" y="70993"/>
                  </a:lnTo>
                  <a:lnTo>
                    <a:pt x="27846" y="71482"/>
                  </a:lnTo>
                  <a:lnTo>
                    <a:pt x="28602" y="72105"/>
                  </a:lnTo>
                  <a:lnTo>
                    <a:pt x="29136" y="72550"/>
                  </a:lnTo>
                  <a:lnTo>
                    <a:pt x="29937" y="73172"/>
                  </a:lnTo>
                  <a:lnTo>
                    <a:pt x="30515" y="73617"/>
                  </a:lnTo>
                  <a:lnTo>
                    <a:pt x="31405" y="74284"/>
                  </a:lnTo>
                  <a:lnTo>
                    <a:pt x="31850" y="74640"/>
                  </a:lnTo>
                  <a:cubicBezTo>
                    <a:pt x="32250" y="74952"/>
                    <a:pt x="32650" y="75263"/>
                    <a:pt x="33051" y="75530"/>
                  </a:cubicBezTo>
                  <a:lnTo>
                    <a:pt x="33229" y="75663"/>
                  </a:lnTo>
                  <a:lnTo>
                    <a:pt x="33229" y="75663"/>
                  </a:lnTo>
                  <a:lnTo>
                    <a:pt x="33229" y="75663"/>
                  </a:lnTo>
                  <a:cubicBezTo>
                    <a:pt x="34118" y="76331"/>
                    <a:pt x="35052" y="76953"/>
                    <a:pt x="35986" y="77621"/>
                  </a:cubicBezTo>
                  <a:lnTo>
                    <a:pt x="36075" y="77665"/>
                  </a:lnTo>
                  <a:cubicBezTo>
                    <a:pt x="36965" y="78288"/>
                    <a:pt x="37855" y="78911"/>
                    <a:pt x="38789" y="79489"/>
                  </a:cubicBezTo>
                  <a:lnTo>
                    <a:pt x="38967" y="79622"/>
                  </a:lnTo>
                  <a:cubicBezTo>
                    <a:pt x="39901" y="80201"/>
                    <a:pt x="40790" y="80779"/>
                    <a:pt x="41725" y="81357"/>
                  </a:cubicBezTo>
                  <a:lnTo>
                    <a:pt x="41991" y="81490"/>
                  </a:lnTo>
                  <a:cubicBezTo>
                    <a:pt x="42881" y="82069"/>
                    <a:pt x="43771" y="82603"/>
                    <a:pt x="44705" y="83136"/>
                  </a:cubicBezTo>
                  <a:lnTo>
                    <a:pt x="44927" y="83270"/>
                  </a:lnTo>
                  <a:lnTo>
                    <a:pt x="45105" y="83359"/>
                  </a:lnTo>
                  <a:cubicBezTo>
                    <a:pt x="45550" y="83626"/>
                    <a:pt x="45995" y="83848"/>
                    <a:pt x="46440" y="84115"/>
                  </a:cubicBezTo>
                  <a:lnTo>
                    <a:pt x="46840" y="84337"/>
                  </a:lnTo>
                  <a:cubicBezTo>
                    <a:pt x="47418" y="84649"/>
                    <a:pt x="47996" y="84960"/>
                    <a:pt x="48575" y="85271"/>
                  </a:cubicBezTo>
                  <a:lnTo>
                    <a:pt x="49064" y="85538"/>
                  </a:lnTo>
                  <a:cubicBezTo>
                    <a:pt x="49509" y="85761"/>
                    <a:pt x="49954" y="85983"/>
                    <a:pt x="50354" y="86206"/>
                  </a:cubicBezTo>
                  <a:lnTo>
                    <a:pt x="51021" y="86561"/>
                  </a:lnTo>
                  <a:lnTo>
                    <a:pt x="52178" y="87095"/>
                  </a:lnTo>
                  <a:lnTo>
                    <a:pt x="52889" y="87451"/>
                  </a:lnTo>
                  <a:lnTo>
                    <a:pt x="54046" y="88029"/>
                  </a:lnTo>
                  <a:lnTo>
                    <a:pt x="54713" y="88341"/>
                  </a:lnTo>
                  <a:lnTo>
                    <a:pt x="55959" y="88919"/>
                  </a:lnTo>
                  <a:lnTo>
                    <a:pt x="56581" y="89186"/>
                  </a:lnTo>
                  <a:cubicBezTo>
                    <a:pt x="57160" y="89453"/>
                    <a:pt x="57782" y="89720"/>
                    <a:pt x="58361" y="89986"/>
                  </a:cubicBezTo>
                  <a:lnTo>
                    <a:pt x="58405" y="89986"/>
                  </a:lnTo>
                  <a:cubicBezTo>
                    <a:pt x="59028" y="90253"/>
                    <a:pt x="59651" y="90476"/>
                    <a:pt x="60273" y="90743"/>
                  </a:cubicBezTo>
                  <a:lnTo>
                    <a:pt x="60407" y="90832"/>
                  </a:lnTo>
                  <a:lnTo>
                    <a:pt x="60852" y="91009"/>
                  </a:lnTo>
                  <a:lnTo>
                    <a:pt x="62142" y="91499"/>
                  </a:lnTo>
                  <a:lnTo>
                    <a:pt x="62853" y="91810"/>
                  </a:lnTo>
                  <a:lnTo>
                    <a:pt x="64054" y="92255"/>
                  </a:lnTo>
                  <a:lnTo>
                    <a:pt x="64766" y="92522"/>
                  </a:lnTo>
                  <a:lnTo>
                    <a:pt x="65967" y="92967"/>
                  </a:lnTo>
                  <a:lnTo>
                    <a:pt x="66679" y="93189"/>
                  </a:lnTo>
                  <a:lnTo>
                    <a:pt x="68058" y="93678"/>
                  </a:lnTo>
                  <a:lnTo>
                    <a:pt x="68591" y="93856"/>
                  </a:lnTo>
                  <a:cubicBezTo>
                    <a:pt x="69259" y="94079"/>
                    <a:pt x="69881" y="94301"/>
                    <a:pt x="70504" y="94479"/>
                  </a:cubicBezTo>
                  <a:lnTo>
                    <a:pt x="70904" y="94612"/>
                  </a:lnTo>
                  <a:lnTo>
                    <a:pt x="72417" y="95057"/>
                  </a:lnTo>
                  <a:lnTo>
                    <a:pt x="73129" y="95280"/>
                  </a:lnTo>
                  <a:lnTo>
                    <a:pt x="74374" y="95636"/>
                  </a:lnTo>
                  <a:lnTo>
                    <a:pt x="75086" y="95813"/>
                  </a:lnTo>
                  <a:lnTo>
                    <a:pt x="76331" y="96169"/>
                  </a:lnTo>
                  <a:lnTo>
                    <a:pt x="77043" y="96347"/>
                  </a:lnTo>
                  <a:lnTo>
                    <a:pt x="78333" y="96659"/>
                  </a:lnTo>
                  <a:lnTo>
                    <a:pt x="79000" y="96837"/>
                  </a:lnTo>
                  <a:cubicBezTo>
                    <a:pt x="79534" y="96926"/>
                    <a:pt x="80023" y="97059"/>
                    <a:pt x="80557" y="97192"/>
                  </a:cubicBezTo>
                  <a:lnTo>
                    <a:pt x="80957" y="97281"/>
                  </a:lnTo>
                  <a:lnTo>
                    <a:pt x="82870" y="97682"/>
                  </a:lnTo>
                  <a:lnTo>
                    <a:pt x="83448" y="97771"/>
                  </a:lnTo>
                  <a:lnTo>
                    <a:pt x="84827" y="98038"/>
                  </a:lnTo>
                  <a:lnTo>
                    <a:pt x="85539" y="98171"/>
                  </a:lnTo>
                  <a:lnTo>
                    <a:pt x="86784" y="98349"/>
                  </a:lnTo>
                  <a:cubicBezTo>
                    <a:pt x="87007" y="98393"/>
                    <a:pt x="87274" y="98438"/>
                    <a:pt x="87541" y="98482"/>
                  </a:cubicBezTo>
                  <a:cubicBezTo>
                    <a:pt x="87941" y="98527"/>
                    <a:pt x="88341" y="98616"/>
                    <a:pt x="88742" y="98660"/>
                  </a:cubicBezTo>
                  <a:lnTo>
                    <a:pt x="89498" y="98749"/>
                  </a:lnTo>
                  <a:lnTo>
                    <a:pt x="90788" y="98927"/>
                  </a:lnTo>
                  <a:lnTo>
                    <a:pt x="91411" y="99016"/>
                  </a:lnTo>
                  <a:cubicBezTo>
                    <a:pt x="92078" y="99061"/>
                    <a:pt x="92700" y="99150"/>
                    <a:pt x="93323" y="99194"/>
                  </a:cubicBezTo>
                  <a:cubicBezTo>
                    <a:pt x="93990" y="99283"/>
                    <a:pt x="94702" y="99328"/>
                    <a:pt x="95414" y="99372"/>
                  </a:cubicBezTo>
                  <a:lnTo>
                    <a:pt x="96037" y="99416"/>
                  </a:lnTo>
                  <a:lnTo>
                    <a:pt x="97416" y="99505"/>
                  </a:lnTo>
                  <a:lnTo>
                    <a:pt x="98172" y="99505"/>
                  </a:lnTo>
                  <a:lnTo>
                    <a:pt x="99417" y="99550"/>
                  </a:lnTo>
                  <a:lnTo>
                    <a:pt x="100173" y="99550"/>
                  </a:lnTo>
                  <a:lnTo>
                    <a:pt x="101463" y="99550"/>
                  </a:lnTo>
                  <a:lnTo>
                    <a:pt x="102086" y="99550"/>
                  </a:lnTo>
                  <a:cubicBezTo>
                    <a:pt x="102664" y="99550"/>
                    <a:pt x="103287" y="99550"/>
                    <a:pt x="103821" y="99505"/>
                  </a:cubicBezTo>
                  <a:lnTo>
                    <a:pt x="103999" y="99505"/>
                  </a:lnTo>
                  <a:cubicBezTo>
                    <a:pt x="104622" y="99505"/>
                    <a:pt x="105244" y="99461"/>
                    <a:pt x="105867" y="99461"/>
                  </a:cubicBezTo>
                  <a:lnTo>
                    <a:pt x="106401" y="99416"/>
                  </a:lnTo>
                  <a:cubicBezTo>
                    <a:pt x="106712" y="99416"/>
                    <a:pt x="107024" y="99372"/>
                    <a:pt x="107335" y="99328"/>
                  </a:cubicBezTo>
                  <a:lnTo>
                    <a:pt x="107646" y="99328"/>
                  </a:lnTo>
                  <a:lnTo>
                    <a:pt x="108447" y="99239"/>
                  </a:lnTo>
                  <a:lnTo>
                    <a:pt x="109515" y="99150"/>
                  </a:lnTo>
                  <a:lnTo>
                    <a:pt x="110271" y="99061"/>
                  </a:lnTo>
                  <a:cubicBezTo>
                    <a:pt x="110627" y="99016"/>
                    <a:pt x="110938" y="98972"/>
                    <a:pt x="111294" y="98927"/>
                  </a:cubicBezTo>
                  <a:lnTo>
                    <a:pt x="112050" y="98794"/>
                  </a:lnTo>
                  <a:lnTo>
                    <a:pt x="113073" y="98660"/>
                  </a:lnTo>
                  <a:lnTo>
                    <a:pt x="113785" y="98527"/>
                  </a:lnTo>
                  <a:lnTo>
                    <a:pt x="114808" y="98304"/>
                  </a:lnTo>
                  <a:cubicBezTo>
                    <a:pt x="115030" y="98260"/>
                    <a:pt x="115253" y="98260"/>
                    <a:pt x="115475" y="98171"/>
                  </a:cubicBezTo>
                  <a:lnTo>
                    <a:pt x="116543" y="97949"/>
                  </a:lnTo>
                  <a:lnTo>
                    <a:pt x="117121" y="97815"/>
                  </a:lnTo>
                  <a:cubicBezTo>
                    <a:pt x="117566" y="97682"/>
                    <a:pt x="118055" y="97593"/>
                    <a:pt x="118500" y="97459"/>
                  </a:cubicBezTo>
                  <a:lnTo>
                    <a:pt x="118722" y="97415"/>
                  </a:lnTo>
                  <a:cubicBezTo>
                    <a:pt x="119212" y="97281"/>
                    <a:pt x="119745" y="97103"/>
                    <a:pt x="120235" y="96970"/>
                  </a:cubicBezTo>
                  <a:lnTo>
                    <a:pt x="120279" y="96970"/>
                  </a:lnTo>
                  <a:lnTo>
                    <a:pt x="120546" y="96881"/>
                  </a:lnTo>
                  <a:cubicBezTo>
                    <a:pt x="120946" y="96748"/>
                    <a:pt x="121347" y="96614"/>
                    <a:pt x="121703" y="96481"/>
                  </a:cubicBezTo>
                  <a:cubicBezTo>
                    <a:pt x="121880" y="96436"/>
                    <a:pt x="122014" y="96392"/>
                    <a:pt x="122147" y="96347"/>
                  </a:cubicBezTo>
                  <a:cubicBezTo>
                    <a:pt x="122503" y="96214"/>
                    <a:pt x="122859" y="96080"/>
                    <a:pt x="123170" y="95947"/>
                  </a:cubicBezTo>
                  <a:lnTo>
                    <a:pt x="123571" y="95813"/>
                  </a:lnTo>
                  <a:cubicBezTo>
                    <a:pt x="124016" y="95636"/>
                    <a:pt x="124460" y="95458"/>
                    <a:pt x="124905" y="95235"/>
                  </a:cubicBezTo>
                  <a:lnTo>
                    <a:pt x="125083" y="95146"/>
                  </a:lnTo>
                  <a:cubicBezTo>
                    <a:pt x="125483" y="94968"/>
                    <a:pt x="125839" y="94835"/>
                    <a:pt x="126195" y="94657"/>
                  </a:cubicBezTo>
                  <a:lnTo>
                    <a:pt x="126551" y="94435"/>
                  </a:lnTo>
                  <a:cubicBezTo>
                    <a:pt x="126907" y="94301"/>
                    <a:pt x="127174" y="94123"/>
                    <a:pt x="127485" y="93990"/>
                  </a:cubicBezTo>
                  <a:lnTo>
                    <a:pt x="127841" y="93812"/>
                  </a:lnTo>
                  <a:cubicBezTo>
                    <a:pt x="128241" y="93589"/>
                    <a:pt x="128597" y="93367"/>
                    <a:pt x="128998" y="93145"/>
                  </a:cubicBezTo>
                  <a:lnTo>
                    <a:pt x="129042" y="93145"/>
                  </a:lnTo>
                  <a:lnTo>
                    <a:pt x="129175" y="93056"/>
                  </a:lnTo>
                  <a:cubicBezTo>
                    <a:pt x="129531" y="92878"/>
                    <a:pt x="129843" y="92655"/>
                    <a:pt x="130154" y="92433"/>
                  </a:cubicBezTo>
                  <a:lnTo>
                    <a:pt x="130510" y="92210"/>
                  </a:lnTo>
                  <a:lnTo>
                    <a:pt x="131355" y="91677"/>
                  </a:lnTo>
                  <a:lnTo>
                    <a:pt x="131622" y="91499"/>
                  </a:lnTo>
                  <a:cubicBezTo>
                    <a:pt x="131978" y="91232"/>
                    <a:pt x="132334" y="90965"/>
                    <a:pt x="132645" y="90698"/>
                  </a:cubicBezTo>
                  <a:lnTo>
                    <a:pt x="132867" y="90565"/>
                  </a:lnTo>
                  <a:cubicBezTo>
                    <a:pt x="133134" y="90342"/>
                    <a:pt x="133401" y="90120"/>
                    <a:pt x="133668" y="89897"/>
                  </a:cubicBezTo>
                  <a:lnTo>
                    <a:pt x="133935" y="89631"/>
                  </a:lnTo>
                  <a:lnTo>
                    <a:pt x="134691" y="88963"/>
                  </a:lnTo>
                  <a:lnTo>
                    <a:pt x="134914" y="88741"/>
                  </a:lnTo>
                  <a:cubicBezTo>
                    <a:pt x="135180" y="88474"/>
                    <a:pt x="135447" y="88207"/>
                    <a:pt x="135714" y="87940"/>
                  </a:cubicBezTo>
                  <a:lnTo>
                    <a:pt x="135759" y="87896"/>
                  </a:lnTo>
                  <a:cubicBezTo>
                    <a:pt x="135848" y="87807"/>
                    <a:pt x="135892" y="87762"/>
                    <a:pt x="135981" y="87673"/>
                  </a:cubicBezTo>
                  <a:cubicBezTo>
                    <a:pt x="136204" y="87451"/>
                    <a:pt x="136426" y="87184"/>
                    <a:pt x="136648" y="8696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751149" y="1951800"/>
              <a:ext cx="4310367" cy="2972348"/>
            </a:xfrm>
            <a:custGeom>
              <a:avLst/>
              <a:gdLst/>
              <a:ahLst/>
              <a:cxnLst/>
              <a:rect l="l" t="t" r="r" b="b"/>
              <a:pathLst>
                <a:path w="159201" h="109782" extrusionOk="0">
                  <a:moveTo>
                    <a:pt x="147501" y="61252"/>
                  </a:moveTo>
                  <a:cubicBezTo>
                    <a:pt x="135714" y="32917"/>
                    <a:pt x="95725" y="7074"/>
                    <a:pt x="58316" y="3515"/>
                  </a:cubicBezTo>
                  <a:cubicBezTo>
                    <a:pt x="20907" y="1"/>
                    <a:pt x="0" y="20240"/>
                    <a:pt x="11744" y="48575"/>
                  </a:cubicBezTo>
                  <a:cubicBezTo>
                    <a:pt x="23487" y="76909"/>
                    <a:pt x="63520" y="102798"/>
                    <a:pt x="100929" y="106267"/>
                  </a:cubicBezTo>
                  <a:cubicBezTo>
                    <a:pt x="138338" y="109781"/>
                    <a:pt x="159200" y="89587"/>
                    <a:pt x="147501" y="61252"/>
                  </a:cubicBezTo>
                  <a:close/>
                  <a:moveTo>
                    <a:pt x="100484" y="105200"/>
                  </a:moveTo>
                  <a:cubicBezTo>
                    <a:pt x="63832" y="101819"/>
                    <a:pt x="24688" y="76465"/>
                    <a:pt x="13167" y="48708"/>
                  </a:cubicBezTo>
                  <a:cubicBezTo>
                    <a:pt x="1646" y="20952"/>
                    <a:pt x="22108" y="1202"/>
                    <a:pt x="58761" y="4627"/>
                  </a:cubicBezTo>
                  <a:cubicBezTo>
                    <a:pt x="95414" y="8008"/>
                    <a:pt x="134557" y="33362"/>
                    <a:pt x="146034" y="61118"/>
                  </a:cubicBezTo>
                  <a:cubicBezTo>
                    <a:pt x="157554" y="88830"/>
                    <a:pt x="137093" y="108625"/>
                    <a:pt x="100484" y="10520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" name="Google Shape;2467;p29"/>
          <p:cNvGrpSpPr/>
          <p:nvPr/>
        </p:nvGrpSpPr>
        <p:grpSpPr>
          <a:xfrm>
            <a:off x="-89650" y="-30750"/>
            <a:ext cx="9315675" cy="5174400"/>
            <a:chOff x="-89650" y="-30750"/>
            <a:chExt cx="9315675" cy="5174400"/>
          </a:xfrm>
        </p:grpSpPr>
        <p:grpSp>
          <p:nvGrpSpPr>
            <p:cNvPr id="2468" name="Google Shape;2468;p29"/>
            <p:cNvGrpSpPr/>
            <p:nvPr/>
          </p:nvGrpSpPr>
          <p:grpSpPr>
            <a:xfrm>
              <a:off x="160725" y="-30750"/>
              <a:ext cx="9065300" cy="5174400"/>
              <a:chOff x="160725" y="-30750"/>
              <a:chExt cx="9065300" cy="5174400"/>
            </a:xfrm>
          </p:grpSpPr>
          <p:sp>
            <p:nvSpPr>
              <p:cNvPr id="2469" name="Google Shape;2469;p29"/>
              <p:cNvSpPr/>
              <p:nvPr/>
            </p:nvSpPr>
            <p:spPr>
              <a:xfrm>
                <a:off x="16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9"/>
              <p:cNvSpPr/>
              <p:nvPr/>
            </p:nvSpPr>
            <p:spPr>
              <a:xfrm>
                <a:off x="33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9"/>
              <p:cNvSpPr/>
              <p:nvPr/>
            </p:nvSpPr>
            <p:spPr>
              <a:xfrm>
                <a:off x="50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29"/>
              <p:cNvSpPr/>
              <p:nvPr/>
            </p:nvSpPr>
            <p:spPr>
              <a:xfrm>
                <a:off x="683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29"/>
              <p:cNvSpPr/>
              <p:nvPr/>
            </p:nvSpPr>
            <p:spPr>
              <a:xfrm>
                <a:off x="857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9"/>
              <p:cNvSpPr/>
              <p:nvPr/>
            </p:nvSpPr>
            <p:spPr>
              <a:xfrm>
                <a:off x="1031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9"/>
              <p:cNvSpPr/>
              <p:nvPr/>
            </p:nvSpPr>
            <p:spPr>
              <a:xfrm>
                <a:off x="1205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9"/>
              <p:cNvSpPr/>
              <p:nvPr/>
            </p:nvSpPr>
            <p:spPr>
              <a:xfrm>
                <a:off x="1380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29"/>
              <p:cNvSpPr/>
              <p:nvPr/>
            </p:nvSpPr>
            <p:spPr>
              <a:xfrm>
                <a:off x="1554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29"/>
              <p:cNvSpPr/>
              <p:nvPr/>
            </p:nvSpPr>
            <p:spPr>
              <a:xfrm>
                <a:off x="1728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29"/>
              <p:cNvSpPr/>
              <p:nvPr/>
            </p:nvSpPr>
            <p:spPr>
              <a:xfrm>
                <a:off x="1902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29"/>
              <p:cNvSpPr/>
              <p:nvPr/>
            </p:nvSpPr>
            <p:spPr>
              <a:xfrm>
                <a:off x="2076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29"/>
              <p:cNvSpPr/>
              <p:nvPr/>
            </p:nvSpPr>
            <p:spPr>
              <a:xfrm>
                <a:off x="2251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29"/>
              <p:cNvSpPr/>
              <p:nvPr/>
            </p:nvSpPr>
            <p:spPr>
              <a:xfrm>
                <a:off x="2425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29"/>
              <p:cNvSpPr/>
              <p:nvPr/>
            </p:nvSpPr>
            <p:spPr>
              <a:xfrm>
                <a:off x="2599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29"/>
              <p:cNvSpPr/>
              <p:nvPr/>
            </p:nvSpPr>
            <p:spPr>
              <a:xfrm>
                <a:off x="2773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29"/>
              <p:cNvSpPr/>
              <p:nvPr/>
            </p:nvSpPr>
            <p:spPr>
              <a:xfrm>
                <a:off x="2947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29"/>
              <p:cNvSpPr/>
              <p:nvPr/>
            </p:nvSpPr>
            <p:spPr>
              <a:xfrm>
                <a:off x="3122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29"/>
              <p:cNvSpPr/>
              <p:nvPr/>
            </p:nvSpPr>
            <p:spPr>
              <a:xfrm>
                <a:off x="3296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29"/>
              <p:cNvSpPr/>
              <p:nvPr/>
            </p:nvSpPr>
            <p:spPr>
              <a:xfrm>
                <a:off x="3470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29"/>
              <p:cNvSpPr/>
              <p:nvPr/>
            </p:nvSpPr>
            <p:spPr>
              <a:xfrm>
                <a:off x="3644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29"/>
              <p:cNvSpPr/>
              <p:nvPr/>
            </p:nvSpPr>
            <p:spPr>
              <a:xfrm>
                <a:off x="3818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29"/>
              <p:cNvSpPr/>
              <p:nvPr/>
            </p:nvSpPr>
            <p:spPr>
              <a:xfrm>
                <a:off x="3993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29"/>
              <p:cNvSpPr/>
              <p:nvPr/>
            </p:nvSpPr>
            <p:spPr>
              <a:xfrm>
                <a:off x="4167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29"/>
              <p:cNvSpPr/>
              <p:nvPr/>
            </p:nvSpPr>
            <p:spPr>
              <a:xfrm>
                <a:off x="4341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29"/>
              <p:cNvSpPr/>
              <p:nvPr/>
            </p:nvSpPr>
            <p:spPr>
              <a:xfrm>
                <a:off x="4515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29"/>
              <p:cNvSpPr/>
              <p:nvPr/>
            </p:nvSpPr>
            <p:spPr>
              <a:xfrm>
                <a:off x="4689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9"/>
              <p:cNvSpPr/>
              <p:nvPr/>
            </p:nvSpPr>
            <p:spPr>
              <a:xfrm>
                <a:off x="4864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29"/>
              <p:cNvSpPr/>
              <p:nvPr/>
            </p:nvSpPr>
            <p:spPr>
              <a:xfrm>
                <a:off x="5038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29"/>
              <p:cNvSpPr/>
              <p:nvPr/>
            </p:nvSpPr>
            <p:spPr>
              <a:xfrm>
                <a:off x="5212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29"/>
              <p:cNvSpPr/>
              <p:nvPr/>
            </p:nvSpPr>
            <p:spPr>
              <a:xfrm>
                <a:off x="5386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29"/>
              <p:cNvSpPr/>
              <p:nvPr/>
            </p:nvSpPr>
            <p:spPr>
              <a:xfrm>
                <a:off x="5560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29"/>
              <p:cNvSpPr/>
              <p:nvPr/>
            </p:nvSpPr>
            <p:spPr>
              <a:xfrm>
                <a:off x="5735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29"/>
              <p:cNvSpPr/>
              <p:nvPr/>
            </p:nvSpPr>
            <p:spPr>
              <a:xfrm>
                <a:off x="5909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29"/>
              <p:cNvSpPr/>
              <p:nvPr/>
            </p:nvSpPr>
            <p:spPr>
              <a:xfrm>
                <a:off x="6083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9"/>
              <p:cNvSpPr/>
              <p:nvPr/>
            </p:nvSpPr>
            <p:spPr>
              <a:xfrm>
                <a:off x="6257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9"/>
              <p:cNvSpPr/>
              <p:nvPr/>
            </p:nvSpPr>
            <p:spPr>
              <a:xfrm>
                <a:off x="6431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9"/>
              <p:cNvSpPr/>
              <p:nvPr/>
            </p:nvSpPr>
            <p:spPr>
              <a:xfrm>
                <a:off x="6606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9"/>
              <p:cNvSpPr/>
              <p:nvPr/>
            </p:nvSpPr>
            <p:spPr>
              <a:xfrm>
                <a:off x="6780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9"/>
              <p:cNvSpPr/>
              <p:nvPr/>
            </p:nvSpPr>
            <p:spPr>
              <a:xfrm>
                <a:off x="6954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9"/>
              <p:cNvSpPr/>
              <p:nvPr/>
            </p:nvSpPr>
            <p:spPr>
              <a:xfrm>
                <a:off x="7128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9"/>
              <p:cNvSpPr/>
              <p:nvPr/>
            </p:nvSpPr>
            <p:spPr>
              <a:xfrm>
                <a:off x="7302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9"/>
              <p:cNvSpPr/>
              <p:nvPr/>
            </p:nvSpPr>
            <p:spPr>
              <a:xfrm>
                <a:off x="7477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9"/>
              <p:cNvSpPr/>
              <p:nvPr/>
            </p:nvSpPr>
            <p:spPr>
              <a:xfrm>
                <a:off x="7651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29"/>
              <p:cNvSpPr/>
              <p:nvPr/>
            </p:nvSpPr>
            <p:spPr>
              <a:xfrm>
                <a:off x="7825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29"/>
              <p:cNvSpPr/>
              <p:nvPr/>
            </p:nvSpPr>
            <p:spPr>
              <a:xfrm>
                <a:off x="7999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9"/>
              <p:cNvSpPr/>
              <p:nvPr/>
            </p:nvSpPr>
            <p:spPr>
              <a:xfrm>
                <a:off x="8173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9"/>
              <p:cNvSpPr/>
              <p:nvPr/>
            </p:nvSpPr>
            <p:spPr>
              <a:xfrm>
                <a:off x="8348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9"/>
              <p:cNvSpPr/>
              <p:nvPr/>
            </p:nvSpPr>
            <p:spPr>
              <a:xfrm>
                <a:off x="85223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9"/>
              <p:cNvSpPr/>
              <p:nvPr/>
            </p:nvSpPr>
            <p:spPr>
              <a:xfrm>
                <a:off x="86965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9"/>
              <p:cNvSpPr/>
              <p:nvPr/>
            </p:nvSpPr>
            <p:spPr>
              <a:xfrm>
                <a:off x="88707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9"/>
              <p:cNvSpPr/>
              <p:nvPr/>
            </p:nvSpPr>
            <p:spPr>
              <a:xfrm>
                <a:off x="90449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9"/>
              <p:cNvSpPr/>
              <p:nvPr/>
            </p:nvSpPr>
            <p:spPr>
              <a:xfrm>
                <a:off x="9219125" y="-30750"/>
                <a:ext cx="6900" cy="51744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2" name="Google Shape;2522;p29"/>
            <p:cNvGrpSpPr/>
            <p:nvPr/>
          </p:nvGrpSpPr>
          <p:grpSpPr>
            <a:xfrm>
              <a:off x="-89650" y="151650"/>
              <a:ext cx="9308700" cy="4986675"/>
              <a:chOff x="-89650" y="151650"/>
              <a:chExt cx="9308700" cy="4986675"/>
            </a:xfrm>
          </p:grpSpPr>
          <p:sp>
            <p:nvSpPr>
              <p:cNvPr id="2523" name="Google Shape;2523;p29"/>
              <p:cNvSpPr/>
              <p:nvPr/>
            </p:nvSpPr>
            <p:spPr>
              <a:xfrm>
                <a:off x="-89650" y="1516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29"/>
              <p:cNvSpPr/>
              <p:nvPr/>
            </p:nvSpPr>
            <p:spPr>
              <a:xfrm>
                <a:off x="-89650" y="3360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29"/>
              <p:cNvSpPr/>
              <p:nvPr/>
            </p:nvSpPr>
            <p:spPr>
              <a:xfrm>
                <a:off x="-89650" y="5205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29"/>
              <p:cNvSpPr/>
              <p:nvPr/>
            </p:nvSpPr>
            <p:spPr>
              <a:xfrm>
                <a:off x="-89650" y="7049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29"/>
              <p:cNvSpPr/>
              <p:nvPr/>
            </p:nvSpPr>
            <p:spPr>
              <a:xfrm>
                <a:off x="-89650" y="8893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29"/>
              <p:cNvSpPr/>
              <p:nvPr/>
            </p:nvSpPr>
            <p:spPr>
              <a:xfrm>
                <a:off x="-89650" y="10737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29"/>
              <p:cNvSpPr/>
              <p:nvPr/>
            </p:nvSpPr>
            <p:spPr>
              <a:xfrm>
                <a:off x="-89650" y="12582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29"/>
              <p:cNvSpPr/>
              <p:nvPr/>
            </p:nvSpPr>
            <p:spPr>
              <a:xfrm>
                <a:off x="-89650" y="14426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29"/>
              <p:cNvSpPr/>
              <p:nvPr/>
            </p:nvSpPr>
            <p:spPr>
              <a:xfrm>
                <a:off x="-89650" y="16270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29"/>
              <p:cNvSpPr/>
              <p:nvPr/>
            </p:nvSpPr>
            <p:spPr>
              <a:xfrm>
                <a:off x="-89650" y="18114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29"/>
              <p:cNvSpPr/>
              <p:nvPr/>
            </p:nvSpPr>
            <p:spPr>
              <a:xfrm>
                <a:off x="-89650" y="19959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29"/>
              <p:cNvSpPr/>
              <p:nvPr/>
            </p:nvSpPr>
            <p:spPr>
              <a:xfrm>
                <a:off x="-89650" y="21803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29"/>
              <p:cNvSpPr/>
              <p:nvPr/>
            </p:nvSpPr>
            <p:spPr>
              <a:xfrm>
                <a:off x="-89650" y="23647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29"/>
              <p:cNvSpPr/>
              <p:nvPr/>
            </p:nvSpPr>
            <p:spPr>
              <a:xfrm>
                <a:off x="-89650" y="25491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29"/>
              <p:cNvSpPr/>
              <p:nvPr/>
            </p:nvSpPr>
            <p:spPr>
              <a:xfrm>
                <a:off x="-89650" y="27336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29"/>
              <p:cNvSpPr/>
              <p:nvPr/>
            </p:nvSpPr>
            <p:spPr>
              <a:xfrm>
                <a:off x="-89650" y="29180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29"/>
              <p:cNvSpPr/>
              <p:nvPr/>
            </p:nvSpPr>
            <p:spPr>
              <a:xfrm>
                <a:off x="-89650" y="31024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29"/>
              <p:cNvSpPr/>
              <p:nvPr/>
            </p:nvSpPr>
            <p:spPr>
              <a:xfrm>
                <a:off x="-89650" y="32868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29"/>
              <p:cNvSpPr/>
              <p:nvPr/>
            </p:nvSpPr>
            <p:spPr>
              <a:xfrm>
                <a:off x="-89650" y="34713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29"/>
              <p:cNvSpPr/>
              <p:nvPr/>
            </p:nvSpPr>
            <p:spPr>
              <a:xfrm>
                <a:off x="-89650" y="36557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29"/>
              <p:cNvSpPr/>
              <p:nvPr/>
            </p:nvSpPr>
            <p:spPr>
              <a:xfrm>
                <a:off x="-89650" y="38401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29"/>
              <p:cNvSpPr/>
              <p:nvPr/>
            </p:nvSpPr>
            <p:spPr>
              <a:xfrm>
                <a:off x="-89650" y="40245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9"/>
              <p:cNvSpPr/>
              <p:nvPr/>
            </p:nvSpPr>
            <p:spPr>
              <a:xfrm>
                <a:off x="-89650" y="42090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9"/>
              <p:cNvSpPr/>
              <p:nvPr/>
            </p:nvSpPr>
            <p:spPr>
              <a:xfrm>
                <a:off x="-89650" y="43934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9"/>
              <p:cNvSpPr/>
              <p:nvPr/>
            </p:nvSpPr>
            <p:spPr>
              <a:xfrm>
                <a:off x="-89650" y="457785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9"/>
              <p:cNvSpPr/>
              <p:nvPr/>
            </p:nvSpPr>
            <p:spPr>
              <a:xfrm>
                <a:off x="-89650" y="476227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9"/>
              <p:cNvSpPr/>
              <p:nvPr/>
            </p:nvSpPr>
            <p:spPr>
              <a:xfrm>
                <a:off x="-89650" y="4946700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9"/>
              <p:cNvSpPr/>
              <p:nvPr/>
            </p:nvSpPr>
            <p:spPr>
              <a:xfrm>
                <a:off x="-89650" y="5131125"/>
                <a:ext cx="9308700" cy="72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51" name="Google Shape;255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52566" y="535002"/>
            <a:ext cx="9438576" cy="9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chivo"/>
              <a:buNone/>
              <a:defRPr sz="3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8" r:id="rId5"/>
    <p:sldLayoutId id="2147483659" r:id="rId6"/>
    <p:sldLayoutId id="2147483665" r:id="rId7"/>
    <p:sldLayoutId id="2147483674" r:id="rId8"/>
    <p:sldLayoutId id="2147483675" r:id="rId9"/>
    <p:sldLayoutId id="214748367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p34"/>
          <p:cNvSpPr txBox="1">
            <a:spLocks noGrp="1"/>
          </p:cNvSpPr>
          <p:nvPr>
            <p:ph type="title"/>
          </p:nvPr>
        </p:nvSpPr>
        <p:spPr>
          <a:xfrm>
            <a:off x="714975" y="1192700"/>
            <a:ext cx="6418500" cy="140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700" scaled="0"/>
          </a:gradFill>
          <a:effectLst>
            <a:outerShdw blurRad="71438" dist="76200" dir="27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0" b="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omsky" panose="02000503000000000000" pitchFamily="50" charset="0"/>
              </a:rPr>
              <a:t>Defactify</a:t>
            </a:r>
            <a:endParaRPr sz="8000" b="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omsky" panose="02000503000000000000" pitchFamily="50" charset="0"/>
            </a:endParaRPr>
          </a:p>
        </p:txBody>
      </p:sp>
      <p:pic>
        <p:nvPicPr>
          <p:cNvPr id="2672" name="Google Shape;26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311" y="-536985"/>
            <a:ext cx="2973084" cy="28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3" name="Google Shape;26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550" y="2988783"/>
            <a:ext cx="2973084" cy="28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4" name="Google Shape;2674;p34"/>
          <p:cNvSpPr txBox="1"/>
          <p:nvPr/>
        </p:nvSpPr>
        <p:spPr>
          <a:xfrm>
            <a:off x="1235366" y="2590802"/>
            <a:ext cx="5135698" cy="850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71438" dist="76200" dir="27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  <a:ea typeface="Archivo"/>
                <a:cs typeface="Archivo"/>
                <a:sym typeface="Archivo"/>
              </a:rPr>
              <a:t>SEMESTER 4</a:t>
            </a:r>
            <a:endParaRPr sz="5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  <a:ea typeface="Archivo"/>
              <a:cs typeface="Archivo"/>
              <a:sym typeface="Archivo"/>
            </a:endParaRPr>
          </a:p>
        </p:txBody>
      </p:sp>
      <p:sp>
        <p:nvSpPr>
          <p:cNvPr id="2675" name="Google Shape;2675;p34"/>
          <p:cNvSpPr txBox="1">
            <a:spLocks noGrp="1"/>
          </p:cNvSpPr>
          <p:nvPr>
            <p:ph type="subTitle" idx="1"/>
          </p:nvPr>
        </p:nvSpPr>
        <p:spPr>
          <a:xfrm>
            <a:off x="1235366" y="3448028"/>
            <a:ext cx="2243814" cy="5094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Ivet</a:t>
            </a: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 Kalcheva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36"/>
          <p:cNvSpPr txBox="1">
            <a:spLocks noGrp="1"/>
          </p:cNvSpPr>
          <p:nvPr>
            <p:ph type="subTitle" idx="9"/>
          </p:nvPr>
        </p:nvSpPr>
        <p:spPr>
          <a:xfrm>
            <a:off x="2059675" y="1530262"/>
            <a:ext cx="3578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91" name="Google Shape;2691;p36"/>
          <p:cNvSpPr txBox="1">
            <a:spLocks noGrp="1"/>
          </p:cNvSpPr>
          <p:nvPr>
            <p:ph type="title"/>
          </p:nvPr>
        </p:nvSpPr>
        <p:spPr>
          <a:xfrm>
            <a:off x="1164925" y="1475962"/>
            <a:ext cx="715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93" name="Google Shape;2693;p36"/>
          <p:cNvSpPr txBox="1">
            <a:spLocks noGrp="1"/>
          </p:cNvSpPr>
          <p:nvPr>
            <p:ph type="title" idx="2"/>
          </p:nvPr>
        </p:nvSpPr>
        <p:spPr>
          <a:xfrm>
            <a:off x="1164925" y="2283037"/>
            <a:ext cx="715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95" name="Google Shape;2695;p36"/>
          <p:cNvSpPr txBox="1">
            <a:spLocks noGrp="1"/>
          </p:cNvSpPr>
          <p:nvPr>
            <p:ph type="title" idx="4"/>
          </p:nvPr>
        </p:nvSpPr>
        <p:spPr>
          <a:xfrm>
            <a:off x="1169825" y="3090112"/>
            <a:ext cx="715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97" name="Google Shape;2697;p36"/>
          <p:cNvSpPr txBox="1">
            <a:spLocks noGrp="1"/>
          </p:cNvSpPr>
          <p:nvPr>
            <p:ph type="title" idx="6"/>
          </p:nvPr>
        </p:nvSpPr>
        <p:spPr>
          <a:xfrm>
            <a:off x="1169825" y="3863562"/>
            <a:ext cx="715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99" name="Google Shape;2699;p36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700" name="Google Shape;2700;p36"/>
          <p:cNvSpPr txBox="1">
            <a:spLocks noGrp="1"/>
          </p:cNvSpPr>
          <p:nvPr>
            <p:ph type="subTitle" idx="13"/>
          </p:nvPr>
        </p:nvSpPr>
        <p:spPr>
          <a:xfrm>
            <a:off x="2059675" y="2337337"/>
            <a:ext cx="3578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GB" dirty="0"/>
              <a:t>IMELINE</a:t>
            </a:r>
          </a:p>
        </p:txBody>
      </p:sp>
      <p:sp>
        <p:nvSpPr>
          <p:cNvPr id="2701" name="Google Shape;2701;p36"/>
          <p:cNvSpPr txBox="1">
            <a:spLocks noGrp="1"/>
          </p:cNvSpPr>
          <p:nvPr>
            <p:ph type="subTitle" idx="14"/>
          </p:nvPr>
        </p:nvSpPr>
        <p:spPr>
          <a:xfrm>
            <a:off x="2064575" y="3144412"/>
            <a:ext cx="35781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DEMO</a:t>
            </a:r>
            <a:endParaRPr dirty="0"/>
          </a:p>
        </p:txBody>
      </p:sp>
      <p:sp>
        <p:nvSpPr>
          <p:cNvPr id="2702" name="Google Shape;2702;p36"/>
          <p:cNvSpPr txBox="1">
            <a:spLocks noGrp="1"/>
          </p:cNvSpPr>
          <p:nvPr>
            <p:ph type="subTitle" idx="15"/>
          </p:nvPr>
        </p:nvSpPr>
        <p:spPr>
          <a:xfrm>
            <a:off x="2064724" y="3917862"/>
            <a:ext cx="401603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AND ANSWERS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38"/>
          <p:cNvSpPr txBox="1"/>
          <p:nvPr/>
        </p:nvSpPr>
        <p:spPr>
          <a:xfrm>
            <a:off x="715100" y="1275450"/>
            <a:ext cx="1875000" cy="384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  <a:effectLst>
            <a:outerShdw blurRad="57150" dist="57150" dir="31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BREAKING NEWS</a:t>
            </a:r>
            <a:endParaRPr b="1">
              <a:solidFill>
                <a:schemeClr val="accent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17" name="Google Shape;2717;p38"/>
          <p:cNvSpPr txBox="1">
            <a:spLocks noGrp="1"/>
          </p:cNvSpPr>
          <p:nvPr>
            <p:ph type="title"/>
          </p:nvPr>
        </p:nvSpPr>
        <p:spPr>
          <a:xfrm>
            <a:off x="715100" y="1659750"/>
            <a:ext cx="5332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18" name="Google Shape;2718;p38"/>
          <p:cNvSpPr txBox="1">
            <a:spLocks noGrp="1"/>
          </p:cNvSpPr>
          <p:nvPr>
            <p:ph type="subTitle" idx="1"/>
          </p:nvPr>
        </p:nvSpPr>
        <p:spPr>
          <a:xfrm>
            <a:off x="715099" y="2501550"/>
            <a:ext cx="6120041" cy="982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project’s aim is to detect </a:t>
            </a:r>
            <a:r>
              <a:rPr lang="en-US" b="1" dirty="0">
                <a:solidFill>
                  <a:srgbClr val="FF0000"/>
                </a:solidFill>
              </a:rPr>
              <a:t>fake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real</a:t>
            </a:r>
            <a:r>
              <a:rPr lang="en-US" dirty="0"/>
              <a:t> news by analyzing their textual features in news articles. The goal is to contribute to combating misinformation and to return the trust in journalism.</a:t>
            </a:r>
            <a:endParaRPr dirty="0"/>
          </a:p>
        </p:txBody>
      </p:sp>
      <p:pic>
        <p:nvPicPr>
          <p:cNvPr id="2719" name="Google Shape;27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4075" y="512148"/>
            <a:ext cx="2973084" cy="28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2719" y="2501550"/>
            <a:ext cx="2973084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91" name="Google Shape;3291;p6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337606" y="1933556"/>
            <a:ext cx="565333" cy="571916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57150" dir="28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92" name="Google Shape;3292;p61"/>
          <p:cNvSpPr/>
          <p:nvPr/>
        </p:nvSpPr>
        <p:spPr>
          <a:xfrm>
            <a:off x="4475026" y="1933556"/>
            <a:ext cx="565334" cy="57330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57150" dir="28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93" name="Google Shape;3293;p6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46175" y="1933556"/>
            <a:ext cx="578510" cy="59496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57150" dir="28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94" name="Google Shape;3294;p61"/>
          <p:cNvSpPr txBox="1"/>
          <p:nvPr/>
        </p:nvSpPr>
        <p:spPr>
          <a:xfrm>
            <a:off x="232391" y="2508081"/>
            <a:ext cx="2745718" cy="117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Initially used an older dataset (</a:t>
            </a:r>
            <a:r>
              <a:rPr lang="en-US" b="1" dirty="0">
                <a:solidFill>
                  <a:srgbClr val="FF0000"/>
                </a:solidFill>
                <a:latin typeface="Asap"/>
                <a:ea typeface="Asap"/>
                <a:cs typeface="Asap"/>
                <a:sym typeface="Asap"/>
              </a:rPr>
              <a:t>couldn’t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guarantee its authenticity);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Scraped recent news data independently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(</a:t>
            </a:r>
            <a:r>
              <a:rPr lang="en-US" b="1" dirty="0">
                <a:solidFill>
                  <a:srgbClr val="00B050"/>
                </a:solidFill>
                <a:latin typeface="Asap"/>
                <a:ea typeface="Asap"/>
                <a:cs typeface="Asap"/>
                <a:sym typeface="Asap"/>
              </a:rPr>
              <a:t>could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ensure authenticity, a </a:t>
            </a:r>
            <a:r>
              <a:rPr lang="en-US" b="1" dirty="0">
                <a:solidFill>
                  <a:srgbClr val="FF0000"/>
                </a:solidFill>
                <a:latin typeface="Asap"/>
                <a:ea typeface="Asap"/>
                <a:cs typeface="Asap"/>
                <a:sym typeface="Asap"/>
              </a:rPr>
              <a:t>limited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scope of resources).</a:t>
            </a:r>
          </a:p>
        </p:txBody>
      </p:sp>
      <p:sp>
        <p:nvSpPr>
          <p:cNvPr id="3297" name="Google Shape;3297;p61"/>
          <p:cNvSpPr txBox="1"/>
          <p:nvPr/>
        </p:nvSpPr>
        <p:spPr>
          <a:xfrm>
            <a:off x="3267166" y="2457656"/>
            <a:ext cx="2826031" cy="69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Included features such as the journalist (when available) and category, which inadvertently introduced some </a:t>
            </a:r>
            <a:r>
              <a:rPr lang="en-US" b="1" dirty="0">
                <a:solidFill>
                  <a:srgbClr val="FF0000"/>
                </a:solidFill>
                <a:latin typeface="Asap"/>
                <a:ea typeface="Asap"/>
                <a:cs typeface="Asap"/>
                <a:sym typeface="Asap"/>
              </a:rPr>
              <a:t>bias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Finally, focused </a:t>
            </a:r>
            <a:r>
              <a:rPr lang="en-GB" dirty="0"/>
              <a:t>primarily 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on the </a:t>
            </a:r>
            <a:r>
              <a:rPr lang="en-US" b="1" dirty="0">
                <a:solidFill>
                  <a:srgbClr val="00B050"/>
                </a:solidFill>
                <a:latin typeface="Asap"/>
                <a:ea typeface="Asap"/>
                <a:cs typeface="Asap"/>
                <a:sym typeface="Asap"/>
              </a:rPr>
              <a:t>title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Asap"/>
                <a:ea typeface="Asap"/>
                <a:cs typeface="Asap"/>
                <a:sym typeface="Asap"/>
              </a:rPr>
              <a:t>content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of the news article for analysis.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298" name="Google Shape;3298;p61"/>
          <p:cNvSpPr txBox="1"/>
          <p:nvPr/>
        </p:nvSpPr>
        <p:spPr>
          <a:xfrm>
            <a:off x="6240014" y="2468927"/>
            <a:ext cx="2671595" cy="57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Experimented with multiple models and evaluated their performance</a:t>
            </a:r>
            <a:r>
              <a:rPr lang="en-US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Achieved the best results using a </a:t>
            </a:r>
            <a:r>
              <a:rPr lang="en-US" b="1" dirty="0"/>
              <a:t>Stacking Classifier</a:t>
            </a:r>
            <a:r>
              <a:rPr lang="en-US" dirty="0"/>
              <a:t> with an SVM as the meta-model (</a:t>
            </a:r>
            <a:r>
              <a:rPr lang="en-US" b="1" dirty="0"/>
              <a:t>94.15%</a:t>
            </a:r>
            <a:r>
              <a:rPr lang="en-US" dirty="0"/>
              <a:t>).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3300" name="Google Shape;3300;p61"/>
          <p:cNvSpPr txBox="1"/>
          <p:nvPr/>
        </p:nvSpPr>
        <p:spPr>
          <a:xfrm>
            <a:off x="592587" y="1481976"/>
            <a:ext cx="2044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 Collection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03" name="Google Shape;3303;p61"/>
          <p:cNvSpPr txBox="1"/>
          <p:nvPr/>
        </p:nvSpPr>
        <p:spPr>
          <a:xfrm>
            <a:off x="3760883" y="1481976"/>
            <a:ext cx="2479131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Data Analysis</a:t>
            </a:r>
            <a:endParaRPr lang="en"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04" name="Google Shape;3304;p61"/>
          <p:cNvSpPr txBox="1"/>
          <p:nvPr/>
        </p:nvSpPr>
        <p:spPr>
          <a:xfrm>
            <a:off x="6630631" y="1481976"/>
            <a:ext cx="2044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Model Training</a:t>
            </a:r>
            <a:endParaRPr sz="2000" b="1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3309" name="Google Shape;3309;p61"/>
          <p:cNvCxnSpPr>
            <a:cxnSpLocks/>
            <a:stCxn id="3291" idx="1"/>
            <a:endCxn id="3292" idx="3"/>
          </p:cNvCxnSpPr>
          <p:nvPr/>
        </p:nvCxnSpPr>
        <p:spPr>
          <a:xfrm flipH="1">
            <a:off x="5040360" y="2219514"/>
            <a:ext cx="2297246" cy="69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0" name="Google Shape;3310;p61"/>
          <p:cNvCxnSpPr>
            <a:cxnSpLocks/>
            <a:stCxn id="3292" idx="1"/>
            <a:endCxn id="3293" idx="3"/>
          </p:cNvCxnSpPr>
          <p:nvPr/>
        </p:nvCxnSpPr>
        <p:spPr>
          <a:xfrm flipH="1">
            <a:off x="1824685" y="2220208"/>
            <a:ext cx="2650341" cy="1082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" name="Google Shape;12054;p80">
            <a:extLst>
              <a:ext uri="{FF2B5EF4-FFF2-40B4-BE49-F238E27FC236}">
                <a16:creationId xmlns:a16="http://schemas.microsoft.com/office/drawing/2014/main" id="{224B6ACA-1264-A0BD-7464-AF8F1B69EFF2}"/>
              </a:ext>
            </a:extLst>
          </p:cNvPr>
          <p:cNvGrpSpPr/>
          <p:nvPr/>
        </p:nvGrpSpPr>
        <p:grpSpPr>
          <a:xfrm>
            <a:off x="4554788" y="2038884"/>
            <a:ext cx="346710" cy="356369"/>
            <a:chOff x="-61783350" y="2297100"/>
            <a:chExt cx="316650" cy="316650"/>
          </a:xfrm>
          <a:solidFill>
            <a:schemeClr val="accent6"/>
          </a:solidFill>
        </p:grpSpPr>
        <p:sp>
          <p:nvSpPr>
            <p:cNvPr id="31" name="Google Shape;12055;p80">
              <a:extLst>
                <a:ext uri="{FF2B5EF4-FFF2-40B4-BE49-F238E27FC236}">
                  <a16:creationId xmlns:a16="http://schemas.microsoft.com/office/drawing/2014/main" id="{D55C2644-2173-E93F-3962-AD8BF77E2B83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95000"/>
                  </a:schemeClr>
                </a:solidFill>
              </a:endParaRPr>
            </a:p>
          </p:txBody>
        </p:sp>
        <p:sp>
          <p:nvSpPr>
            <p:cNvPr id="32" name="Google Shape;12056;p80">
              <a:extLst>
                <a:ext uri="{FF2B5EF4-FFF2-40B4-BE49-F238E27FC236}">
                  <a16:creationId xmlns:a16="http://schemas.microsoft.com/office/drawing/2014/main" id="{6E0265C7-24EE-6CB2-9583-D55C814A7DD1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95000"/>
                  </a:schemeClr>
                </a:solidFill>
              </a:endParaRPr>
            </a:p>
          </p:txBody>
        </p:sp>
      </p:grpSp>
      <p:sp>
        <p:nvSpPr>
          <p:cNvPr id="63" name="Google Shape;12353;p81">
            <a:extLst>
              <a:ext uri="{FF2B5EF4-FFF2-40B4-BE49-F238E27FC236}">
                <a16:creationId xmlns:a16="http://schemas.microsoft.com/office/drawing/2014/main" id="{73076A76-68CA-E6F4-2F06-FD2B53241318}"/>
              </a:ext>
            </a:extLst>
          </p:cNvPr>
          <p:cNvSpPr/>
          <p:nvPr/>
        </p:nvSpPr>
        <p:spPr>
          <a:xfrm>
            <a:off x="7431560" y="2039578"/>
            <a:ext cx="377424" cy="355675"/>
          </a:xfrm>
          <a:custGeom>
            <a:avLst/>
            <a:gdLst/>
            <a:ahLst/>
            <a:cxnLst/>
            <a:rect l="l" t="t" r="r" b="b"/>
            <a:pathLst>
              <a:path w="11847" h="11752" extrusionOk="0">
                <a:moveTo>
                  <a:pt x="6039" y="2796"/>
                </a:moveTo>
                <a:cubicBezTo>
                  <a:pt x="6845" y="2796"/>
                  <a:pt x="7621" y="3116"/>
                  <a:pt x="8224" y="3718"/>
                </a:cubicBezTo>
                <a:cubicBezTo>
                  <a:pt x="8917" y="4411"/>
                  <a:pt x="9232" y="5356"/>
                  <a:pt x="9074" y="6396"/>
                </a:cubicBezTo>
                <a:cubicBezTo>
                  <a:pt x="8885" y="7688"/>
                  <a:pt x="7814" y="8759"/>
                  <a:pt x="6522" y="8948"/>
                </a:cubicBezTo>
                <a:cubicBezTo>
                  <a:pt x="6377" y="8962"/>
                  <a:pt x="6232" y="8970"/>
                  <a:pt x="6088" y="8970"/>
                </a:cubicBezTo>
                <a:cubicBezTo>
                  <a:pt x="5606" y="8970"/>
                  <a:pt x="5132" y="8883"/>
                  <a:pt x="4695" y="8664"/>
                </a:cubicBezTo>
                <a:lnTo>
                  <a:pt x="5231" y="8160"/>
                </a:lnTo>
                <a:cubicBezTo>
                  <a:pt x="5444" y="8249"/>
                  <a:pt x="5677" y="8288"/>
                  <a:pt x="5919" y="8288"/>
                </a:cubicBezTo>
                <a:cubicBezTo>
                  <a:pt x="6106" y="8288"/>
                  <a:pt x="6298" y="8265"/>
                  <a:pt x="6491" y="8223"/>
                </a:cubicBezTo>
                <a:cubicBezTo>
                  <a:pt x="6964" y="8160"/>
                  <a:pt x="7373" y="7908"/>
                  <a:pt x="7751" y="7562"/>
                </a:cubicBezTo>
                <a:cubicBezTo>
                  <a:pt x="8098" y="7215"/>
                  <a:pt x="8318" y="6774"/>
                  <a:pt x="8413" y="6301"/>
                </a:cubicBezTo>
                <a:cubicBezTo>
                  <a:pt x="8476" y="5797"/>
                  <a:pt x="8444" y="5293"/>
                  <a:pt x="8224" y="4821"/>
                </a:cubicBezTo>
                <a:cubicBezTo>
                  <a:pt x="8161" y="4695"/>
                  <a:pt x="8066" y="4663"/>
                  <a:pt x="7972" y="4600"/>
                </a:cubicBezTo>
                <a:cubicBezTo>
                  <a:pt x="7846" y="4600"/>
                  <a:pt x="7751" y="4600"/>
                  <a:pt x="7657" y="4695"/>
                </a:cubicBezTo>
                <a:lnTo>
                  <a:pt x="6806" y="5545"/>
                </a:lnTo>
                <a:cubicBezTo>
                  <a:pt x="6743" y="5608"/>
                  <a:pt x="6649" y="5640"/>
                  <a:pt x="6558" y="5640"/>
                </a:cubicBezTo>
                <a:cubicBezTo>
                  <a:pt x="6467" y="5640"/>
                  <a:pt x="6381" y="5608"/>
                  <a:pt x="6333" y="5545"/>
                </a:cubicBezTo>
                <a:cubicBezTo>
                  <a:pt x="6207" y="5419"/>
                  <a:pt x="6207" y="5199"/>
                  <a:pt x="6333" y="5073"/>
                </a:cubicBezTo>
                <a:lnTo>
                  <a:pt x="7184" y="4222"/>
                </a:lnTo>
                <a:cubicBezTo>
                  <a:pt x="7279" y="4128"/>
                  <a:pt x="7310" y="4033"/>
                  <a:pt x="7279" y="3907"/>
                </a:cubicBezTo>
                <a:cubicBezTo>
                  <a:pt x="7279" y="3781"/>
                  <a:pt x="7184" y="3718"/>
                  <a:pt x="7058" y="3655"/>
                </a:cubicBezTo>
                <a:cubicBezTo>
                  <a:pt x="6723" y="3499"/>
                  <a:pt x="6372" y="3437"/>
                  <a:pt x="6017" y="3437"/>
                </a:cubicBezTo>
                <a:cubicBezTo>
                  <a:pt x="5871" y="3437"/>
                  <a:pt x="5724" y="3448"/>
                  <a:pt x="5577" y="3466"/>
                </a:cubicBezTo>
                <a:cubicBezTo>
                  <a:pt x="5105" y="3561"/>
                  <a:pt x="4664" y="3781"/>
                  <a:pt x="4317" y="4128"/>
                </a:cubicBezTo>
                <a:cubicBezTo>
                  <a:pt x="3971" y="4506"/>
                  <a:pt x="3719" y="4915"/>
                  <a:pt x="3656" y="5388"/>
                </a:cubicBezTo>
                <a:cubicBezTo>
                  <a:pt x="3561" y="5829"/>
                  <a:pt x="3593" y="6270"/>
                  <a:pt x="3719" y="6648"/>
                </a:cubicBezTo>
                <a:lnTo>
                  <a:pt x="3214" y="7184"/>
                </a:lnTo>
                <a:cubicBezTo>
                  <a:pt x="2962" y="6648"/>
                  <a:pt x="2868" y="6018"/>
                  <a:pt x="2962" y="5388"/>
                </a:cubicBezTo>
                <a:cubicBezTo>
                  <a:pt x="3183" y="4096"/>
                  <a:pt x="4223" y="3025"/>
                  <a:pt x="5546" y="2836"/>
                </a:cubicBezTo>
                <a:cubicBezTo>
                  <a:pt x="5710" y="2809"/>
                  <a:pt x="5875" y="2796"/>
                  <a:pt x="6039" y="2796"/>
                </a:cubicBezTo>
                <a:close/>
                <a:moveTo>
                  <a:pt x="6428" y="757"/>
                </a:moveTo>
                <a:lnTo>
                  <a:pt x="6554" y="1261"/>
                </a:lnTo>
                <a:cubicBezTo>
                  <a:pt x="6585" y="1387"/>
                  <a:pt x="6680" y="1481"/>
                  <a:pt x="6838" y="1481"/>
                </a:cubicBezTo>
                <a:cubicBezTo>
                  <a:pt x="7468" y="1607"/>
                  <a:pt x="8003" y="1859"/>
                  <a:pt x="8539" y="2206"/>
                </a:cubicBezTo>
                <a:cubicBezTo>
                  <a:pt x="8586" y="2237"/>
                  <a:pt x="8641" y="2253"/>
                  <a:pt x="8700" y="2253"/>
                </a:cubicBezTo>
                <a:cubicBezTo>
                  <a:pt x="8759" y="2253"/>
                  <a:pt x="8822" y="2237"/>
                  <a:pt x="8885" y="2206"/>
                </a:cubicBezTo>
                <a:lnTo>
                  <a:pt x="9326" y="1922"/>
                </a:lnTo>
                <a:lnTo>
                  <a:pt x="9894" y="2521"/>
                </a:lnTo>
                <a:lnTo>
                  <a:pt x="9641" y="2962"/>
                </a:lnTo>
                <a:cubicBezTo>
                  <a:pt x="9547" y="3088"/>
                  <a:pt x="9547" y="3246"/>
                  <a:pt x="9641" y="3309"/>
                </a:cubicBezTo>
                <a:cubicBezTo>
                  <a:pt x="9988" y="3813"/>
                  <a:pt x="10209" y="4411"/>
                  <a:pt x="10335" y="5010"/>
                </a:cubicBezTo>
                <a:cubicBezTo>
                  <a:pt x="10366" y="5136"/>
                  <a:pt x="10461" y="5230"/>
                  <a:pt x="10587" y="5293"/>
                </a:cubicBezTo>
                <a:lnTo>
                  <a:pt x="11091" y="5388"/>
                </a:lnTo>
                <a:lnTo>
                  <a:pt x="11091" y="6301"/>
                </a:lnTo>
                <a:lnTo>
                  <a:pt x="11154" y="6301"/>
                </a:lnTo>
                <a:lnTo>
                  <a:pt x="10650" y="6428"/>
                </a:lnTo>
                <a:cubicBezTo>
                  <a:pt x="10524" y="6459"/>
                  <a:pt x="10429" y="6554"/>
                  <a:pt x="10429" y="6711"/>
                </a:cubicBezTo>
                <a:cubicBezTo>
                  <a:pt x="10303" y="7341"/>
                  <a:pt x="10051" y="7877"/>
                  <a:pt x="9704" y="8381"/>
                </a:cubicBezTo>
                <a:cubicBezTo>
                  <a:pt x="9641" y="8507"/>
                  <a:pt x="9641" y="8633"/>
                  <a:pt x="9704" y="8759"/>
                </a:cubicBezTo>
                <a:lnTo>
                  <a:pt x="9988" y="9168"/>
                </a:lnTo>
                <a:lnTo>
                  <a:pt x="9389" y="9767"/>
                </a:lnTo>
                <a:lnTo>
                  <a:pt x="8948" y="9483"/>
                </a:lnTo>
                <a:cubicBezTo>
                  <a:pt x="8901" y="9452"/>
                  <a:pt x="8838" y="9436"/>
                  <a:pt x="8775" y="9436"/>
                </a:cubicBezTo>
                <a:cubicBezTo>
                  <a:pt x="8712" y="9436"/>
                  <a:pt x="8649" y="9452"/>
                  <a:pt x="8602" y="9483"/>
                </a:cubicBezTo>
                <a:cubicBezTo>
                  <a:pt x="8098" y="9862"/>
                  <a:pt x="7499" y="10082"/>
                  <a:pt x="6901" y="10208"/>
                </a:cubicBezTo>
                <a:cubicBezTo>
                  <a:pt x="6806" y="10240"/>
                  <a:pt x="6680" y="10334"/>
                  <a:pt x="6649" y="10429"/>
                </a:cubicBezTo>
                <a:lnTo>
                  <a:pt x="6522" y="10964"/>
                </a:lnTo>
                <a:lnTo>
                  <a:pt x="5703" y="10964"/>
                </a:lnTo>
                <a:lnTo>
                  <a:pt x="5577" y="10429"/>
                </a:lnTo>
                <a:cubicBezTo>
                  <a:pt x="5546" y="10334"/>
                  <a:pt x="5451" y="10208"/>
                  <a:pt x="5294" y="10208"/>
                </a:cubicBezTo>
                <a:cubicBezTo>
                  <a:pt x="4758" y="10082"/>
                  <a:pt x="4223" y="9893"/>
                  <a:pt x="3750" y="9609"/>
                </a:cubicBezTo>
                <a:lnTo>
                  <a:pt x="4286" y="9105"/>
                </a:lnTo>
                <a:cubicBezTo>
                  <a:pt x="4821" y="9420"/>
                  <a:pt x="5451" y="9578"/>
                  <a:pt x="6113" y="9578"/>
                </a:cubicBezTo>
                <a:cubicBezTo>
                  <a:pt x="6333" y="9578"/>
                  <a:pt x="6522" y="9578"/>
                  <a:pt x="6712" y="9546"/>
                </a:cubicBezTo>
                <a:cubicBezTo>
                  <a:pt x="7499" y="9420"/>
                  <a:pt x="8224" y="9011"/>
                  <a:pt x="8759" y="8475"/>
                </a:cubicBezTo>
                <a:cubicBezTo>
                  <a:pt x="9326" y="7908"/>
                  <a:pt x="9704" y="7184"/>
                  <a:pt x="9831" y="6428"/>
                </a:cubicBezTo>
                <a:cubicBezTo>
                  <a:pt x="10020" y="5199"/>
                  <a:pt x="9641" y="4033"/>
                  <a:pt x="8759" y="3151"/>
                </a:cubicBezTo>
                <a:cubicBezTo>
                  <a:pt x="8046" y="2438"/>
                  <a:pt x="7089" y="2034"/>
                  <a:pt x="6074" y="2034"/>
                </a:cubicBezTo>
                <a:cubicBezTo>
                  <a:pt x="5878" y="2034"/>
                  <a:pt x="5681" y="2049"/>
                  <a:pt x="5483" y="2080"/>
                </a:cubicBezTo>
                <a:cubicBezTo>
                  <a:pt x="4695" y="2206"/>
                  <a:pt x="4002" y="2615"/>
                  <a:pt x="3435" y="3151"/>
                </a:cubicBezTo>
                <a:cubicBezTo>
                  <a:pt x="2899" y="3718"/>
                  <a:pt x="2490" y="4443"/>
                  <a:pt x="2395" y="5199"/>
                </a:cubicBezTo>
                <a:cubicBezTo>
                  <a:pt x="2269" y="6018"/>
                  <a:pt x="2427" y="6900"/>
                  <a:pt x="2805" y="7656"/>
                </a:cubicBezTo>
                <a:lnTo>
                  <a:pt x="2301" y="8160"/>
                </a:lnTo>
                <a:cubicBezTo>
                  <a:pt x="2017" y="7688"/>
                  <a:pt x="1828" y="7184"/>
                  <a:pt x="1702" y="6617"/>
                </a:cubicBezTo>
                <a:cubicBezTo>
                  <a:pt x="1671" y="6491"/>
                  <a:pt x="1608" y="6396"/>
                  <a:pt x="1482" y="6333"/>
                </a:cubicBezTo>
                <a:lnTo>
                  <a:pt x="978" y="6238"/>
                </a:lnTo>
                <a:lnTo>
                  <a:pt x="978" y="5388"/>
                </a:lnTo>
                <a:lnTo>
                  <a:pt x="1482" y="5293"/>
                </a:lnTo>
                <a:cubicBezTo>
                  <a:pt x="1608" y="5230"/>
                  <a:pt x="1702" y="5167"/>
                  <a:pt x="1702" y="5010"/>
                </a:cubicBezTo>
                <a:cubicBezTo>
                  <a:pt x="1828" y="4380"/>
                  <a:pt x="2080" y="3813"/>
                  <a:pt x="2427" y="3309"/>
                </a:cubicBezTo>
                <a:cubicBezTo>
                  <a:pt x="2490" y="3183"/>
                  <a:pt x="2490" y="3088"/>
                  <a:pt x="2427" y="2962"/>
                </a:cubicBezTo>
                <a:lnTo>
                  <a:pt x="2143" y="2521"/>
                </a:lnTo>
                <a:lnTo>
                  <a:pt x="2742" y="1922"/>
                </a:lnTo>
                <a:lnTo>
                  <a:pt x="3183" y="2206"/>
                </a:lnTo>
                <a:cubicBezTo>
                  <a:pt x="3230" y="2237"/>
                  <a:pt x="3293" y="2253"/>
                  <a:pt x="3356" y="2253"/>
                </a:cubicBezTo>
                <a:cubicBezTo>
                  <a:pt x="3419" y="2253"/>
                  <a:pt x="3482" y="2237"/>
                  <a:pt x="3530" y="2206"/>
                </a:cubicBezTo>
                <a:cubicBezTo>
                  <a:pt x="4034" y="1859"/>
                  <a:pt x="4632" y="1607"/>
                  <a:pt x="5231" y="1481"/>
                </a:cubicBezTo>
                <a:cubicBezTo>
                  <a:pt x="5325" y="1450"/>
                  <a:pt x="5451" y="1387"/>
                  <a:pt x="5483" y="1261"/>
                </a:cubicBezTo>
                <a:lnTo>
                  <a:pt x="5609" y="757"/>
                </a:lnTo>
                <a:close/>
                <a:moveTo>
                  <a:pt x="6239" y="4222"/>
                </a:moveTo>
                <a:lnTo>
                  <a:pt x="5766" y="4695"/>
                </a:lnTo>
                <a:cubicBezTo>
                  <a:pt x="5388" y="5073"/>
                  <a:pt x="5388" y="5766"/>
                  <a:pt x="5766" y="6144"/>
                </a:cubicBezTo>
                <a:cubicBezTo>
                  <a:pt x="5971" y="6349"/>
                  <a:pt x="6239" y="6451"/>
                  <a:pt x="6503" y="6451"/>
                </a:cubicBezTo>
                <a:cubicBezTo>
                  <a:pt x="6767" y="6451"/>
                  <a:pt x="7027" y="6349"/>
                  <a:pt x="7216" y="6144"/>
                </a:cubicBezTo>
                <a:lnTo>
                  <a:pt x="7688" y="5671"/>
                </a:lnTo>
                <a:cubicBezTo>
                  <a:pt x="7751" y="5860"/>
                  <a:pt x="7751" y="6081"/>
                  <a:pt x="7688" y="6238"/>
                </a:cubicBezTo>
                <a:cubicBezTo>
                  <a:pt x="7594" y="6900"/>
                  <a:pt x="7027" y="7436"/>
                  <a:pt x="6365" y="7562"/>
                </a:cubicBezTo>
                <a:cubicBezTo>
                  <a:pt x="6267" y="7588"/>
                  <a:pt x="6163" y="7600"/>
                  <a:pt x="6059" y="7600"/>
                </a:cubicBezTo>
                <a:cubicBezTo>
                  <a:pt x="5794" y="7600"/>
                  <a:pt x="5520" y="7526"/>
                  <a:pt x="5294" y="7436"/>
                </a:cubicBezTo>
                <a:cubicBezTo>
                  <a:pt x="5252" y="7415"/>
                  <a:pt x="5206" y="7404"/>
                  <a:pt x="5161" y="7404"/>
                </a:cubicBezTo>
                <a:cubicBezTo>
                  <a:pt x="5070" y="7404"/>
                  <a:pt x="4979" y="7446"/>
                  <a:pt x="4916" y="7530"/>
                </a:cubicBezTo>
                <a:lnTo>
                  <a:pt x="3908" y="8507"/>
                </a:lnTo>
                <a:lnTo>
                  <a:pt x="1450" y="10964"/>
                </a:lnTo>
                <a:cubicBezTo>
                  <a:pt x="1387" y="11011"/>
                  <a:pt x="1293" y="11035"/>
                  <a:pt x="1202" y="11035"/>
                </a:cubicBezTo>
                <a:cubicBezTo>
                  <a:pt x="1112" y="11035"/>
                  <a:pt x="1025" y="11011"/>
                  <a:pt x="978" y="10964"/>
                </a:cubicBezTo>
                <a:cubicBezTo>
                  <a:pt x="852" y="10838"/>
                  <a:pt x="852" y="10586"/>
                  <a:pt x="978" y="10492"/>
                </a:cubicBezTo>
                <a:lnTo>
                  <a:pt x="3403" y="8034"/>
                </a:lnTo>
                <a:lnTo>
                  <a:pt x="4380" y="7058"/>
                </a:lnTo>
                <a:cubicBezTo>
                  <a:pt x="4506" y="6932"/>
                  <a:pt x="4506" y="6774"/>
                  <a:pt x="4475" y="6648"/>
                </a:cubicBezTo>
                <a:cubicBezTo>
                  <a:pt x="4317" y="6333"/>
                  <a:pt x="4286" y="5955"/>
                  <a:pt x="4349" y="5608"/>
                </a:cubicBezTo>
                <a:cubicBezTo>
                  <a:pt x="4475" y="4915"/>
                  <a:pt x="5010" y="4380"/>
                  <a:pt x="5703" y="4254"/>
                </a:cubicBezTo>
                <a:cubicBezTo>
                  <a:pt x="5798" y="4254"/>
                  <a:pt x="5892" y="4222"/>
                  <a:pt x="6018" y="4222"/>
                </a:cubicBezTo>
                <a:close/>
                <a:moveTo>
                  <a:pt x="5262" y="1"/>
                </a:moveTo>
                <a:cubicBezTo>
                  <a:pt x="5105" y="1"/>
                  <a:pt x="4979" y="127"/>
                  <a:pt x="4947" y="284"/>
                </a:cubicBezTo>
                <a:lnTo>
                  <a:pt x="4790" y="883"/>
                </a:lnTo>
                <a:cubicBezTo>
                  <a:pt x="4223" y="977"/>
                  <a:pt x="3719" y="1229"/>
                  <a:pt x="3214" y="1513"/>
                </a:cubicBezTo>
                <a:lnTo>
                  <a:pt x="2710" y="1198"/>
                </a:lnTo>
                <a:cubicBezTo>
                  <a:pt x="2652" y="1154"/>
                  <a:pt x="2580" y="1130"/>
                  <a:pt x="2507" y="1130"/>
                </a:cubicBezTo>
                <a:cubicBezTo>
                  <a:pt x="2422" y="1130"/>
                  <a:pt x="2337" y="1162"/>
                  <a:pt x="2269" y="1229"/>
                </a:cubicBezTo>
                <a:lnTo>
                  <a:pt x="1293" y="2206"/>
                </a:lnTo>
                <a:cubicBezTo>
                  <a:pt x="1167" y="2332"/>
                  <a:pt x="1167" y="2489"/>
                  <a:pt x="1230" y="2647"/>
                </a:cubicBezTo>
                <a:lnTo>
                  <a:pt x="1545" y="3151"/>
                </a:lnTo>
                <a:cubicBezTo>
                  <a:pt x="1230" y="3624"/>
                  <a:pt x="1041" y="4128"/>
                  <a:pt x="915" y="4726"/>
                </a:cubicBezTo>
                <a:lnTo>
                  <a:pt x="348" y="4884"/>
                </a:lnTo>
                <a:cubicBezTo>
                  <a:pt x="190" y="4915"/>
                  <a:pt x="64" y="5041"/>
                  <a:pt x="64" y="5199"/>
                </a:cubicBezTo>
                <a:lnTo>
                  <a:pt x="64" y="6585"/>
                </a:lnTo>
                <a:cubicBezTo>
                  <a:pt x="64" y="6743"/>
                  <a:pt x="190" y="6869"/>
                  <a:pt x="348" y="6900"/>
                </a:cubicBezTo>
                <a:lnTo>
                  <a:pt x="915" y="7058"/>
                </a:lnTo>
                <a:cubicBezTo>
                  <a:pt x="1041" y="7656"/>
                  <a:pt x="1324" y="8223"/>
                  <a:pt x="1639" y="8696"/>
                </a:cubicBezTo>
                <a:lnTo>
                  <a:pt x="379" y="9956"/>
                </a:lnTo>
                <a:cubicBezTo>
                  <a:pt x="1" y="10366"/>
                  <a:pt x="1" y="11027"/>
                  <a:pt x="379" y="11437"/>
                </a:cubicBezTo>
                <a:cubicBezTo>
                  <a:pt x="584" y="11626"/>
                  <a:pt x="852" y="11720"/>
                  <a:pt x="1115" y="11720"/>
                </a:cubicBezTo>
                <a:cubicBezTo>
                  <a:pt x="1379" y="11720"/>
                  <a:pt x="1639" y="11626"/>
                  <a:pt x="1828" y="11437"/>
                </a:cubicBezTo>
                <a:lnTo>
                  <a:pt x="3088" y="10177"/>
                </a:lnTo>
                <a:cubicBezTo>
                  <a:pt x="3624" y="10523"/>
                  <a:pt x="4160" y="10744"/>
                  <a:pt x="4758" y="10870"/>
                </a:cubicBezTo>
                <a:lnTo>
                  <a:pt x="4916" y="11468"/>
                </a:lnTo>
                <a:cubicBezTo>
                  <a:pt x="4947" y="11626"/>
                  <a:pt x="5073" y="11752"/>
                  <a:pt x="5231" y="11752"/>
                </a:cubicBezTo>
                <a:lnTo>
                  <a:pt x="6585" y="11752"/>
                </a:lnTo>
                <a:cubicBezTo>
                  <a:pt x="6775" y="11752"/>
                  <a:pt x="6869" y="11626"/>
                  <a:pt x="6932" y="11468"/>
                </a:cubicBezTo>
                <a:lnTo>
                  <a:pt x="7090" y="10870"/>
                </a:lnTo>
                <a:cubicBezTo>
                  <a:pt x="7625" y="10744"/>
                  <a:pt x="8129" y="10523"/>
                  <a:pt x="8665" y="10240"/>
                </a:cubicBezTo>
                <a:lnTo>
                  <a:pt x="9169" y="10555"/>
                </a:lnTo>
                <a:cubicBezTo>
                  <a:pt x="9227" y="10599"/>
                  <a:pt x="9299" y="10622"/>
                  <a:pt x="9372" y="10622"/>
                </a:cubicBezTo>
                <a:cubicBezTo>
                  <a:pt x="9457" y="10622"/>
                  <a:pt x="9542" y="10591"/>
                  <a:pt x="9610" y="10523"/>
                </a:cubicBezTo>
                <a:lnTo>
                  <a:pt x="10587" y="9546"/>
                </a:lnTo>
                <a:cubicBezTo>
                  <a:pt x="10713" y="9420"/>
                  <a:pt x="10713" y="9263"/>
                  <a:pt x="10618" y="9105"/>
                </a:cubicBezTo>
                <a:lnTo>
                  <a:pt x="10303" y="8601"/>
                </a:lnTo>
                <a:cubicBezTo>
                  <a:pt x="10618" y="8129"/>
                  <a:pt x="10807" y="7593"/>
                  <a:pt x="10933" y="7026"/>
                </a:cubicBezTo>
                <a:lnTo>
                  <a:pt x="11532" y="6869"/>
                </a:lnTo>
                <a:cubicBezTo>
                  <a:pt x="11689" y="6806"/>
                  <a:pt x="11784" y="6711"/>
                  <a:pt x="11784" y="6554"/>
                </a:cubicBezTo>
                <a:lnTo>
                  <a:pt x="11784" y="5167"/>
                </a:lnTo>
                <a:cubicBezTo>
                  <a:pt x="11847" y="5041"/>
                  <a:pt x="11721" y="4915"/>
                  <a:pt x="11563" y="4884"/>
                </a:cubicBezTo>
                <a:lnTo>
                  <a:pt x="10965" y="4726"/>
                </a:lnTo>
                <a:cubicBezTo>
                  <a:pt x="10839" y="4191"/>
                  <a:pt x="10618" y="3655"/>
                  <a:pt x="10335" y="3151"/>
                </a:cubicBezTo>
                <a:lnTo>
                  <a:pt x="10650" y="2647"/>
                </a:lnTo>
                <a:cubicBezTo>
                  <a:pt x="10744" y="2521"/>
                  <a:pt x="10744" y="2332"/>
                  <a:pt x="10618" y="2206"/>
                </a:cubicBezTo>
                <a:lnTo>
                  <a:pt x="9641" y="1229"/>
                </a:lnTo>
                <a:cubicBezTo>
                  <a:pt x="9574" y="1162"/>
                  <a:pt x="9497" y="1130"/>
                  <a:pt x="9417" y="1130"/>
                </a:cubicBezTo>
                <a:cubicBezTo>
                  <a:pt x="9347" y="1130"/>
                  <a:pt x="9274" y="1154"/>
                  <a:pt x="9200" y="1198"/>
                </a:cubicBezTo>
                <a:lnTo>
                  <a:pt x="8696" y="1513"/>
                </a:lnTo>
                <a:cubicBezTo>
                  <a:pt x="8224" y="1198"/>
                  <a:pt x="7720" y="977"/>
                  <a:pt x="7121" y="883"/>
                </a:cubicBezTo>
                <a:lnTo>
                  <a:pt x="6964" y="284"/>
                </a:lnTo>
                <a:cubicBezTo>
                  <a:pt x="6932" y="127"/>
                  <a:pt x="6806" y="1"/>
                  <a:pt x="664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8" name="Google Shape;12964;p82">
            <a:extLst>
              <a:ext uri="{FF2B5EF4-FFF2-40B4-BE49-F238E27FC236}">
                <a16:creationId xmlns:a16="http://schemas.microsoft.com/office/drawing/2014/main" id="{09C7E6D9-F27D-BCEC-4BCF-B427F1F12811}"/>
              </a:ext>
            </a:extLst>
          </p:cNvPr>
          <p:cNvGrpSpPr/>
          <p:nvPr/>
        </p:nvGrpSpPr>
        <p:grpSpPr>
          <a:xfrm>
            <a:off x="1364266" y="2055123"/>
            <a:ext cx="342328" cy="341579"/>
            <a:chOff x="-9594575" y="2056875"/>
            <a:chExt cx="354450" cy="353675"/>
          </a:xfrm>
          <a:solidFill>
            <a:schemeClr val="accent6"/>
          </a:solidFill>
        </p:grpSpPr>
        <p:sp>
          <p:nvSpPr>
            <p:cNvPr id="3269" name="Google Shape;12965;p82">
              <a:extLst>
                <a:ext uri="{FF2B5EF4-FFF2-40B4-BE49-F238E27FC236}">
                  <a16:creationId xmlns:a16="http://schemas.microsoft.com/office/drawing/2014/main" id="{6192CF51-F8CC-6ED7-5F24-7685999B0523}"/>
                </a:ext>
              </a:extLst>
            </p:cNvPr>
            <p:cNvSpPr/>
            <p:nvPr/>
          </p:nvSpPr>
          <p:spPr>
            <a:xfrm>
              <a:off x="-9594575" y="2056875"/>
              <a:ext cx="354450" cy="353675"/>
            </a:xfrm>
            <a:custGeom>
              <a:avLst/>
              <a:gdLst/>
              <a:ahLst/>
              <a:cxnLst/>
              <a:rect l="l" t="t" r="r" b="b"/>
              <a:pathLst>
                <a:path w="14178" h="14147" extrusionOk="0">
                  <a:moveTo>
                    <a:pt x="3781" y="819"/>
                  </a:moveTo>
                  <a:cubicBezTo>
                    <a:pt x="4442" y="819"/>
                    <a:pt x="5041" y="1387"/>
                    <a:pt x="5041" y="2080"/>
                  </a:cubicBezTo>
                  <a:cubicBezTo>
                    <a:pt x="4694" y="1796"/>
                    <a:pt x="4253" y="1639"/>
                    <a:pt x="3812" y="1639"/>
                  </a:cubicBezTo>
                  <a:cubicBezTo>
                    <a:pt x="3340" y="1639"/>
                    <a:pt x="2930" y="1796"/>
                    <a:pt x="2552" y="2048"/>
                  </a:cubicBezTo>
                  <a:cubicBezTo>
                    <a:pt x="2552" y="1387"/>
                    <a:pt x="3119" y="819"/>
                    <a:pt x="3781" y="819"/>
                  </a:cubicBezTo>
                  <a:close/>
                  <a:moveTo>
                    <a:pt x="10491" y="819"/>
                  </a:moveTo>
                  <a:cubicBezTo>
                    <a:pt x="11153" y="819"/>
                    <a:pt x="11688" y="1387"/>
                    <a:pt x="11751" y="2048"/>
                  </a:cubicBezTo>
                  <a:cubicBezTo>
                    <a:pt x="11373" y="1765"/>
                    <a:pt x="10964" y="1639"/>
                    <a:pt x="10491" y="1639"/>
                  </a:cubicBezTo>
                  <a:cubicBezTo>
                    <a:pt x="10019" y="1639"/>
                    <a:pt x="9578" y="1796"/>
                    <a:pt x="9263" y="2080"/>
                  </a:cubicBezTo>
                  <a:cubicBezTo>
                    <a:pt x="9231" y="1387"/>
                    <a:pt x="9767" y="819"/>
                    <a:pt x="10491" y="819"/>
                  </a:cubicBezTo>
                  <a:close/>
                  <a:moveTo>
                    <a:pt x="6742" y="5797"/>
                  </a:moveTo>
                  <a:lnTo>
                    <a:pt x="6742" y="7467"/>
                  </a:lnTo>
                  <a:lnTo>
                    <a:pt x="5860" y="7467"/>
                  </a:lnTo>
                  <a:lnTo>
                    <a:pt x="5860" y="5797"/>
                  </a:lnTo>
                  <a:close/>
                  <a:moveTo>
                    <a:pt x="8380" y="5766"/>
                  </a:moveTo>
                  <a:lnTo>
                    <a:pt x="8380" y="7467"/>
                  </a:lnTo>
                  <a:lnTo>
                    <a:pt x="7530" y="7467"/>
                  </a:lnTo>
                  <a:lnTo>
                    <a:pt x="7530" y="5766"/>
                  </a:lnTo>
                  <a:close/>
                  <a:moveTo>
                    <a:pt x="8380" y="8318"/>
                  </a:moveTo>
                  <a:lnTo>
                    <a:pt x="8380" y="9137"/>
                  </a:lnTo>
                  <a:lnTo>
                    <a:pt x="5860" y="9137"/>
                  </a:lnTo>
                  <a:lnTo>
                    <a:pt x="5860" y="8318"/>
                  </a:lnTo>
                  <a:close/>
                  <a:moveTo>
                    <a:pt x="3781" y="2489"/>
                  </a:moveTo>
                  <a:cubicBezTo>
                    <a:pt x="4442" y="2489"/>
                    <a:pt x="5041" y="3025"/>
                    <a:pt x="5041" y="3686"/>
                  </a:cubicBezTo>
                  <a:lnTo>
                    <a:pt x="5041" y="9168"/>
                  </a:lnTo>
                  <a:cubicBezTo>
                    <a:pt x="4537" y="8633"/>
                    <a:pt x="3781" y="8318"/>
                    <a:pt x="2962" y="8318"/>
                  </a:cubicBezTo>
                  <a:cubicBezTo>
                    <a:pt x="2363" y="8318"/>
                    <a:pt x="1859" y="8475"/>
                    <a:pt x="1386" y="8790"/>
                  </a:cubicBezTo>
                  <a:lnTo>
                    <a:pt x="2552" y="3497"/>
                  </a:lnTo>
                  <a:cubicBezTo>
                    <a:pt x="2678" y="2899"/>
                    <a:pt x="3182" y="2489"/>
                    <a:pt x="3781" y="2489"/>
                  </a:cubicBezTo>
                  <a:close/>
                  <a:moveTo>
                    <a:pt x="10491" y="2489"/>
                  </a:moveTo>
                  <a:cubicBezTo>
                    <a:pt x="11090" y="2489"/>
                    <a:pt x="11594" y="2899"/>
                    <a:pt x="11720" y="3497"/>
                  </a:cubicBezTo>
                  <a:lnTo>
                    <a:pt x="12886" y="8790"/>
                  </a:lnTo>
                  <a:cubicBezTo>
                    <a:pt x="12413" y="8444"/>
                    <a:pt x="11909" y="8318"/>
                    <a:pt x="11310" y="8318"/>
                  </a:cubicBezTo>
                  <a:cubicBezTo>
                    <a:pt x="10491" y="8318"/>
                    <a:pt x="9767" y="8633"/>
                    <a:pt x="9231" y="9168"/>
                  </a:cubicBezTo>
                  <a:lnTo>
                    <a:pt x="9231" y="3686"/>
                  </a:lnTo>
                  <a:cubicBezTo>
                    <a:pt x="9231" y="3025"/>
                    <a:pt x="9767" y="2489"/>
                    <a:pt x="10491" y="2489"/>
                  </a:cubicBezTo>
                  <a:close/>
                  <a:moveTo>
                    <a:pt x="2962" y="9074"/>
                  </a:moveTo>
                  <a:cubicBezTo>
                    <a:pt x="4096" y="9074"/>
                    <a:pt x="5041" y="10019"/>
                    <a:pt x="5041" y="11185"/>
                  </a:cubicBezTo>
                  <a:cubicBezTo>
                    <a:pt x="5041" y="12350"/>
                    <a:pt x="4096" y="13264"/>
                    <a:pt x="2962" y="13264"/>
                  </a:cubicBezTo>
                  <a:cubicBezTo>
                    <a:pt x="1827" y="13264"/>
                    <a:pt x="882" y="12319"/>
                    <a:pt x="882" y="11185"/>
                  </a:cubicBezTo>
                  <a:cubicBezTo>
                    <a:pt x="882" y="10019"/>
                    <a:pt x="1764" y="9074"/>
                    <a:pt x="2962" y="9074"/>
                  </a:cubicBezTo>
                  <a:close/>
                  <a:moveTo>
                    <a:pt x="11310" y="9074"/>
                  </a:moveTo>
                  <a:cubicBezTo>
                    <a:pt x="12445" y="9074"/>
                    <a:pt x="13390" y="9987"/>
                    <a:pt x="13390" y="11185"/>
                  </a:cubicBezTo>
                  <a:cubicBezTo>
                    <a:pt x="13358" y="12350"/>
                    <a:pt x="12445" y="13264"/>
                    <a:pt x="11310" y="13264"/>
                  </a:cubicBezTo>
                  <a:cubicBezTo>
                    <a:pt x="10176" y="13264"/>
                    <a:pt x="9231" y="12319"/>
                    <a:pt x="9231" y="11185"/>
                  </a:cubicBezTo>
                  <a:cubicBezTo>
                    <a:pt x="9231" y="10019"/>
                    <a:pt x="10176" y="9074"/>
                    <a:pt x="11310" y="9074"/>
                  </a:cubicBezTo>
                  <a:close/>
                  <a:moveTo>
                    <a:pt x="3749" y="0"/>
                  </a:moveTo>
                  <a:cubicBezTo>
                    <a:pt x="2615" y="0"/>
                    <a:pt x="1670" y="946"/>
                    <a:pt x="1670" y="2080"/>
                  </a:cubicBezTo>
                  <a:cubicBezTo>
                    <a:pt x="1670" y="2363"/>
                    <a:pt x="1733" y="2647"/>
                    <a:pt x="1827" y="2899"/>
                  </a:cubicBezTo>
                  <a:cubicBezTo>
                    <a:pt x="1733" y="3056"/>
                    <a:pt x="1701" y="3182"/>
                    <a:pt x="1701" y="3340"/>
                  </a:cubicBezTo>
                  <a:lnTo>
                    <a:pt x="63" y="10680"/>
                  </a:lnTo>
                  <a:cubicBezTo>
                    <a:pt x="0" y="10870"/>
                    <a:pt x="0" y="11027"/>
                    <a:pt x="0" y="11216"/>
                  </a:cubicBezTo>
                  <a:cubicBezTo>
                    <a:pt x="0" y="12823"/>
                    <a:pt x="1323" y="14146"/>
                    <a:pt x="2930" y="14146"/>
                  </a:cubicBezTo>
                  <a:cubicBezTo>
                    <a:pt x="4537" y="14146"/>
                    <a:pt x="5797" y="12823"/>
                    <a:pt x="5797" y="11216"/>
                  </a:cubicBezTo>
                  <a:lnTo>
                    <a:pt x="5797" y="9956"/>
                  </a:lnTo>
                  <a:lnTo>
                    <a:pt x="8317" y="9956"/>
                  </a:lnTo>
                  <a:lnTo>
                    <a:pt x="8317" y="11185"/>
                  </a:lnTo>
                  <a:cubicBezTo>
                    <a:pt x="8317" y="12791"/>
                    <a:pt x="9609" y="14083"/>
                    <a:pt x="11184" y="14083"/>
                  </a:cubicBezTo>
                  <a:cubicBezTo>
                    <a:pt x="12760" y="14083"/>
                    <a:pt x="14114" y="12791"/>
                    <a:pt x="14114" y="11185"/>
                  </a:cubicBezTo>
                  <a:cubicBezTo>
                    <a:pt x="14177" y="11027"/>
                    <a:pt x="14177" y="10870"/>
                    <a:pt x="14146" y="10680"/>
                  </a:cubicBezTo>
                  <a:cubicBezTo>
                    <a:pt x="14146" y="10680"/>
                    <a:pt x="12539" y="3466"/>
                    <a:pt x="12476" y="3340"/>
                  </a:cubicBezTo>
                  <a:cubicBezTo>
                    <a:pt x="12445" y="3182"/>
                    <a:pt x="12413" y="3025"/>
                    <a:pt x="12382" y="2899"/>
                  </a:cubicBezTo>
                  <a:cubicBezTo>
                    <a:pt x="12476" y="2647"/>
                    <a:pt x="12539" y="2363"/>
                    <a:pt x="12539" y="2080"/>
                  </a:cubicBezTo>
                  <a:cubicBezTo>
                    <a:pt x="12539" y="946"/>
                    <a:pt x="11594" y="0"/>
                    <a:pt x="10428" y="0"/>
                  </a:cubicBezTo>
                  <a:cubicBezTo>
                    <a:pt x="9294" y="0"/>
                    <a:pt x="8349" y="946"/>
                    <a:pt x="8349" y="2080"/>
                  </a:cubicBezTo>
                  <a:cubicBezTo>
                    <a:pt x="8349" y="2363"/>
                    <a:pt x="8443" y="2647"/>
                    <a:pt x="8506" y="2899"/>
                  </a:cubicBezTo>
                  <a:cubicBezTo>
                    <a:pt x="8412" y="3151"/>
                    <a:pt x="8349" y="3466"/>
                    <a:pt x="8349" y="3749"/>
                  </a:cubicBezTo>
                  <a:lnTo>
                    <a:pt x="8349" y="5010"/>
                  </a:lnTo>
                  <a:lnTo>
                    <a:pt x="5828" y="5010"/>
                  </a:lnTo>
                  <a:lnTo>
                    <a:pt x="5828" y="3749"/>
                  </a:lnTo>
                  <a:cubicBezTo>
                    <a:pt x="5828" y="3466"/>
                    <a:pt x="5765" y="3151"/>
                    <a:pt x="5671" y="2899"/>
                  </a:cubicBezTo>
                  <a:cubicBezTo>
                    <a:pt x="5797" y="2647"/>
                    <a:pt x="5828" y="2363"/>
                    <a:pt x="5828" y="2080"/>
                  </a:cubicBezTo>
                  <a:cubicBezTo>
                    <a:pt x="5828" y="946"/>
                    <a:pt x="4883" y="0"/>
                    <a:pt x="374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12966;p82">
              <a:extLst>
                <a:ext uri="{FF2B5EF4-FFF2-40B4-BE49-F238E27FC236}">
                  <a16:creationId xmlns:a16="http://schemas.microsoft.com/office/drawing/2014/main" id="{DBD63598-6F2E-EA8C-3282-EC9E91430A88}"/>
                </a:ext>
              </a:extLst>
            </p:cNvPr>
            <p:cNvSpPr/>
            <p:nvPr/>
          </p:nvSpPr>
          <p:spPr>
            <a:xfrm>
              <a:off x="-9342550" y="2305750"/>
              <a:ext cx="62250" cy="62250"/>
            </a:xfrm>
            <a:custGeom>
              <a:avLst/>
              <a:gdLst/>
              <a:ahLst/>
              <a:cxnLst/>
              <a:rect l="l" t="t" r="r" b="b"/>
              <a:pathLst>
                <a:path w="2490" h="2490" extrusionOk="0">
                  <a:moveTo>
                    <a:pt x="1229" y="820"/>
                  </a:moveTo>
                  <a:cubicBezTo>
                    <a:pt x="1450" y="820"/>
                    <a:pt x="1670" y="1041"/>
                    <a:pt x="1670" y="1230"/>
                  </a:cubicBezTo>
                  <a:cubicBezTo>
                    <a:pt x="1607" y="1450"/>
                    <a:pt x="1418" y="1639"/>
                    <a:pt x="1229" y="1639"/>
                  </a:cubicBezTo>
                  <a:cubicBezTo>
                    <a:pt x="977" y="1639"/>
                    <a:pt x="820" y="1450"/>
                    <a:pt x="820" y="1230"/>
                  </a:cubicBezTo>
                  <a:cubicBezTo>
                    <a:pt x="820" y="978"/>
                    <a:pt x="1040" y="820"/>
                    <a:pt x="1229" y="820"/>
                  </a:cubicBezTo>
                  <a:close/>
                  <a:moveTo>
                    <a:pt x="1229" y="1"/>
                  </a:moveTo>
                  <a:cubicBezTo>
                    <a:pt x="568" y="1"/>
                    <a:pt x="1" y="568"/>
                    <a:pt x="1" y="1230"/>
                  </a:cubicBezTo>
                  <a:cubicBezTo>
                    <a:pt x="1" y="1891"/>
                    <a:pt x="568" y="2490"/>
                    <a:pt x="1229" y="2490"/>
                  </a:cubicBezTo>
                  <a:cubicBezTo>
                    <a:pt x="1891" y="2490"/>
                    <a:pt x="2490" y="1923"/>
                    <a:pt x="2490" y="1230"/>
                  </a:cubicBezTo>
                  <a:cubicBezTo>
                    <a:pt x="2458" y="568"/>
                    <a:pt x="1891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12967;p82">
              <a:extLst>
                <a:ext uri="{FF2B5EF4-FFF2-40B4-BE49-F238E27FC236}">
                  <a16:creationId xmlns:a16="http://schemas.microsoft.com/office/drawing/2014/main" id="{D107AC3B-8DDB-A1CD-C905-F8D9B24A641A}"/>
                </a:ext>
              </a:extLst>
            </p:cNvPr>
            <p:cNvSpPr/>
            <p:nvPr/>
          </p:nvSpPr>
          <p:spPr>
            <a:xfrm>
              <a:off x="-9552050" y="2305750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61" y="820"/>
                  </a:moveTo>
                  <a:cubicBezTo>
                    <a:pt x="1481" y="820"/>
                    <a:pt x="1639" y="1041"/>
                    <a:pt x="1639" y="1230"/>
                  </a:cubicBezTo>
                  <a:cubicBezTo>
                    <a:pt x="1702" y="1450"/>
                    <a:pt x="1481" y="1639"/>
                    <a:pt x="1261" y="1639"/>
                  </a:cubicBezTo>
                  <a:cubicBezTo>
                    <a:pt x="1009" y="1639"/>
                    <a:pt x="819" y="1450"/>
                    <a:pt x="819" y="1230"/>
                  </a:cubicBezTo>
                  <a:cubicBezTo>
                    <a:pt x="819" y="978"/>
                    <a:pt x="1009" y="820"/>
                    <a:pt x="1261" y="820"/>
                  </a:cubicBezTo>
                  <a:close/>
                  <a:moveTo>
                    <a:pt x="1261" y="1"/>
                  </a:moveTo>
                  <a:cubicBezTo>
                    <a:pt x="599" y="1"/>
                    <a:pt x="0" y="568"/>
                    <a:pt x="0" y="1230"/>
                  </a:cubicBezTo>
                  <a:cubicBezTo>
                    <a:pt x="0" y="1891"/>
                    <a:pt x="536" y="2490"/>
                    <a:pt x="1261" y="2490"/>
                  </a:cubicBezTo>
                  <a:cubicBezTo>
                    <a:pt x="1922" y="2490"/>
                    <a:pt x="2489" y="1923"/>
                    <a:pt x="2489" y="1230"/>
                  </a:cubicBezTo>
                  <a:cubicBezTo>
                    <a:pt x="2521" y="568"/>
                    <a:pt x="1954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26845-F321-4404-97F7-BD47B903F908}"/>
              </a:ext>
            </a:extLst>
          </p:cNvPr>
          <p:cNvSpPr/>
          <p:nvPr/>
        </p:nvSpPr>
        <p:spPr>
          <a:xfrm>
            <a:off x="835152" y="1420368"/>
            <a:ext cx="3206496" cy="19507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0" name="Google Shape;2910;p48"/>
          <p:cNvSpPr txBox="1"/>
          <p:nvPr/>
        </p:nvSpPr>
        <p:spPr>
          <a:xfrm>
            <a:off x="4572000" y="1878992"/>
            <a:ext cx="1851900" cy="384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57150" dist="57150" dir="31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BREAKING NEWS</a:t>
            </a:r>
            <a:endParaRPr b="1">
              <a:solidFill>
                <a:schemeClr val="accent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11" name="Google Shape;2911;p48"/>
          <p:cNvSpPr txBox="1">
            <a:spLocks noGrp="1"/>
          </p:cNvSpPr>
          <p:nvPr>
            <p:ph type="title"/>
          </p:nvPr>
        </p:nvSpPr>
        <p:spPr>
          <a:xfrm>
            <a:off x="4572000" y="2263296"/>
            <a:ext cx="3634500" cy="7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DEMO</a:t>
            </a:r>
            <a:endParaRPr/>
          </a:p>
        </p:txBody>
      </p:sp>
      <p:sp>
        <p:nvSpPr>
          <p:cNvPr id="2914" name="Google Shape;2914;p48"/>
          <p:cNvSpPr/>
          <p:nvPr/>
        </p:nvSpPr>
        <p:spPr>
          <a:xfrm>
            <a:off x="715100" y="1295050"/>
            <a:ext cx="3425742" cy="2705587"/>
          </a:xfrm>
          <a:custGeom>
            <a:avLst/>
            <a:gdLst/>
            <a:ahLst/>
            <a:cxnLst/>
            <a:rect l="l" t="t" r="r" b="b"/>
            <a:pathLst>
              <a:path w="131696" h="100673" extrusionOk="0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3D1952-4E70-2618-93A4-193D16BA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603"/>
          <a:stretch/>
        </p:blipFill>
        <p:spPr>
          <a:xfrm>
            <a:off x="845728" y="1557020"/>
            <a:ext cx="3181442" cy="1607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44"/>
          <p:cNvSpPr txBox="1"/>
          <p:nvPr/>
        </p:nvSpPr>
        <p:spPr>
          <a:xfrm>
            <a:off x="717600" y="3317596"/>
            <a:ext cx="1851900" cy="3843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57150" dist="57150" dir="31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 BREAKING NEWS</a:t>
            </a:r>
            <a:endParaRPr b="1" dirty="0">
              <a:solidFill>
                <a:schemeClr val="accent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98" name="Google Shape;2798;p44"/>
          <p:cNvSpPr txBox="1">
            <a:spLocks noGrp="1"/>
          </p:cNvSpPr>
          <p:nvPr>
            <p:ph type="title"/>
          </p:nvPr>
        </p:nvSpPr>
        <p:spPr>
          <a:xfrm>
            <a:off x="717600" y="3701900"/>
            <a:ext cx="7708800" cy="5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QUESTIONS AND ANSWERS??</a:t>
            </a:r>
            <a:endParaRPr dirty="0"/>
          </a:p>
        </p:txBody>
      </p:sp>
      <p:sp>
        <p:nvSpPr>
          <p:cNvPr id="2799" name="Google Shape;2799;p44"/>
          <p:cNvSpPr txBox="1"/>
          <p:nvPr/>
        </p:nvSpPr>
        <p:spPr>
          <a:xfrm>
            <a:off x="715100" y="4257500"/>
            <a:ext cx="7708800" cy="351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7150" dist="57150" dir="108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Time for the important part!!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p64"/>
          <p:cNvSpPr txBox="1">
            <a:spLocks noGrp="1"/>
          </p:cNvSpPr>
          <p:nvPr>
            <p:ph type="ctrTitle"/>
          </p:nvPr>
        </p:nvSpPr>
        <p:spPr>
          <a:xfrm>
            <a:off x="810162" y="865650"/>
            <a:ext cx="4455801" cy="26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br>
              <a:rPr lang="en" dirty="0"/>
            </a:br>
            <a:r>
              <a:rPr lang="en" dirty="0"/>
              <a:t>FOR YOUR ATTENTION!</a:t>
            </a:r>
            <a:endParaRPr dirty="0"/>
          </a:p>
        </p:txBody>
      </p:sp>
      <p:sp>
        <p:nvSpPr>
          <p:cNvPr id="3352" name="Google Shape;3352;p64"/>
          <p:cNvSpPr txBox="1"/>
          <p:nvPr/>
        </p:nvSpPr>
        <p:spPr>
          <a:xfrm>
            <a:off x="5430150" y="1590499"/>
            <a:ext cx="2903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Please keep this slide for attribution</a:t>
            </a:r>
            <a:endParaRPr sz="11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3356" name="Google Shape;335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779" y="1270370"/>
            <a:ext cx="2973084" cy="28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7" name="Google Shape;335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4" y="3120458"/>
            <a:ext cx="2973084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uth American TV News Channel Pitch Deck by Slidesgo">
  <a:themeElements>
    <a:clrScheme name="Simple Light">
      <a:dk1>
        <a:srgbClr val="000000"/>
      </a:dk1>
      <a:lt1>
        <a:srgbClr val="490504"/>
      </a:lt1>
      <a:dk2>
        <a:srgbClr val="BA0307"/>
      </a:dk2>
      <a:lt2>
        <a:srgbClr val="BB1902"/>
      </a:lt2>
      <a:accent1>
        <a:srgbClr val="DB1F02"/>
      </a:accent1>
      <a:accent2>
        <a:srgbClr val="2B2B2B"/>
      </a:accent2>
      <a:accent3>
        <a:srgbClr val="5C5C5C"/>
      </a:accent3>
      <a:accent4>
        <a:srgbClr val="949494"/>
      </a:accent4>
      <a:accent5>
        <a:srgbClr val="C2C0BC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184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Chomsky</vt:lpstr>
      <vt:lpstr>Bebas Neue</vt:lpstr>
      <vt:lpstr>Archivo</vt:lpstr>
      <vt:lpstr>Arial</vt:lpstr>
      <vt:lpstr>Asap</vt:lpstr>
      <vt:lpstr>Bahnschrift SemiBold</vt:lpstr>
      <vt:lpstr>South American TV News Channel Pitch Deck by Slidesgo</vt:lpstr>
      <vt:lpstr>Defactify</vt:lpstr>
      <vt:lpstr>01</vt:lpstr>
      <vt:lpstr>INTRODUCTION</vt:lpstr>
      <vt:lpstr>TIMELINE</vt:lpstr>
      <vt:lpstr>PRODUCT DEMO</vt:lpstr>
      <vt:lpstr> QUESTIONS AND ANSWERS??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Kalcheva,Ivet I.Y.</cp:lastModifiedBy>
  <cp:revision>3</cp:revision>
  <dcterms:modified xsi:type="dcterms:W3CDTF">2025-05-25T22:26:47Z</dcterms:modified>
</cp:coreProperties>
</file>