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media/audio1.wav" ContentType="audio/wav"/>
  <Override PartName="/ppt/tags/tag9.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7.xml" ContentType="application/vnd.openxmlformats-officedocument.presentationml.tags+xml"/>
  <Override PartName="/ppt/notesSlides/notesSlide21.xml" ContentType="application/vnd.openxmlformats-officedocument.presentationml.notesSlide+xml"/>
  <Override PartName="/ppt/tags/tag18.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tags/tag20.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1.xml" ContentType="application/vnd.openxmlformats-officedocument.presentationml.tags+xml"/>
  <Override PartName="/ppt/notesSlides/notesSlide27.xml" ContentType="application/vnd.openxmlformats-officedocument.presentationml.notesSlide+xml"/>
  <Override PartName="/ppt/tags/tag22.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3.xml" ContentType="application/vnd.openxmlformats-officedocument.presentationml.tags+xml"/>
  <Override PartName="/ppt/notesSlides/notesSlide30.xml" ContentType="application/vnd.openxmlformats-officedocument.presentationml.notesSlide+xml"/>
  <Override PartName="/ppt/tags/tag24.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8"/>
  </p:notesMasterIdLst>
  <p:sldIdLst>
    <p:sldId id="256" r:id="rId2"/>
    <p:sldId id="296" r:id="rId3"/>
    <p:sldId id="287" r:id="rId4"/>
    <p:sldId id="297" r:id="rId5"/>
    <p:sldId id="298" r:id="rId6"/>
    <p:sldId id="257" r:id="rId7"/>
    <p:sldId id="264" r:id="rId8"/>
    <p:sldId id="265" r:id="rId9"/>
    <p:sldId id="266" r:id="rId10"/>
    <p:sldId id="267" r:id="rId11"/>
    <p:sldId id="286" r:id="rId12"/>
    <p:sldId id="278" r:id="rId13"/>
    <p:sldId id="277" r:id="rId14"/>
    <p:sldId id="288" r:id="rId15"/>
    <p:sldId id="268" r:id="rId16"/>
    <p:sldId id="269" r:id="rId17"/>
    <p:sldId id="279" r:id="rId18"/>
    <p:sldId id="289" r:id="rId19"/>
    <p:sldId id="271" r:id="rId20"/>
    <p:sldId id="280" r:id="rId21"/>
    <p:sldId id="290" r:id="rId22"/>
    <p:sldId id="272" r:id="rId23"/>
    <p:sldId id="281" r:id="rId24"/>
    <p:sldId id="291" r:id="rId25"/>
    <p:sldId id="273" r:id="rId26"/>
    <p:sldId id="282" r:id="rId27"/>
    <p:sldId id="292" r:id="rId28"/>
    <p:sldId id="274" r:id="rId29"/>
    <p:sldId id="283" r:id="rId30"/>
    <p:sldId id="293" r:id="rId31"/>
    <p:sldId id="275" r:id="rId32"/>
    <p:sldId id="284" r:id="rId33"/>
    <p:sldId id="294" r:id="rId34"/>
    <p:sldId id="276" r:id="rId35"/>
    <p:sldId id="285" r:id="rId36"/>
    <p:sldId id="295"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8000"/>
    <a:srgbClr val="3333CC"/>
    <a:srgbClr val="FF0000"/>
    <a:srgbClr val="BBE0E3"/>
    <a:srgbClr val="993300"/>
    <a:srgbClr val="66CCFF"/>
    <a:srgbClr val="99CCFF"/>
    <a:srgbClr val="6699FF"/>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5" autoAdjust="0"/>
    <p:restoredTop sz="83570" autoAdjust="0"/>
  </p:normalViewPr>
  <p:slideViewPr>
    <p:cSldViewPr>
      <p:cViewPr varScale="1">
        <p:scale>
          <a:sx n="55" d="100"/>
          <a:sy n="55" d="100"/>
        </p:scale>
        <p:origin x="1686" y="66"/>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2508" y="-7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84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DB25F53-CE1C-4883-A9C6-41FCDABA94B6}" type="slidenum">
              <a:rPr lang="en-US"/>
              <a:pPr>
                <a:defRPr/>
              </a:pPr>
              <a:t>‹#›</a:t>
            </a:fld>
            <a:endParaRPr lang="en-US"/>
          </a:p>
        </p:txBody>
      </p:sp>
    </p:spTree>
    <p:extLst>
      <p:ext uri="{BB962C8B-B14F-4D97-AF65-F5344CB8AC3E}">
        <p14:creationId xmlns:p14="http://schemas.microsoft.com/office/powerpoint/2010/main" val="39104519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8DB25F53-CE1C-4883-A9C6-41FCDABA94B6}" type="slidenum">
              <a:rPr lang="en-US" smtClean="0"/>
              <a:pPr>
                <a:defRPr/>
              </a:pPr>
              <a:t>3</a:t>
            </a:fld>
            <a:endParaRPr lang="en-US"/>
          </a:p>
        </p:txBody>
      </p:sp>
    </p:spTree>
    <p:extLst>
      <p:ext uri="{BB962C8B-B14F-4D97-AF65-F5344CB8AC3E}">
        <p14:creationId xmlns:p14="http://schemas.microsoft.com/office/powerpoint/2010/main" val="3709454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These timers appear initially as a cream, coloured circle. The timer is initiated by clicking on, at which point the circle will fill up in a clockwise direction with the colour</a:t>
            </a:r>
            <a:r>
              <a:rPr lang="en-GB" baseline="0" dirty="0" smtClean="0"/>
              <a:t> you see above.</a:t>
            </a:r>
          </a:p>
          <a:p>
            <a:endParaRPr lang="en-GB" baseline="0" dirty="0" smtClean="0"/>
          </a:p>
          <a:p>
            <a:r>
              <a:rPr lang="en-GB" baseline="0" dirty="0" smtClean="0"/>
              <a:t>At the end of the time, a bell will sound.</a:t>
            </a:r>
          </a:p>
          <a:p>
            <a:endParaRPr lang="en-GB" baseline="0" dirty="0" smtClean="0"/>
          </a:p>
          <a:p>
            <a:r>
              <a:rPr lang="en-GB" baseline="0" dirty="0" smtClean="0"/>
              <a:t>It is possible to change the timings of the timers by entering the animation settings and changing the timings of the relevant ‘Oval’. Note the timings have to be entered in seconds.</a:t>
            </a:r>
          </a:p>
          <a:p>
            <a:endParaRPr lang="en-GB" baseline="0" dirty="0" smtClean="0"/>
          </a:p>
          <a:p>
            <a:r>
              <a:rPr lang="en-GB" baseline="0" dirty="0" smtClean="0"/>
              <a:t>It is possible to have multiple timers on the same slide as these work independently of each other.</a:t>
            </a:r>
            <a:endParaRPr lang="en-GB" dirty="0"/>
          </a:p>
        </p:txBody>
      </p:sp>
      <p:sp>
        <p:nvSpPr>
          <p:cNvPr id="4" name="Slide Number Placeholder 3"/>
          <p:cNvSpPr>
            <a:spLocks noGrp="1"/>
          </p:cNvSpPr>
          <p:nvPr>
            <p:ph type="sldNum" sz="quarter" idx="10"/>
          </p:nvPr>
        </p:nvSpPr>
        <p:spPr/>
        <p:txBody>
          <a:bodyPr/>
          <a:lstStyle/>
          <a:p>
            <a:pPr>
              <a:defRPr/>
            </a:pPr>
            <a:fld id="{8DB25F53-CE1C-4883-A9C6-41FCDABA94B6}" type="slidenum">
              <a:rPr lang="en-US" smtClean="0"/>
              <a:pPr>
                <a:defRPr/>
              </a:pPr>
              <a:t>14</a:t>
            </a:fld>
            <a:endParaRPr lang="en-US"/>
          </a:p>
        </p:txBody>
      </p:sp>
    </p:spTree>
    <p:extLst>
      <p:ext uri="{BB962C8B-B14F-4D97-AF65-F5344CB8AC3E}">
        <p14:creationId xmlns:p14="http://schemas.microsoft.com/office/powerpoint/2010/main" val="1093248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These digital clock timers countdown</a:t>
            </a:r>
            <a:r>
              <a:rPr lang="en-GB" baseline="0" dirty="0" smtClean="0"/>
              <a:t> from either 2 minutes, 1 min 30secs or 1 minute. The timings of these cannot be easily changed, although the colour can be by simply selecting the entire ‘pile’ of shapes that makes them up, and then formatting the colours.</a:t>
            </a:r>
          </a:p>
          <a:p>
            <a:endParaRPr lang="en-GB" baseline="0" dirty="0" smtClean="0"/>
          </a:p>
          <a:p>
            <a:r>
              <a:rPr lang="en-GB" baseline="0" dirty="0" smtClean="0"/>
              <a:t>There is a bell timer at the end of the countdown, if this is not desired then enter the animation settings, and delete the animation that ends .wav from the animation listing.</a:t>
            </a:r>
            <a:endParaRPr lang="en-GB" dirty="0"/>
          </a:p>
        </p:txBody>
      </p:sp>
      <p:sp>
        <p:nvSpPr>
          <p:cNvPr id="4" name="Slide Number Placeholder 3"/>
          <p:cNvSpPr>
            <a:spLocks noGrp="1"/>
          </p:cNvSpPr>
          <p:nvPr>
            <p:ph type="sldNum" sz="quarter" idx="10"/>
          </p:nvPr>
        </p:nvSpPr>
        <p:spPr/>
        <p:txBody>
          <a:bodyPr/>
          <a:lstStyle/>
          <a:p>
            <a:pPr>
              <a:defRPr/>
            </a:pPr>
            <a:fld id="{8DB25F53-CE1C-4883-A9C6-41FCDABA94B6}" type="slidenum">
              <a:rPr lang="en-US" smtClean="0"/>
              <a:pPr>
                <a:defRPr/>
              </a:pPr>
              <a:t>15</a:t>
            </a:fld>
            <a:endParaRPr lang="en-US"/>
          </a:p>
        </p:txBody>
      </p:sp>
    </p:spTree>
    <p:extLst>
      <p:ext uri="{BB962C8B-B14F-4D97-AF65-F5344CB8AC3E}">
        <p14:creationId xmlns:p14="http://schemas.microsoft.com/office/powerpoint/2010/main" val="649689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This</a:t>
            </a:r>
            <a:r>
              <a:rPr lang="en-GB" baseline="0" dirty="0" smtClean="0"/>
              <a:t> bar timer, will start when anywhere on the slide is clicked. The bar will move from left to right and the word ‘End’ will appear at the end, accompanied by a ‘Deep Gong’ sound. It is possible to change the duration of this timer to any time, by entering the animation settings, and changing the timing for ‘rectangle 3’. Note the time has to be entered as a number of seconds – so if you want 2mins &amp; 30secs – this is entered as 150 (60X2 + 30 = 150).</a:t>
            </a:r>
          </a:p>
          <a:p>
            <a:endParaRPr lang="en-GB" dirty="0"/>
          </a:p>
        </p:txBody>
      </p:sp>
      <p:sp>
        <p:nvSpPr>
          <p:cNvPr id="4" name="Slide Number Placeholder 3"/>
          <p:cNvSpPr>
            <a:spLocks noGrp="1"/>
          </p:cNvSpPr>
          <p:nvPr>
            <p:ph type="sldNum" sz="quarter" idx="10"/>
          </p:nvPr>
        </p:nvSpPr>
        <p:spPr/>
        <p:txBody>
          <a:bodyPr/>
          <a:lstStyle/>
          <a:p>
            <a:pPr>
              <a:defRPr/>
            </a:pPr>
            <a:fld id="{8DB25F53-CE1C-4883-A9C6-41FCDABA94B6}" type="slidenum">
              <a:rPr lang="en-US" smtClean="0"/>
              <a:pPr>
                <a:defRPr/>
              </a:pPr>
              <a:t>16</a:t>
            </a:fld>
            <a:endParaRPr lang="en-US"/>
          </a:p>
        </p:txBody>
      </p:sp>
    </p:spTree>
    <p:extLst>
      <p:ext uri="{BB962C8B-B14F-4D97-AF65-F5344CB8AC3E}">
        <p14:creationId xmlns:p14="http://schemas.microsoft.com/office/powerpoint/2010/main" val="3377344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 ‘sand</a:t>
            </a:r>
            <a:r>
              <a:rPr lang="en-GB" baseline="0" dirty="0" smtClean="0"/>
              <a:t> timer’ will start on a mouse click anywhere on the slide. The ‘sand’ will drain from the top section to the lower section and when completed will show the word ‘End’.</a:t>
            </a:r>
          </a:p>
          <a:p>
            <a:endParaRPr lang="en-GB" baseline="0" dirty="0" smtClean="0"/>
          </a:p>
          <a:p>
            <a:r>
              <a:rPr lang="en-GB" baseline="0" dirty="0" smtClean="0"/>
              <a:t>To change the timings of this timer, you need to enter the animation settings, and change the timings for the Isosceles Triangles. There will be 2 that need changing (to the same amount) – one animates the top triangle emptying, whilst the other animates the bottom triangle filling.</a:t>
            </a:r>
          </a:p>
          <a:p>
            <a:endParaRPr lang="en-GB" baseline="0" dirty="0" smtClean="0"/>
          </a:p>
          <a:p>
            <a:r>
              <a:rPr lang="en-GB" baseline="0" dirty="0" smtClean="0"/>
              <a:t>When you change the timings these have to entered as a number of seconds.</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8DB25F53-CE1C-4883-A9C6-41FCDABA94B6}" type="slidenum">
              <a:rPr lang="en-US" smtClean="0"/>
              <a:pPr>
                <a:defRPr/>
              </a:pPr>
              <a:t>17</a:t>
            </a:fld>
            <a:endParaRPr lang="en-US"/>
          </a:p>
        </p:txBody>
      </p:sp>
    </p:spTree>
    <p:extLst>
      <p:ext uri="{BB962C8B-B14F-4D97-AF65-F5344CB8AC3E}">
        <p14:creationId xmlns:p14="http://schemas.microsoft.com/office/powerpoint/2010/main" val="1521070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These timers appear initially as a cream, coloured circle. The timer is initiated by clicking on, at which point the circle will fill up in a clockwise direction with the colour</a:t>
            </a:r>
            <a:r>
              <a:rPr lang="en-GB" baseline="0" dirty="0" smtClean="0"/>
              <a:t> you see above.</a:t>
            </a:r>
          </a:p>
          <a:p>
            <a:endParaRPr lang="en-GB" baseline="0" dirty="0" smtClean="0"/>
          </a:p>
          <a:p>
            <a:r>
              <a:rPr lang="en-GB" baseline="0" dirty="0" smtClean="0"/>
              <a:t>At the end of the time, a bell will sound.</a:t>
            </a:r>
          </a:p>
          <a:p>
            <a:endParaRPr lang="en-GB" baseline="0" dirty="0" smtClean="0"/>
          </a:p>
          <a:p>
            <a:r>
              <a:rPr lang="en-GB" baseline="0" dirty="0" smtClean="0"/>
              <a:t>It is possible to change the timings of the timers by entering the animation settings and changing the timings of the relevant ‘Oval’. Note the timings have to be entered in seconds.</a:t>
            </a:r>
          </a:p>
          <a:p>
            <a:endParaRPr lang="en-GB" baseline="0" dirty="0" smtClean="0"/>
          </a:p>
          <a:p>
            <a:r>
              <a:rPr lang="en-GB" baseline="0" dirty="0" smtClean="0"/>
              <a:t>It is possible to have multiple timers on the same slide as these work independently of each other.</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8DB25F53-CE1C-4883-A9C6-41FCDABA94B6}" type="slidenum">
              <a:rPr lang="en-US" smtClean="0"/>
              <a:pPr>
                <a:defRPr/>
              </a:pPr>
              <a:t>18</a:t>
            </a:fld>
            <a:endParaRPr lang="en-US"/>
          </a:p>
        </p:txBody>
      </p:sp>
    </p:spTree>
    <p:extLst>
      <p:ext uri="{BB962C8B-B14F-4D97-AF65-F5344CB8AC3E}">
        <p14:creationId xmlns:p14="http://schemas.microsoft.com/office/powerpoint/2010/main" val="4289143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This</a:t>
            </a:r>
            <a:r>
              <a:rPr lang="en-GB" baseline="0" dirty="0" smtClean="0"/>
              <a:t> bar timer, will start when anywhere on the slide is clicked. The bar will move from left to right and the word ‘End’ will appear at the end, accompanied by a ‘Deep Gong’ sound. It is possible to change the duration of this timer to any time, by entering the animation settings, and changing the timing for ‘rectangle 3’. Note the time has to be entered as a number of seconds – so if you want 2mins &amp; 30secs – this is entered as 150 (60X2 + 30 = 150).</a:t>
            </a:r>
          </a:p>
          <a:p>
            <a:endParaRPr lang="en-GB" dirty="0"/>
          </a:p>
        </p:txBody>
      </p:sp>
      <p:sp>
        <p:nvSpPr>
          <p:cNvPr id="4" name="Slide Number Placeholder 3"/>
          <p:cNvSpPr>
            <a:spLocks noGrp="1"/>
          </p:cNvSpPr>
          <p:nvPr>
            <p:ph type="sldNum" sz="quarter" idx="10"/>
          </p:nvPr>
        </p:nvSpPr>
        <p:spPr/>
        <p:txBody>
          <a:bodyPr/>
          <a:lstStyle/>
          <a:p>
            <a:pPr>
              <a:defRPr/>
            </a:pPr>
            <a:fld id="{8DB25F53-CE1C-4883-A9C6-41FCDABA94B6}" type="slidenum">
              <a:rPr lang="en-US" smtClean="0"/>
              <a:pPr>
                <a:defRPr/>
              </a:pPr>
              <a:t>19</a:t>
            </a:fld>
            <a:endParaRPr lang="en-US"/>
          </a:p>
        </p:txBody>
      </p:sp>
    </p:spTree>
    <p:extLst>
      <p:ext uri="{BB962C8B-B14F-4D97-AF65-F5344CB8AC3E}">
        <p14:creationId xmlns:p14="http://schemas.microsoft.com/office/powerpoint/2010/main" val="1379603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 ‘sand</a:t>
            </a:r>
            <a:r>
              <a:rPr lang="en-GB" baseline="0" dirty="0" smtClean="0"/>
              <a:t> timer’ will start on a mouse click anywhere on the slide. The ‘sand’ will drain from the top section to the lower section and when completed will show the word ‘End’.</a:t>
            </a:r>
          </a:p>
          <a:p>
            <a:endParaRPr lang="en-GB" baseline="0" dirty="0" smtClean="0"/>
          </a:p>
          <a:p>
            <a:r>
              <a:rPr lang="en-GB" baseline="0" dirty="0" smtClean="0"/>
              <a:t>To change the timings of this timer, you need to enter the animation settings, and change the timings for the Isosceles Triangles. There will be 2 that need changing (to the same amount) – one animates the top triangle emptying, whilst the other animates the bottom triangle filling.</a:t>
            </a:r>
          </a:p>
          <a:p>
            <a:endParaRPr lang="en-GB" baseline="0" dirty="0" smtClean="0"/>
          </a:p>
          <a:p>
            <a:r>
              <a:rPr lang="en-GB" baseline="0" dirty="0" smtClean="0"/>
              <a:t>When you change the timings these have to entered as a number of seconds.</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8DB25F53-CE1C-4883-A9C6-41FCDABA94B6}" type="slidenum">
              <a:rPr lang="en-US" smtClean="0"/>
              <a:pPr>
                <a:defRPr/>
              </a:pPr>
              <a:t>20</a:t>
            </a:fld>
            <a:endParaRPr lang="en-US"/>
          </a:p>
        </p:txBody>
      </p:sp>
    </p:spTree>
    <p:extLst>
      <p:ext uri="{BB962C8B-B14F-4D97-AF65-F5344CB8AC3E}">
        <p14:creationId xmlns:p14="http://schemas.microsoft.com/office/powerpoint/2010/main" val="515506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These timers appear initially as a cream, coloured circle. The timer is initiated by clicking on, at which point the circle will fill up in a clockwise direction with the colour</a:t>
            </a:r>
            <a:r>
              <a:rPr lang="en-GB" baseline="0" dirty="0" smtClean="0"/>
              <a:t> you see above.</a:t>
            </a:r>
          </a:p>
          <a:p>
            <a:endParaRPr lang="en-GB" baseline="0" dirty="0" smtClean="0"/>
          </a:p>
          <a:p>
            <a:r>
              <a:rPr lang="en-GB" baseline="0" dirty="0" smtClean="0"/>
              <a:t>At the end of the time, a bell will sound.</a:t>
            </a:r>
          </a:p>
          <a:p>
            <a:endParaRPr lang="en-GB" baseline="0" dirty="0" smtClean="0"/>
          </a:p>
          <a:p>
            <a:r>
              <a:rPr lang="en-GB" baseline="0" dirty="0" smtClean="0"/>
              <a:t>It is possible to change the timings of the timers by entering the animation settings and changing the timings of the relevant ‘Oval’. Note the timings have to be entered in seconds.</a:t>
            </a:r>
          </a:p>
          <a:p>
            <a:endParaRPr lang="en-GB" baseline="0" dirty="0" smtClean="0"/>
          </a:p>
          <a:p>
            <a:r>
              <a:rPr lang="en-GB" baseline="0" dirty="0" smtClean="0"/>
              <a:t>It is possible to have multiple timers on the same slide as these work independently of each other.</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8DB25F53-CE1C-4883-A9C6-41FCDABA94B6}" type="slidenum">
              <a:rPr lang="en-US" smtClean="0"/>
              <a:pPr>
                <a:defRPr/>
              </a:pPr>
              <a:t>21</a:t>
            </a:fld>
            <a:endParaRPr lang="en-US"/>
          </a:p>
        </p:txBody>
      </p:sp>
    </p:spTree>
    <p:extLst>
      <p:ext uri="{BB962C8B-B14F-4D97-AF65-F5344CB8AC3E}">
        <p14:creationId xmlns:p14="http://schemas.microsoft.com/office/powerpoint/2010/main" val="1217957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This</a:t>
            </a:r>
            <a:r>
              <a:rPr lang="en-GB" baseline="0" dirty="0" smtClean="0"/>
              <a:t> bar timer, will start when anywhere on the slide is clicked. The bar will move from left to right and the word ‘End’ will appear at the end, accompanied by a ‘Deep Gong’ sound. It is possible to change the duration of this timer to any time, by entering the animation settings, and changing the timing for ‘rectangle 3’. Note the time has to be entered as a number of seconds – so if you want 2mins &amp; 30secs – this is entered as 150 (60X2 + 30 = 150).</a:t>
            </a:r>
          </a:p>
          <a:p>
            <a:endParaRPr lang="en-GB" dirty="0"/>
          </a:p>
        </p:txBody>
      </p:sp>
      <p:sp>
        <p:nvSpPr>
          <p:cNvPr id="4" name="Slide Number Placeholder 3"/>
          <p:cNvSpPr>
            <a:spLocks noGrp="1"/>
          </p:cNvSpPr>
          <p:nvPr>
            <p:ph type="sldNum" sz="quarter" idx="10"/>
          </p:nvPr>
        </p:nvSpPr>
        <p:spPr/>
        <p:txBody>
          <a:bodyPr/>
          <a:lstStyle/>
          <a:p>
            <a:pPr>
              <a:defRPr/>
            </a:pPr>
            <a:fld id="{8DB25F53-CE1C-4883-A9C6-41FCDABA94B6}" type="slidenum">
              <a:rPr lang="en-US" smtClean="0"/>
              <a:pPr>
                <a:defRPr/>
              </a:pPr>
              <a:t>22</a:t>
            </a:fld>
            <a:endParaRPr lang="en-US"/>
          </a:p>
        </p:txBody>
      </p:sp>
    </p:spTree>
    <p:extLst>
      <p:ext uri="{BB962C8B-B14F-4D97-AF65-F5344CB8AC3E}">
        <p14:creationId xmlns:p14="http://schemas.microsoft.com/office/powerpoint/2010/main" val="31887975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 ‘sand</a:t>
            </a:r>
            <a:r>
              <a:rPr lang="en-GB" baseline="0" dirty="0" smtClean="0"/>
              <a:t> timer’ will start on a mouse click anywhere on the slide. The ‘sand’ will drain from the top section to the lower section and when completed will show the word ‘End’.</a:t>
            </a:r>
          </a:p>
          <a:p>
            <a:endParaRPr lang="en-GB" baseline="0" dirty="0" smtClean="0"/>
          </a:p>
          <a:p>
            <a:r>
              <a:rPr lang="en-GB" baseline="0" dirty="0" smtClean="0"/>
              <a:t>To change the timings of this timer, you need to enter the animation settings, and change the timings for the Isosceles Triangles. There will be 2 that need changing (to the same amount) – one animates the top triangle emptying, whilst the other animates the bottom triangle filling.</a:t>
            </a:r>
          </a:p>
          <a:p>
            <a:endParaRPr lang="en-GB" baseline="0" dirty="0" smtClean="0"/>
          </a:p>
          <a:p>
            <a:r>
              <a:rPr lang="en-GB" baseline="0" dirty="0" smtClean="0"/>
              <a:t>When you change the timings these have to entered as a number of seconds.</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8DB25F53-CE1C-4883-A9C6-41FCDABA94B6}" type="slidenum">
              <a:rPr lang="en-US" smtClean="0"/>
              <a:pPr>
                <a:defRPr/>
              </a:pPr>
              <a:t>23</a:t>
            </a:fld>
            <a:endParaRPr lang="en-US"/>
          </a:p>
        </p:txBody>
      </p:sp>
    </p:spTree>
    <p:extLst>
      <p:ext uri="{BB962C8B-B14F-4D97-AF65-F5344CB8AC3E}">
        <p14:creationId xmlns:p14="http://schemas.microsoft.com/office/powerpoint/2010/main" val="1395643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Button timers countdown in 1 second increments – above are 6 different timers</a:t>
            </a:r>
            <a:r>
              <a:rPr lang="en-GB" baseline="0" dirty="0" smtClean="0"/>
              <a:t> for 60secs, 45secs, 30secs, 20secs, 15secs, 10 </a:t>
            </a:r>
            <a:r>
              <a:rPr lang="en-GB" baseline="0" dirty="0" err="1" smtClean="0"/>
              <a:t>secs</a:t>
            </a:r>
            <a:r>
              <a:rPr lang="en-GB" baseline="0" dirty="0" smtClean="0"/>
              <a:t>. Each timer is constructed from a series of shapes piled on top of each other, and animated to disappear at 1 seconds intervals.</a:t>
            </a:r>
          </a:p>
          <a:p>
            <a:endParaRPr lang="en-GB" baseline="0" dirty="0" smtClean="0"/>
          </a:p>
          <a:p>
            <a:r>
              <a:rPr lang="en-GB" baseline="0" dirty="0" smtClean="0"/>
              <a:t>To copy a timer, select the entire pile of shapes by clicking and holding the left mouse button whilst drawing a rectangle that completely encapsulates the timer.</a:t>
            </a:r>
          </a:p>
          <a:p>
            <a:endParaRPr lang="en-GB" baseline="0" dirty="0" smtClean="0"/>
          </a:p>
          <a:p>
            <a:r>
              <a:rPr lang="en-GB" baseline="0" dirty="0" smtClean="0"/>
              <a:t>Note – it is possible to have multiple timers (possibly of different colours) on the same slide as each works independently of others.</a:t>
            </a:r>
            <a:endParaRPr lang="en-GB" dirty="0"/>
          </a:p>
        </p:txBody>
      </p:sp>
      <p:sp>
        <p:nvSpPr>
          <p:cNvPr id="4" name="Slide Number Placeholder 3"/>
          <p:cNvSpPr>
            <a:spLocks noGrp="1"/>
          </p:cNvSpPr>
          <p:nvPr>
            <p:ph type="sldNum" sz="quarter" idx="10"/>
          </p:nvPr>
        </p:nvSpPr>
        <p:spPr/>
        <p:txBody>
          <a:bodyPr/>
          <a:lstStyle/>
          <a:p>
            <a:pPr>
              <a:defRPr/>
            </a:pPr>
            <a:fld id="{8DB25F53-CE1C-4883-A9C6-41FCDABA94B6}" type="slidenum">
              <a:rPr lang="en-US" smtClean="0"/>
              <a:pPr>
                <a:defRPr/>
              </a:pPr>
              <a:t>6</a:t>
            </a:fld>
            <a:endParaRPr lang="en-US"/>
          </a:p>
        </p:txBody>
      </p:sp>
    </p:spTree>
    <p:extLst>
      <p:ext uri="{BB962C8B-B14F-4D97-AF65-F5344CB8AC3E}">
        <p14:creationId xmlns:p14="http://schemas.microsoft.com/office/powerpoint/2010/main" val="4069194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These timers appear initially as a cream, coloured circle. The timer is initiated by clicking on, at which point the circle will fill up in a clockwise direction with the colour</a:t>
            </a:r>
            <a:r>
              <a:rPr lang="en-GB" baseline="0" dirty="0" smtClean="0"/>
              <a:t> you see above.</a:t>
            </a:r>
          </a:p>
          <a:p>
            <a:endParaRPr lang="en-GB" baseline="0" dirty="0" smtClean="0"/>
          </a:p>
          <a:p>
            <a:r>
              <a:rPr lang="en-GB" baseline="0" dirty="0" smtClean="0"/>
              <a:t>At the end of the time, a bell will sound.</a:t>
            </a:r>
          </a:p>
          <a:p>
            <a:endParaRPr lang="en-GB" baseline="0" dirty="0" smtClean="0"/>
          </a:p>
          <a:p>
            <a:r>
              <a:rPr lang="en-GB" baseline="0" dirty="0" smtClean="0"/>
              <a:t>It is possible to change the timings of the timers by entering the animation settings and changing the timings of the relevant ‘Oval’. Note the timings have to be entered in seconds.</a:t>
            </a:r>
          </a:p>
          <a:p>
            <a:endParaRPr lang="en-GB" baseline="0" dirty="0" smtClean="0"/>
          </a:p>
          <a:p>
            <a:r>
              <a:rPr lang="en-GB" baseline="0" dirty="0" smtClean="0"/>
              <a:t>It is possible to have multiple timers on the same slide as these work independently of each other.</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8DB25F53-CE1C-4883-A9C6-41FCDABA94B6}" type="slidenum">
              <a:rPr lang="en-US" smtClean="0"/>
              <a:pPr>
                <a:defRPr/>
              </a:pPr>
              <a:t>24</a:t>
            </a:fld>
            <a:endParaRPr lang="en-US"/>
          </a:p>
        </p:txBody>
      </p:sp>
    </p:spTree>
    <p:extLst>
      <p:ext uri="{BB962C8B-B14F-4D97-AF65-F5344CB8AC3E}">
        <p14:creationId xmlns:p14="http://schemas.microsoft.com/office/powerpoint/2010/main" val="3299399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This</a:t>
            </a:r>
            <a:r>
              <a:rPr lang="en-GB" baseline="0" dirty="0" smtClean="0"/>
              <a:t> bar timer, will start when anywhere on the slide is clicked. The bar will move from left to right and the word ‘End’ will appear at the end, accompanied by a ‘Deep Gong’ sound. It is possible to change the duration of this timer to any time, by entering the animation settings, and changing the timing for ‘rectangle 3’. Note the time has to be entered as a number of seconds – so if you want 2mins &amp; 30secs – this is entered as 150 (60X2 + 30 = 150).</a:t>
            </a:r>
          </a:p>
          <a:p>
            <a:endParaRPr lang="en-GB" dirty="0"/>
          </a:p>
        </p:txBody>
      </p:sp>
      <p:sp>
        <p:nvSpPr>
          <p:cNvPr id="4" name="Slide Number Placeholder 3"/>
          <p:cNvSpPr>
            <a:spLocks noGrp="1"/>
          </p:cNvSpPr>
          <p:nvPr>
            <p:ph type="sldNum" sz="quarter" idx="10"/>
          </p:nvPr>
        </p:nvSpPr>
        <p:spPr/>
        <p:txBody>
          <a:bodyPr/>
          <a:lstStyle/>
          <a:p>
            <a:pPr>
              <a:defRPr/>
            </a:pPr>
            <a:fld id="{8DB25F53-CE1C-4883-A9C6-41FCDABA94B6}" type="slidenum">
              <a:rPr lang="en-US" smtClean="0"/>
              <a:pPr>
                <a:defRPr/>
              </a:pPr>
              <a:t>25</a:t>
            </a:fld>
            <a:endParaRPr lang="en-US"/>
          </a:p>
        </p:txBody>
      </p:sp>
    </p:spTree>
    <p:extLst>
      <p:ext uri="{BB962C8B-B14F-4D97-AF65-F5344CB8AC3E}">
        <p14:creationId xmlns:p14="http://schemas.microsoft.com/office/powerpoint/2010/main" val="41999589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 ‘sand</a:t>
            </a:r>
            <a:r>
              <a:rPr lang="en-GB" baseline="0" dirty="0" smtClean="0"/>
              <a:t> timer’ will start on a mouse click anywhere on the slide. The ‘sand’ will drain from the top section to the lower section and when completed will show the word ‘End’.</a:t>
            </a:r>
          </a:p>
          <a:p>
            <a:endParaRPr lang="en-GB" baseline="0" dirty="0" smtClean="0"/>
          </a:p>
          <a:p>
            <a:r>
              <a:rPr lang="en-GB" baseline="0" dirty="0" smtClean="0"/>
              <a:t>To change the timings of this timer, you need to enter the animation settings, and change the timings for the Isosceles Triangles. There will be 2 that need changing (to the same amount) – one animates the top triangle emptying, whilst the other animates the bottom triangle filling.</a:t>
            </a:r>
          </a:p>
          <a:p>
            <a:endParaRPr lang="en-GB" baseline="0" dirty="0" smtClean="0"/>
          </a:p>
          <a:p>
            <a:r>
              <a:rPr lang="en-GB" baseline="0" dirty="0" smtClean="0"/>
              <a:t>When you change the timings these have to entered as a number of seconds.</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8DB25F53-CE1C-4883-A9C6-41FCDABA94B6}" type="slidenum">
              <a:rPr lang="en-US" smtClean="0"/>
              <a:pPr>
                <a:defRPr/>
              </a:pPr>
              <a:t>26</a:t>
            </a:fld>
            <a:endParaRPr lang="en-US"/>
          </a:p>
        </p:txBody>
      </p:sp>
    </p:spTree>
    <p:extLst>
      <p:ext uri="{BB962C8B-B14F-4D97-AF65-F5344CB8AC3E}">
        <p14:creationId xmlns:p14="http://schemas.microsoft.com/office/powerpoint/2010/main" val="3814356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These timers appear initially as a cream, coloured circle. The timer is initiated by clicking on, at which point the circle will fill up in a clockwise direction with the colour</a:t>
            </a:r>
            <a:r>
              <a:rPr lang="en-GB" baseline="0" dirty="0" smtClean="0"/>
              <a:t> you see above.</a:t>
            </a:r>
          </a:p>
          <a:p>
            <a:endParaRPr lang="en-GB" baseline="0" dirty="0" smtClean="0"/>
          </a:p>
          <a:p>
            <a:r>
              <a:rPr lang="en-GB" baseline="0" dirty="0" smtClean="0"/>
              <a:t>At the end of the time, a bell will sound.</a:t>
            </a:r>
          </a:p>
          <a:p>
            <a:endParaRPr lang="en-GB" baseline="0" dirty="0" smtClean="0"/>
          </a:p>
          <a:p>
            <a:r>
              <a:rPr lang="en-GB" baseline="0" dirty="0" smtClean="0"/>
              <a:t>It is possible to change the timings of the timers by entering the animation settings and changing the timings of the relevant ‘Oval’. Note the timings have to be entered in seconds.</a:t>
            </a:r>
          </a:p>
          <a:p>
            <a:endParaRPr lang="en-GB" baseline="0" dirty="0" smtClean="0"/>
          </a:p>
          <a:p>
            <a:r>
              <a:rPr lang="en-GB" baseline="0" dirty="0" smtClean="0"/>
              <a:t>It is possible to have multiple timers on the same slide as these work independently of each other.</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8DB25F53-CE1C-4883-A9C6-41FCDABA94B6}" type="slidenum">
              <a:rPr lang="en-US" smtClean="0"/>
              <a:pPr>
                <a:defRPr/>
              </a:pPr>
              <a:t>27</a:t>
            </a:fld>
            <a:endParaRPr lang="en-US"/>
          </a:p>
        </p:txBody>
      </p:sp>
    </p:spTree>
    <p:extLst>
      <p:ext uri="{BB962C8B-B14F-4D97-AF65-F5344CB8AC3E}">
        <p14:creationId xmlns:p14="http://schemas.microsoft.com/office/powerpoint/2010/main" val="33092853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This</a:t>
            </a:r>
            <a:r>
              <a:rPr lang="en-GB" baseline="0" dirty="0" smtClean="0"/>
              <a:t> bar timer, will start when anywhere on the slide is clicked. The bar will move from left to right and the word ‘End’ will appear at the end, accompanied by a ‘Deep Gong’ sound. It is possible to change the duration of this timer to any time, by entering the animation settings, and changing the timing for ‘rectangle 3’. Note the time has to be entered as a number of seconds – so if you want 2mins &amp; 30secs – this is entered as 150 (60X2 + 30 = 150).</a:t>
            </a:r>
          </a:p>
          <a:p>
            <a:endParaRPr lang="en-GB" dirty="0"/>
          </a:p>
        </p:txBody>
      </p:sp>
      <p:sp>
        <p:nvSpPr>
          <p:cNvPr id="4" name="Slide Number Placeholder 3"/>
          <p:cNvSpPr>
            <a:spLocks noGrp="1"/>
          </p:cNvSpPr>
          <p:nvPr>
            <p:ph type="sldNum" sz="quarter" idx="10"/>
          </p:nvPr>
        </p:nvSpPr>
        <p:spPr/>
        <p:txBody>
          <a:bodyPr/>
          <a:lstStyle/>
          <a:p>
            <a:pPr>
              <a:defRPr/>
            </a:pPr>
            <a:fld id="{8DB25F53-CE1C-4883-A9C6-41FCDABA94B6}" type="slidenum">
              <a:rPr lang="en-US" smtClean="0"/>
              <a:pPr>
                <a:defRPr/>
              </a:pPr>
              <a:t>28</a:t>
            </a:fld>
            <a:endParaRPr lang="en-US"/>
          </a:p>
        </p:txBody>
      </p:sp>
    </p:spTree>
    <p:extLst>
      <p:ext uri="{BB962C8B-B14F-4D97-AF65-F5344CB8AC3E}">
        <p14:creationId xmlns:p14="http://schemas.microsoft.com/office/powerpoint/2010/main" val="196113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 ‘sand</a:t>
            </a:r>
            <a:r>
              <a:rPr lang="en-GB" baseline="0" dirty="0" smtClean="0"/>
              <a:t> timer’ will start on a mouse click anywhere on the slide. The ‘sand’ will drain from the top section to the lower section and when completed will show the word ‘End’.</a:t>
            </a:r>
          </a:p>
          <a:p>
            <a:endParaRPr lang="en-GB" baseline="0" dirty="0" smtClean="0"/>
          </a:p>
          <a:p>
            <a:r>
              <a:rPr lang="en-GB" baseline="0" dirty="0" smtClean="0"/>
              <a:t>To change the timings of this timer, you need to enter the animation settings, and change the timings for the Isosceles Triangles. There will be 2 that need changing (to the same amount) – one animates the top triangle emptying, whilst the other animates the bottom triangle filling.</a:t>
            </a:r>
          </a:p>
          <a:p>
            <a:endParaRPr lang="en-GB" baseline="0" dirty="0" smtClean="0"/>
          </a:p>
          <a:p>
            <a:r>
              <a:rPr lang="en-GB" baseline="0" dirty="0" smtClean="0"/>
              <a:t>When you change the timings these have to entered as a number of seconds.</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8DB25F53-CE1C-4883-A9C6-41FCDABA94B6}" type="slidenum">
              <a:rPr lang="en-US" smtClean="0"/>
              <a:pPr>
                <a:defRPr/>
              </a:pPr>
              <a:t>29</a:t>
            </a:fld>
            <a:endParaRPr lang="en-US"/>
          </a:p>
        </p:txBody>
      </p:sp>
    </p:spTree>
    <p:extLst>
      <p:ext uri="{BB962C8B-B14F-4D97-AF65-F5344CB8AC3E}">
        <p14:creationId xmlns:p14="http://schemas.microsoft.com/office/powerpoint/2010/main" val="5832585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These timers appear initially as a cream, coloured circle. The timer is initiated by clicking on, at which point the circle will fill up in a clockwise direction with the colour</a:t>
            </a:r>
            <a:r>
              <a:rPr lang="en-GB" baseline="0" dirty="0" smtClean="0"/>
              <a:t> you see above.</a:t>
            </a:r>
          </a:p>
          <a:p>
            <a:endParaRPr lang="en-GB" baseline="0" dirty="0" smtClean="0"/>
          </a:p>
          <a:p>
            <a:r>
              <a:rPr lang="en-GB" baseline="0" dirty="0" smtClean="0"/>
              <a:t>At the end of the time, a bell will sound.</a:t>
            </a:r>
          </a:p>
          <a:p>
            <a:endParaRPr lang="en-GB" baseline="0" dirty="0" smtClean="0"/>
          </a:p>
          <a:p>
            <a:r>
              <a:rPr lang="en-GB" baseline="0" dirty="0" smtClean="0"/>
              <a:t>It is possible to change the timings of the timers by entering the animation settings and changing the timings of the relevant ‘Oval’. Note the timings have to be entered in seconds.</a:t>
            </a:r>
          </a:p>
          <a:p>
            <a:endParaRPr lang="en-GB" baseline="0" dirty="0" smtClean="0"/>
          </a:p>
          <a:p>
            <a:r>
              <a:rPr lang="en-GB" baseline="0" dirty="0" smtClean="0"/>
              <a:t>It is possible to have multiple timers on the same slide as these work independently of each other.</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8DB25F53-CE1C-4883-A9C6-41FCDABA94B6}" type="slidenum">
              <a:rPr lang="en-US" smtClean="0"/>
              <a:pPr>
                <a:defRPr/>
              </a:pPr>
              <a:t>30</a:t>
            </a:fld>
            <a:endParaRPr lang="en-US"/>
          </a:p>
        </p:txBody>
      </p:sp>
    </p:spTree>
    <p:extLst>
      <p:ext uri="{BB962C8B-B14F-4D97-AF65-F5344CB8AC3E}">
        <p14:creationId xmlns:p14="http://schemas.microsoft.com/office/powerpoint/2010/main" val="12123225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This</a:t>
            </a:r>
            <a:r>
              <a:rPr lang="en-GB" baseline="0" dirty="0" smtClean="0"/>
              <a:t> bar timer, will start when anywhere on the slide is clicked. The bar will move from left to right and the word ‘End’ will appear at the end, accompanied by a ‘Deep Gong’ sound. It is possible to change the duration of this timer to any time, by entering the animation settings, and changing the timing for ‘rectangle 3’. Note the time has to be entered as a number of seconds – so if you want 2mins &amp; 30secs – this is entered as 150 (60X2 + 30 = 150).</a:t>
            </a:r>
          </a:p>
          <a:p>
            <a:endParaRPr lang="en-GB" dirty="0"/>
          </a:p>
        </p:txBody>
      </p:sp>
      <p:sp>
        <p:nvSpPr>
          <p:cNvPr id="4" name="Slide Number Placeholder 3"/>
          <p:cNvSpPr>
            <a:spLocks noGrp="1"/>
          </p:cNvSpPr>
          <p:nvPr>
            <p:ph type="sldNum" sz="quarter" idx="10"/>
          </p:nvPr>
        </p:nvSpPr>
        <p:spPr/>
        <p:txBody>
          <a:bodyPr/>
          <a:lstStyle/>
          <a:p>
            <a:pPr>
              <a:defRPr/>
            </a:pPr>
            <a:fld id="{8DB25F53-CE1C-4883-A9C6-41FCDABA94B6}" type="slidenum">
              <a:rPr lang="en-US" smtClean="0"/>
              <a:pPr>
                <a:defRPr/>
              </a:pPr>
              <a:t>31</a:t>
            </a:fld>
            <a:endParaRPr lang="en-US"/>
          </a:p>
        </p:txBody>
      </p:sp>
    </p:spTree>
    <p:extLst>
      <p:ext uri="{BB962C8B-B14F-4D97-AF65-F5344CB8AC3E}">
        <p14:creationId xmlns:p14="http://schemas.microsoft.com/office/powerpoint/2010/main" val="12187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 ‘sand</a:t>
            </a:r>
            <a:r>
              <a:rPr lang="en-GB" baseline="0" dirty="0" smtClean="0"/>
              <a:t> timer’ will start on a mouse click anywhere on the slide. The ‘sand’ will drain from the top section to the lower section and when completed will show the word ‘End’.</a:t>
            </a:r>
          </a:p>
          <a:p>
            <a:endParaRPr lang="en-GB" baseline="0" dirty="0" smtClean="0"/>
          </a:p>
          <a:p>
            <a:r>
              <a:rPr lang="en-GB" baseline="0" dirty="0" smtClean="0"/>
              <a:t>To change the timings of this timer, you need to enter the animation settings, and change the timings for the Isosceles Triangles. There will be 2 that need changing (to the same amount) – one animates the top triangle emptying, whilst the other animates the bottom triangle filling.</a:t>
            </a:r>
          </a:p>
          <a:p>
            <a:endParaRPr lang="en-GB" baseline="0" dirty="0" smtClean="0"/>
          </a:p>
          <a:p>
            <a:r>
              <a:rPr lang="en-GB" baseline="0" dirty="0" smtClean="0"/>
              <a:t>When you change the timings these have to entered as a number of seconds.</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8DB25F53-CE1C-4883-A9C6-41FCDABA94B6}" type="slidenum">
              <a:rPr lang="en-US" smtClean="0"/>
              <a:pPr>
                <a:defRPr/>
              </a:pPr>
              <a:t>32</a:t>
            </a:fld>
            <a:endParaRPr lang="en-US"/>
          </a:p>
        </p:txBody>
      </p:sp>
    </p:spTree>
    <p:extLst>
      <p:ext uri="{BB962C8B-B14F-4D97-AF65-F5344CB8AC3E}">
        <p14:creationId xmlns:p14="http://schemas.microsoft.com/office/powerpoint/2010/main" val="11679192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These timers appear initially as a cream, coloured circle. The timer is initiated by clicking on, at which point the circle will fill up in a clockwise direction with the colour</a:t>
            </a:r>
            <a:r>
              <a:rPr lang="en-GB" baseline="0" dirty="0" smtClean="0"/>
              <a:t> you see above.</a:t>
            </a:r>
          </a:p>
          <a:p>
            <a:endParaRPr lang="en-GB" baseline="0" dirty="0" smtClean="0"/>
          </a:p>
          <a:p>
            <a:r>
              <a:rPr lang="en-GB" baseline="0" dirty="0" smtClean="0"/>
              <a:t>At the end of the time, a bell will sound.</a:t>
            </a:r>
          </a:p>
          <a:p>
            <a:endParaRPr lang="en-GB" baseline="0" dirty="0" smtClean="0"/>
          </a:p>
          <a:p>
            <a:r>
              <a:rPr lang="en-GB" baseline="0" dirty="0" smtClean="0"/>
              <a:t>It is possible to change the timings of the timers by entering the animation settings and changing the timings of the relevant ‘Oval’. Note the timings have to be entered in seconds.</a:t>
            </a:r>
          </a:p>
          <a:p>
            <a:endParaRPr lang="en-GB" baseline="0" dirty="0" smtClean="0"/>
          </a:p>
          <a:p>
            <a:r>
              <a:rPr lang="en-GB" baseline="0" dirty="0" smtClean="0"/>
              <a:t>It is possible to have multiple timers on the same slide as these work independently of each other.</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8DB25F53-CE1C-4883-A9C6-41FCDABA94B6}" type="slidenum">
              <a:rPr lang="en-US" smtClean="0"/>
              <a:pPr>
                <a:defRPr/>
              </a:pPr>
              <a:t>33</a:t>
            </a:fld>
            <a:endParaRPr lang="en-US"/>
          </a:p>
        </p:txBody>
      </p:sp>
    </p:spTree>
    <p:extLst>
      <p:ext uri="{BB962C8B-B14F-4D97-AF65-F5344CB8AC3E}">
        <p14:creationId xmlns:p14="http://schemas.microsoft.com/office/powerpoint/2010/main" val="585780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Button timers countdown in 1 second increments – above are 6 different timers</a:t>
            </a:r>
            <a:r>
              <a:rPr lang="en-GB" baseline="0" dirty="0" smtClean="0"/>
              <a:t> for 60secs, 45secs, 30secs, 20secs, 15secs, 10 </a:t>
            </a:r>
            <a:r>
              <a:rPr lang="en-GB" baseline="0" dirty="0" err="1" smtClean="0"/>
              <a:t>secs</a:t>
            </a:r>
            <a:r>
              <a:rPr lang="en-GB" baseline="0" dirty="0" smtClean="0"/>
              <a:t>. Each timer is constructed from a series of shapes piled on top of each other, and animated to disappear at 1 seconds intervals.</a:t>
            </a:r>
          </a:p>
          <a:p>
            <a:endParaRPr lang="en-GB" baseline="0" dirty="0" smtClean="0"/>
          </a:p>
          <a:p>
            <a:r>
              <a:rPr lang="en-GB" baseline="0" dirty="0" smtClean="0"/>
              <a:t>To copy a timer, select the entire pile of shapes by clicking and holding the left mouse button whilst drawing a rectangle that completely encapsulates the timer.</a:t>
            </a:r>
          </a:p>
          <a:p>
            <a:endParaRPr lang="en-GB"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baseline="0" dirty="0" smtClean="0"/>
              <a:t>Note – it is possible to have multiple timers (possibly of different colours) on the same slide as each works independently of others.</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8DB25F53-CE1C-4883-A9C6-41FCDABA94B6}" type="slidenum">
              <a:rPr lang="en-US" smtClean="0"/>
              <a:pPr>
                <a:defRPr/>
              </a:pPr>
              <a:t>7</a:t>
            </a:fld>
            <a:endParaRPr lang="en-US"/>
          </a:p>
        </p:txBody>
      </p:sp>
    </p:spTree>
    <p:extLst>
      <p:ext uri="{BB962C8B-B14F-4D97-AF65-F5344CB8AC3E}">
        <p14:creationId xmlns:p14="http://schemas.microsoft.com/office/powerpoint/2010/main" val="152909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This</a:t>
            </a:r>
            <a:r>
              <a:rPr lang="en-GB" baseline="0" dirty="0" smtClean="0"/>
              <a:t> bar timer, will start when anywhere on the slide is clicked. The bar will move from left to right and the word ‘End’ will appear at the end, accompanied by a ‘Deep Gong’ sound. It is possible to change the duration of this timer to any time, by entering the animation settings, and changing the timing for ‘rectangle 3’. Note the time has to be entered as a number of seconds – so if you want 2mins &amp; 30secs – this is entered as 150 (60X2 + 30 = 150).</a:t>
            </a:r>
          </a:p>
          <a:p>
            <a:endParaRPr lang="en-GB" dirty="0"/>
          </a:p>
        </p:txBody>
      </p:sp>
      <p:sp>
        <p:nvSpPr>
          <p:cNvPr id="4" name="Slide Number Placeholder 3"/>
          <p:cNvSpPr>
            <a:spLocks noGrp="1"/>
          </p:cNvSpPr>
          <p:nvPr>
            <p:ph type="sldNum" sz="quarter" idx="10"/>
          </p:nvPr>
        </p:nvSpPr>
        <p:spPr/>
        <p:txBody>
          <a:bodyPr/>
          <a:lstStyle/>
          <a:p>
            <a:pPr>
              <a:defRPr/>
            </a:pPr>
            <a:fld id="{8DB25F53-CE1C-4883-A9C6-41FCDABA94B6}" type="slidenum">
              <a:rPr lang="en-US" smtClean="0"/>
              <a:pPr>
                <a:defRPr/>
              </a:pPr>
              <a:t>34</a:t>
            </a:fld>
            <a:endParaRPr lang="en-US"/>
          </a:p>
        </p:txBody>
      </p:sp>
    </p:spTree>
    <p:extLst>
      <p:ext uri="{BB962C8B-B14F-4D97-AF65-F5344CB8AC3E}">
        <p14:creationId xmlns:p14="http://schemas.microsoft.com/office/powerpoint/2010/main" val="29924577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 ‘sand</a:t>
            </a:r>
            <a:r>
              <a:rPr lang="en-GB" baseline="0" dirty="0" smtClean="0"/>
              <a:t> timer’ will start on a mouse click anywhere on the slide. The ‘sand’ will drain from the top section to the lower section and when completed will show the word ‘End’.</a:t>
            </a:r>
          </a:p>
          <a:p>
            <a:endParaRPr lang="en-GB" baseline="0" dirty="0" smtClean="0"/>
          </a:p>
          <a:p>
            <a:r>
              <a:rPr lang="en-GB" baseline="0" dirty="0" smtClean="0"/>
              <a:t>To change the timings of this timer, you need to enter the animation settings, and change the timings for the Isosceles Triangles. There will be 2 that need changing (to the same amount) – one animates the top triangle emptying, whilst the other animates the bottom triangle filling.</a:t>
            </a:r>
          </a:p>
          <a:p>
            <a:endParaRPr lang="en-GB" baseline="0" dirty="0" smtClean="0"/>
          </a:p>
          <a:p>
            <a:r>
              <a:rPr lang="en-GB" baseline="0" dirty="0" smtClean="0"/>
              <a:t>When you change the timings these have to entered as a number of seconds.</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8DB25F53-CE1C-4883-A9C6-41FCDABA94B6}" type="slidenum">
              <a:rPr lang="en-US" smtClean="0"/>
              <a:pPr>
                <a:defRPr/>
              </a:pPr>
              <a:t>35</a:t>
            </a:fld>
            <a:endParaRPr lang="en-US"/>
          </a:p>
        </p:txBody>
      </p:sp>
    </p:spTree>
    <p:extLst>
      <p:ext uri="{BB962C8B-B14F-4D97-AF65-F5344CB8AC3E}">
        <p14:creationId xmlns:p14="http://schemas.microsoft.com/office/powerpoint/2010/main" val="15129405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These timers appear initially as a cream, coloured circle. The timer is initiated by clicking on, at which point the circle will fill up in a clockwise direction with the colour</a:t>
            </a:r>
            <a:r>
              <a:rPr lang="en-GB" baseline="0" dirty="0" smtClean="0"/>
              <a:t> you see above.</a:t>
            </a:r>
          </a:p>
          <a:p>
            <a:endParaRPr lang="en-GB" baseline="0" dirty="0" smtClean="0"/>
          </a:p>
          <a:p>
            <a:r>
              <a:rPr lang="en-GB" baseline="0" dirty="0" smtClean="0"/>
              <a:t>At the end of the time, a bell will sound.</a:t>
            </a:r>
          </a:p>
          <a:p>
            <a:endParaRPr lang="en-GB" baseline="0" dirty="0" smtClean="0"/>
          </a:p>
          <a:p>
            <a:r>
              <a:rPr lang="en-GB" baseline="0" dirty="0" smtClean="0"/>
              <a:t>It is possible to change the timings of the timers by entering the animation settings and changing the timings of the relevant ‘Oval’. Note the timings have to be entered in seconds.</a:t>
            </a:r>
          </a:p>
          <a:p>
            <a:endParaRPr lang="en-GB" baseline="0" dirty="0" smtClean="0"/>
          </a:p>
          <a:p>
            <a:r>
              <a:rPr lang="en-GB" baseline="0" dirty="0" smtClean="0"/>
              <a:t>It is possible to have multiple timers on the same slide as these work independently of each other.</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8DB25F53-CE1C-4883-A9C6-41FCDABA94B6}" type="slidenum">
              <a:rPr lang="en-US" smtClean="0"/>
              <a:pPr>
                <a:defRPr/>
              </a:pPr>
              <a:t>36</a:t>
            </a:fld>
            <a:endParaRPr lang="en-US"/>
          </a:p>
        </p:txBody>
      </p:sp>
    </p:spTree>
    <p:extLst>
      <p:ext uri="{BB962C8B-B14F-4D97-AF65-F5344CB8AC3E}">
        <p14:creationId xmlns:p14="http://schemas.microsoft.com/office/powerpoint/2010/main" val="3089437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Button timers countdown in 1 second increments – above are 6 different timers</a:t>
            </a:r>
            <a:r>
              <a:rPr lang="en-GB" baseline="0" dirty="0" smtClean="0"/>
              <a:t> for 60secs, 45secs, 30secs, 20secs, 15secs, 10 </a:t>
            </a:r>
            <a:r>
              <a:rPr lang="en-GB" baseline="0" dirty="0" err="1" smtClean="0"/>
              <a:t>secs</a:t>
            </a:r>
            <a:r>
              <a:rPr lang="en-GB" baseline="0" dirty="0" smtClean="0"/>
              <a:t>. Each timer is constructed from a series of shapes piled on top of each other, and animated to disappear at 1 seconds intervals.</a:t>
            </a:r>
          </a:p>
          <a:p>
            <a:endParaRPr lang="en-GB" baseline="0" dirty="0" smtClean="0"/>
          </a:p>
          <a:p>
            <a:r>
              <a:rPr lang="en-GB" baseline="0" dirty="0" smtClean="0"/>
              <a:t>To copy a timer, select the entire pile of shapes by clicking and holding the left mouse button whilst drawing a rectangle that completely encapsulates the timer.</a:t>
            </a:r>
          </a:p>
          <a:p>
            <a:endParaRPr lang="en-GB"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baseline="0" dirty="0" smtClean="0"/>
              <a:t>Note – it is possible to have multiple timers (possibly of different colours) on the same slide as each works independently of others.</a:t>
            </a:r>
            <a:endParaRPr lang="en-GB"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8DB25F53-CE1C-4883-A9C6-41FCDABA94B6}" type="slidenum">
              <a:rPr lang="en-US" smtClean="0"/>
              <a:pPr>
                <a:defRPr/>
              </a:pPr>
              <a:t>8</a:t>
            </a:fld>
            <a:endParaRPr lang="en-US"/>
          </a:p>
        </p:txBody>
      </p:sp>
    </p:spTree>
    <p:extLst>
      <p:ext uri="{BB962C8B-B14F-4D97-AF65-F5344CB8AC3E}">
        <p14:creationId xmlns:p14="http://schemas.microsoft.com/office/powerpoint/2010/main" val="1164018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Button timers countdown in 1 second increments – above are 6 different timers</a:t>
            </a:r>
            <a:r>
              <a:rPr lang="en-GB" baseline="0" dirty="0" smtClean="0"/>
              <a:t> for 60secs, 45secs, 30secs, 20secs, 15secs, 10 </a:t>
            </a:r>
            <a:r>
              <a:rPr lang="en-GB" baseline="0" dirty="0" err="1" smtClean="0"/>
              <a:t>secs</a:t>
            </a:r>
            <a:r>
              <a:rPr lang="en-GB" baseline="0" dirty="0" smtClean="0"/>
              <a:t>. Each timer is constructed from a series of shapes piled on top of each other, and animated to disappear at 1 seconds intervals.</a:t>
            </a:r>
          </a:p>
          <a:p>
            <a:endParaRPr lang="en-GB" baseline="0" dirty="0" smtClean="0"/>
          </a:p>
          <a:p>
            <a:r>
              <a:rPr lang="en-GB" baseline="0" dirty="0" smtClean="0"/>
              <a:t>To copy a timer, select the entire pile of shapes by clicking and holding the left mouse button whilst drawing a rectangle that completely encapsulates the timer.</a:t>
            </a:r>
          </a:p>
          <a:p>
            <a:endParaRPr lang="en-GB"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baseline="0" dirty="0" smtClean="0"/>
              <a:t>Note – it is possible to have multiple timers (possibly of different colours) on the same slide as each works independently of others.</a:t>
            </a:r>
            <a:endParaRPr lang="en-GB"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8DB25F53-CE1C-4883-A9C6-41FCDABA94B6}" type="slidenum">
              <a:rPr lang="en-US" smtClean="0"/>
              <a:pPr>
                <a:defRPr/>
              </a:pPr>
              <a:t>9</a:t>
            </a:fld>
            <a:endParaRPr lang="en-US"/>
          </a:p>
        </p:txBody>
      </p:sp>
    </p:spTree>
    <p:extLst>
      <p:ext uri="{BB962C8B-B14F-4D97-AF65-F5344CB8AC3E}">
        <p14:creationId xmlns:p14="http://schemas.microsoft.com/office/powerpoint/2010/main" val="1057109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Button timers countdown in 1 second increments – above are 6 different timers</a:t>
            </a:r>
            <a:r>
              <a:rPr lang="en-GB" baseline="0" dirty="0" smtClean="0"/>
              <a:t> for 60secs, 45secs, 30secs, 20secs, 15secs, 10 </a:t>
            </a:r>
            <a:r>
              <a:rPr lang="en-GB" baseline="0" dirty="0" err="1" smtClean="0"/>
              <a:t>secs</a:t>
            </a:r>
            <a:r>
              <a:rPr lang="en-GB" baseline="0" dirty="0" smtClean="0"/>
              <a:t>. Each timer is constructed from a series of shapes piled on top of each other, and animated to disappear at 1 seconds intervals.</a:t>
            </a:r>
          </a:p>
          <a:p>
            <a:endParaRPr lang="en-GB" baseline="0" dirty="0" smtClean="0"/>
          </a:p>
          <a:p>
            <a:r>
              <a:rPr lang="en-GB" baseline="0" dirty="0" smtClean="0"/>
              <a:t>To copy a timer, select the entire pile of shapes by clicking and holding the left mouse button whilst drawing a rectangle that completely encapsulates the timer.</a:t>
            </a:r>
            <a:endParaRPr lang="en-GB"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baseline="0" dirty="0" smtClean="0"/>
              <a:t>Note – it is possible to have multiple timers (possibly of different colours) on the same slide as each works independently of others.</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8DB25F53-CE1C-4883-A9C6-41FCDABA94B6}" type="slidenum">
              <a:rPr lang="en-US" smtClean="0"/>
              <a:pPr>
                <a:defRPr/>
              </a:pPr>
              <a:t>10</a:t>
            </a:fld>
            <a:endParaRPr lang="en-US"/>
          </a:p>
        </p:txBody>
      </p:sp>
    </p:spTree>
    <p:extLst>
      <p:ext uri="{BB962C8B-B14F-4D97-AF65-F5344CB8AC3E}">
        <p14:creationId xmlns:p14="http://schemas.microsoft.com/office/powerpoint/2010/main" val="3100949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Button timers countdown in 1 second increments – above are 6 different timers</a:t>
            </a:r>
            <a:r>
              <a:rPr lang="en-GB" baseline="0" dirty="0" smtClean="0"/>
              <a:t> for 60secs, 45secs, 30secs, 20secs, 15secs, 10 </a:t>
            </a:r>
            <a:r>
              <a:rPr lang="en-GB" baseline="0" dirty="0" err="1" smtClean="0"/>
              <a:t>secs</a:t>
            </a:r>
            <a:r>
              <a:rPr lang="en-GB" baseline="0" dirty="0" smtClean="0"/>
              <a:t>. Each timer is constructed from a series of shapes piled on top of each other, and animated to disappear at 1 seconds intervals.</a:t>
            </a:r>
          </a:p>
          <a:p>
            <a:endParaRPr lang="en-GB" baseline="0" dirty="0" smtClean="0"/>
          </a:p>
          <a:p>
            <a:r>
              <a:rPr lang="en-GB" baseline="0" dirty="0" smtClean="0"/>
              <a:t>To copy a timer, select the entire pile of shapes by clicking and holding the left mouse button whilst drawing a rectangle that completely encapsulates the timer.</a:t>
            </a:r>
            <a:endParaRPr lang="en-GB"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baseline="0" dirty="0" smtClean="0"/>
              <a:t>Note – it is possible to have multiple timers (possibly of different colours) on the same slide as each works independently of others.</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8DB25F53-CE1C-4883-A9C6-41FCDABA94B6}" type="slidenum">
              <a:rPr lang="en-US" smtClean="0"/>
              <a:pPr>
                <a:defRPr/>
              </a:pPr>
              <a:t>11</a:t>
            </a:fld>
            <a:endParaRPr lang="en-US"/>
          </a:p>
        </p:txBody>
      </p:sp>
    </p:spTree>
    <p:extLst>
      <p:ext uri="{BB962C8B-B14F-4D97-AF65-F5344CB8AC3E}">
        <p14:creationId xmlns:p14="http://schemas.microsoft.com/office/powerpoint/2010/main" val="2790416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a:t>
            </a:r>
            <a:r>
              <a:rPr lang="en-GB" baseline="0" dirty="0" smtClean="0"/>
              <a:t> bar timer, will start when anywhere on the slide is clicked. The bar will move from left to right and the word ‘End’ will appear at the end, accompanied by a ‘Deep Gong’ sound. It is possible to change the duration of this timer to any time, by entering the animation settings, and changing the timing for ‘rectangle 3’. Note the time has to be entered as a number of seconds – so if you want 2mins &amp; 30secs – this is entered as 150 (60X2 + 30 = 150).</a:t>
            </a:r>
          </a:p>
        </p:txBody>
      </p:sp>
      <p:sp>
        <p:nvSpPr>
          <p:cNvPr id="4" name="Slide Number Placeholder 3"/>
          <p:cNvSpPr>
            <a:spLocks noGrp="1"/>
          </p:cNvSpPr>
          <p:nvPr>
            <p:ph type="sldNum" sz="quarter" idx="10"/>
          </p:nvPr>
        </p:nvSpPr>
        <p:spPr/>
        <p:txBody>
          <a:bodyPr/>
          <a:lstStyle/>
          <a:p>
            <a:pPr>
              <a:defRPr/>
            </a:pPr>
            <a:fld id="{8DB25F53-CE1C-4883-A9C6-41FCDABA94B6}" type="slidenum">
              <a:rPr lang="en-US" smtClean="0"/>
              <a:pPr>
                <a:defRPr/>
              </a:pPr>
              <a:t>12</a:t>
            </a:fld>
            <a:endParaRPr lang="en-US"/>
          </a:p>
        </p:txBody>
      </p:sp>
    </p:spTree>
    <p:extLst>
      <p:ext uri="{BB962C8B-B14F-4D97-AF65-F5344CB8AC3E}">
        <p14:creationId xmlns:p14="http://schemas.microsoft.com/office/powerpoint/2010/main" val="218036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 ‘sand</a:t>
            </a:r>
            <a:r>
              <a:rPr lang="en-GB" baseline="0" dirty="0" smtClean="0"/>
              <a:t> timer’ will start on a mouse click anywhere on the slide. The ‘sand’ will drain from the top section to the lower section and when completed will show the word ‘End’.</a:t>
            </a:r>
          </a:p>
          <a:p>
            <a:endParaRPr lang="en-GB" baseline="0" dirty="0" smtClean="0"/>
          </a:p>
          <a:p>
            <a:r>
              <a:rPr lang="en-GB" baseline="0" dirty="0" smtClean="0"/>
              <a:t>To change the timings of this timer, you need to enter the animation settings, and change the timings for the Isosceles Triangles. There will be 2 that need changing (to the same amount) – one animates the top triangle emptying, whilst the other animates the bottom triangle filling.</a:t>
            </a:r>
          </a:p>
          <a:p>
            <a:endParaRPr lang="en-GB" baseline="0" dirty="0" smtClean="0"/>
          </a:p>
          <a:p>
            <a:r>
              <a:rPr lang="en-GB" baseline="0" dirty="0" smtClean="0"/>
              <a:t>When you change the timings these have to entered as a number of seconds.</a:t>
            </a:r>
            <a:endParaRPr lang="en-GB" dirty="0"/>
          </a:p>
        </p:txBody>
      </p:sp>
      <p:sp>
        <p:nvSpPr>
          <p:cNvPr id="4" name="Slide Number Placeholder 3"/>
          <p:cNvSpPr>
            <a:spLocks noGrp="1"/>
          </p:cNvSpPr>
          <p:nvPr>
            <p:ph type="sldNum" sz="quarter" idx="10"/>
          </p:nvPr>
        </p:nvSpPr>
        <p:spPr/>
        <p:txBody>
          <a:bodyPr/>
          <a:lstStyle/>
          <a:p>
            <a:pPr>
              <a:defRPr/>
            </a:pPr>
            <a:fld id="{8DB25F53-CE1C-4883-A9C6-41FCDABA94B6}" type="slidenum">
              <a:rPr lang="en-US" smtClean="0"/>
              <a:pPr>
                <a:defRPr/>
              </a:pPr>
              <a:t>13</a:t>
            </a:fld>
            <a:endParaRPr lang="en-US"/>
          </a:p>
        </p:txBody>
      </p:sp>
    </p:spTree>
    <p:extLst>
      <p:ext uri="{BB962C8B-B14F-4D97-AF65-F5344CB8AC3E}">
        <p14:creationId xmlns:p14="http://schemas.microsoft.com/office/powerpoint/2010/main" val="2091271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A6"/>
          <p:cNvPicPr>
            <a:picLocks noChangeAspect="1" noChangeArrowheads="1"/>
          </p:cNvPicPr>
          <p:nvPr/>
        </p:nvPicPr>
        <p:blipFill>
          <a:blip r:embed="rId2" cstate="print"/>
          <a:srcRect/>
          <a:stretch>
            <a:fillRect/>
          </a:stretch>
        </p:blipFill>
        <p:spPr bwMode="auto">
          <a:xfrm>
            <a:off x="2357438" y="260350"/>
            <a:ext cx="4427537" cy="1506538"/>
          </a:xfrm>
          <a:prstGeom prst="rect">
            <a:avLst/>
          </a:prstGeom>
          <a:noFill/>
          <a:ln w="9525">
            <a:noFill/>
            <a:miter lim="800000"/>
            <a:headEnd/>
            <a:tailEnd/>
          </a:ln>
        </p:spPr>
      </p:pic>
      <p:sp>
        <p:nvSpPr>
          <p:cNvPr id="5122" name="Rectangle 2"/>
          <p:cNvSpPr>
            <a:spLocks noGrp="1" noChangeArrowheads="1"/>
          </p:cNvSpPr>
          <p:nvPr>
            <p:ph type="ctrTitle"/>
          </p:nvPr>
        </p:nvSpPr>
        <p:spPr>
          <a:xfrm>
            <a:off x="685800" y="2130425"/>
            <a:ext cx="7772400" cy="1470025"/>
          </a:xfrm>
        </p:spPr>
        <p:txBody>
          <a:bodyPr/>
          <a:lstStyle>
            <a:lvl1pPr>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smtClean="0"/>
              <a:t>Click to edit Master subtitle style</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r>
              <a:rPr lang="en-US"/>
              <a:t>www.A6training.co.uk</a:t>
            </a:r>
          </a:p>
        </p:txBody>
      </p:sp>
      <p:sp>
        <p:nvSpPr>
          <p:cNvPr id="7"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FCCD7CF0-759E-43D0-9589-17D0221A76DB}"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5780088" y="6245225"/>
            <a:ext cx="2895600" cy="476250"/>
          </a:xfrm>
          <a:prstGeom prst="rect">
            <a:avLst/>
          </a:prstGeom>
          <a:ln/>
        </p:spPr>
        <p:txBody>
          <a:bodyPr/>
          <a:lstStyle>
            <a:lvl1pPr>
              <a:defRPr/>
            </a:lvl1pPr>
          </a:lstStyle>
          <a:p>
            <a:pPr>
              <a:defRPr/>
            </a:pPr>
            <a:r>
              <a:rPr lang="en-US"/>
              <a:t>www.A6training.co.uk</a:t>
            </a:r>
          </a:p>
        </p:txBody>
      </p:sp>
      <p:sp>
        <p:nvSpPr>
          <p:cNvPr id="6" name="Rectangle 6"/>
          <p:cNvSpPr>
            <a:spLocks noGrp="1" noChangeArrowheads="1"/>
          </p:cNvSpPr>
          <p:nvPr>
            <p:ph type="sldNum" sz="quarter" idx="12"/>
          </p:nvPr>
        </p:nvSpPr>
        <p:spPr>
          <a:ln/>
        </p:spPr>
        <p:txBody>
          <a:bodyPr/>
          <a:lstStyle>
            <a:lvl1pPr>
              <a:defRPr/>
            </a:lvl1pPr>
          </a:lstStyle>
          <a:p>
            <a:pPr>
              <a:defRPr/>
            </a:pPr>
            <a:fld id="{5A317F97-0599-4843-BA38-1C311735D3E7}"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602287"/>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6022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5780088" y="6245225"/>
            <a:ext cx="2895600" cy="476250"/>
          </a:xfrm>
          <a:prstGeom prst="rect">
            <a:avLst/>
          </a:prstGeom>
          <a:ln/>
        </p:spPr>
        <p:txBody>
          <a:bodyPr/>
          <a:lstStyle>
            <a:lvl1pPr>
              <a:defRPr/>
            </a:lvl1pPr>
          </a:lstStyle>
          <a:p>
            <a:pPr>
              <a:defRPr/>
            </a:pPr>
            <a:r>
              <a:rPr lang="en-US"/>
              <a:t>www.A6training.co.uk</a:t>
            </a:r>
          </a:p>
        </p:txBody>
      </p:sp>
      <p:sp>
        <p:nvSpPr>
          <p:cNvPr id="6" name="Rectangle 6"/>
          <p:cNvSpPr>
            <a:spLocks noGrp="1" noChangeArrowheads="1"/>
          </p:cNvSpPr>
          <p:nvPr>
            <p:ph type="sldNum" sz="quarter" idx="12"/>
          </p:nvPr>
        </p:nvSpPr>
        <p:spPr>
          <a:ln/>
        </p:spPr>
        <p:txBody>
          <a:bodyPr/>
          <a:lstStyle>
            <a:lvl1pPr>
              <a:defRPr/>
            </a:lvl1pPr>
          </a:lstStyle>
          <a:p>
            <a:pPr>
              <a:defRPr/>
            </a:pPr>
            <a:fld id="{BC6BA1A7-210F-4954-A916-33A8DCDC85C3}"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BF11009-6FA7-4F3A-A064-EA10456E7CA2}"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5780088" y="6245225"/>
            <a:ext cx="2895600" cy="476250"/>
          </a:xfrm>
          <a:prstGeom prst="rect">
            <a:avLst/>
          </a:prstGeom>
          <a:ln/>
        </p:spPr>
        <p:txBody>
          <a:bodyPr/>
          <a:lstStyle>
            <a:lvl1pPr>
              <a:defRPr/>
            </a:lvl1pPr>
          </a:lstStyle>
          <a:p>
            <a:pPr>
              <a:defRPr/>
            </a:pPr>
            <a:r>
              <a:rPr lang="en-US"/>
              <a:t>www.A6training.co.uk</a:t>
            </a:r>
          </a:p>
        </p:txBody>
      </p:sp>
      <p:sp>
        <p:nvSpPr>
          <p:cNvPr id="6" name="Rectangle 6"/>
          <p:cNvSpPr>
            <a:spLocks noGrp="1" noChangeArrowheads="1"/>
          </p:cNvSpPr>
          <p:nvPr>
            <p:ph type="sldNum" sz="quarter" idx="12"/>
          </p:nvPr>
        </p:nvSpPr>
        <p:spPr>
          <a:ln/>
        </p:spPr>
        <p:txBody>
          <a:bodyPr/>
          <a:lstStyle>
            <a:lvl1pPr>
              <a:defRPr/>
            </a:lvl1pPr>
          </a:lstStyle>
          <a:p>
            <a:pPr>
              <a:defRPr/>
            </a:pPr>
            <a:fld id="{EB3C669E-EA38-41C0-A734-C315D8713E73}"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276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276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5780088" y="6245225"/>
            <a:ext cx="2895600" cy="476250"/>
          </a:xfrm>
          <a:prstGeom prst="rect">
            <a:avLst/>
          </a:prstGeom>
          <a:ln/>
        </p:spPr>
        <p:txBody>
          <a:bodyPr/>
          <a:lstStyle>
            <a:lvl1pPr>
              <a:defRPr/>
            </a:lvl1pPr>
          </a:lstStyle>
          <a:p>
            <a:pPr>
              <a:defRPr/>
            </a:pPr>
            <a:r>
              <a:rPr lang="en-US"/>
              <a:t>www.A6training.co.uk</a:t>
            </a:r>
          </a:p>
        </p:txBody>
      </p:sp>
      <p:sp>
        <p:nvSpPr>
          <p:cNvPr id="7" name="Rectangle 6"/>
          <p:cNvSpPr>
            <a:spLocks noGrp="1" noChangeArrowheads="1"/>
          </p:cNvSpPr>
          <p:nvPr>
            <p:ph type="sldNum" sz="quarter" idx="12"/>
          </p:nvPr>
        </p:nvSpPr>
        <p:spPr>
          <a:ln/>
        </p:spPr>
        <p:txBody>
          <a:bodyPr/>
          <a:lstStyle>
            <a:lvl1pPr>
              <a:defRPr/>
            </a:lvl1pPr>
          </a:lstStyle>
          <a:p>
            <a:pPr>
              <a:defRPr/>
            </a:pPr>
            <a:fld id="{A887FDA6-4F08-4AB3-943B-97712DDAB899}"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5780088" y="6245225"/>
            <a:ext cx="2895600" cy="476250"/>
          </a:xfrm>
          <a:prstGeom prst="rect">
            <a:avLst/>
          </a:prstGeom>
          <a:ln/>
        </p:spPr>
        <p:txBody>
          <a:bodyPr/>
          <a:lstStyle>
            <a:lvl1pPr>
              <a:defRPr/>
            </a:lvl1pPr>
          </a:lstStyle>
          <a:p>
            <a:pPr>
              <a:defRPr/>
            </a:pPr>
            <a:r>
              <a:rPr lang="en-US"/>
              <a:t>www.A6training.co.uk</a:t>
            </a:r>
          </a:p>
        </p:txBody>
      </p:sp>
      <p:sp>
        <p:nvSpPr>
          <p:cNvPr id="9" name="Rectangle 6"/>
          <p:cNvSpPr>
            <a:spLocks noGrp="1" noChangeArrowheads="1"/>
          </p:cNvSpPr>
          <p:nvPr>
            <p:ph type="sldNum" sz="quarter" idx="12"/>
          </p:nvPr>
        </p:nvSpPr>
        <p:spPr>
          <a:ln/>
        </p:spPr>
        <p:txBody>
          <a:bodyPr/>
          <a:lstStyle>
            <a:lvl1pPr>
              <a:defRPr/>
            </a:lvl1pPr>
          </a:lstStyle>
          <a:p>
            <a:pPr>
              <a:defRPr/>
            </a:pPr>
            <a:fld id="{B5FEE664-D319-43EC-81B4-7B9C0B2B2F3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1F4F315-8253-4237-9307-B90D2CD0AFFB}"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7946A6D-408F-40FF-802B-5387A1A2DE47}"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5780088" y="6245225"/>
            <a:ext cx="2895600" cy="476250"/>
          </a:xfrm>
          <a:prstGeom prst="rect">
            <a:avLst/>
          </a:prstGeom>
          <a:ln/>
        </p:spPr>
        <p:txBody>
          <a:bodyPr/>
          <a:lstStyle>
            <a:lvl1pPr>
              <a:defRPr/>
            </a:lvl1pPr>
          </a:lstStyle>
          <a:p>
            <a:pPr>
              <a:defRPr/>
            </a:pPr>
            <a:r>
              <a:rPr lang="en-US"/>
              <a:t>www.A6training.co.uk</a:t>
            </a:r>
          </a:p>
        </p:txBody>
      </p:sp>
      <p:sp>
        <p:nvSpPr>
          <p:cNvPr id="7" name="Rectangle 6"/>
          <p:cNvSpPr>
            <a:spLocks noGrp="1" noChangeArrowheads="1"/>
          </p:cNvSpPr>
          <p:nvPr>
            <p:ph type="sldNum" sz="quarter" idx="12"/>
          </p:nvPr>
        </p:nvSpPr>
        <p:spPr>
          <a:ln/>
        </p:spPr>
        <p:txBody>
          <a:bodyPr/>
          <a:lstStyle>
            <a:lvl1pPr>
              <a:defRPr/>
            </a:lvl1pPr>
          </a:lstStyle>
          <a:p>
            <a:pPr>
              <a:defRPr/>
            </a:pPr>
            <a:fld id="{E66B6EF5-88D2-4297-B52E-EB1070697B3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5780088" y="6245225"/>
            <a:ext cx="2895600" cy="476250"/>
          </a:xfrm>
          <a:prstGeom prst="rect">
            <a:avLst/>
          </a:prstGeom>
          <a:ln/>
        </p:spPr>
        <p:txBody>
          <a:bodyPr/>
          <a:lstStyle>
            <a:lvl1pPr>
              <a:defRPr/>
            </a:lvl1pPr>
          </a:lstStyle>
          <a:p>
            <a:pPr>
              <a:defRPr/>
            </a:pPr>
            <a:r>
              <a:rPr lang="en-US"/>
              <a:t>www.A6training.co.uk</a:t>
            </a:r>
          </a:p>
        </p:txBody>
      </p:sp>
      <p:sp>
        <p:nvSpPr>
          <p:cNvPr id="7" name="Rectangle 6"/>
          <p:cNvSpPr>
            <a:spLocks noGrp="1" noChangeArrowheads="1"/>
          </p:cNvSpPr>
          <p:nvPr>
            <p:ph type="sldNum" sz="quarter" idx="12"/>
          </p:nvPr>
        </p:nvSpPr>
        <p:spPr>
          <a:ln/>
        </p:spPr>
        <p:txBody>
          <a:bodyPr/>
          <a:lstStyle>
            <a:lvl1pPr>
              <a:defRPr/>
            </a:lvl1pPr>
          </a:lstStyle>
          <a:p>
            <a:pPr>
              <a:defRPr/>
            </a:pPr>
            <a:fld id="{6F92DDC9-F6EC-4845-B8F7-0C9C7473A466}" type="slidenum">
              <a:rPr lang="en-US"/>
              <a:pPr>
                <a:defRPr/>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276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4102" name="Rectangle 6"/>
          <p:cNvSpPr>
            <a:spLocks noGrp="1" noChangeArrowheads="1"/>
          </p:cNvSpPr>
          <p:nvPr>
            <p:ph type="sldNum" sz="quarter" idx="4"/>
          </p:nvPr>
        </p:nvSpPr>
        <p:spPr bwMode="auto">
          <a:xfrm>
            <a:off x="3505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0D2EA17-7462-43CB-893C-ED9F1E0218F4}" type="slidenum">
              <a:rPr lang="en-US"/>
              <a:pPr>
                <a:defRPr/>
              </a:pPr>
              <a:t>‹#›</a:t>
            </a:fld>
            <a:endParaRPr lang="en-US"/>
          </a:p>
        </p:txBody>
      </p:sp>
      <p:pic>
        <p:nvPicPr>
          <p:cNvPr id="1031" name="Picture 7" descr="A6"/>
          <p:cNvPicPr>
            <a:picLocks noChangeAspect="1" noChangeArrowheads="1"/>
          </p:cNvPicPr>
          <p:nvPr/>
        </p:nvPicPr>
        <p:blipFill>
          <a:blip r:embed="rId13" cstate="print"/>
          <a:srcRect/>
          <a:stretch>
            <a:fillRect/>
          </a:stretch>
        </p:blipFill>
        <p:spPr bwMode="auto">
          <a:xfrm>
            <a:off x="431800" y="5964238"/>
            <a:ext cx="2627313" cy="893762"/>
          </a:xfrm>
          <a:prstGeom prst="rect">
            <a:avLst/>
          </a:prstGeom>
          <a:noFill/>
          <a:ln w="9525">
            <a:noFill/>
            <a:miter lim="800000"/>
            <a:headEnd/>
            <a:tailEnd/>
          </a:ln>
        </p:spPr>
      </p:pic>
      <p:pic>
        <p:nvPicPr>
          <p:cNvPr id="10" name="Picture 2"/>
          <p:cNvPicPr>
            <a:picLocks noChangeAspect="1" noChangeArrowheads="1"/>
          </p:cNvPicPr>
          <p:nvPr userDrawn="1"/>
        </p:nvPicPr>
        <p:blipFill>
          <a:blip r:embed="rId14" cstate="print"/>
          <a:srcRect r="10448" b="-26142"/>
          <a:stretch>
            <a:fillRect/>
          </a:stretch>
        </p:blipFill>
        <p:spPr bwMode="auto">
          <a:xfrm>
            <a:off x="6588225" y="6237312"/>
            <a:ext cx="2160239" cy="6206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sldNum="0"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audio" Target="../media/media1.WAV"/><Relationship Id="rId7" Type="http://schemas.openxmlformats.org/officeDocument/2006/relationships/image" Target="../media/image5.png"/><Relationship Id="rId2" Type="http://schemas.microsoft.com/office/2007/relationships/media" Target="../media/media1.WAV"/><Relationship Id="rId1" Type="http://schemas.openxmlformats.org/officeDocument/2006/relationships/tags" Target="../tags/tag8.xml"/><Relationship Id="rId6" Type="http://schemas.openxmlformats.org/officeDocument/2006/relationships/audio" Target="../media/audio1.wav"/><Relationship Id="rId5" Type="http://schemas.openxmlformats.org/officeDocument/2006/relationships/notesSlide" Target="../notesSlides/notesSlide8.xml"/><Relationship Id="rId4"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audio" Target="../media/audio1.wav"/></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2.WAV"/><Relationship Id="rId1" Type="http://schemas.microsoft.com/office/2007/relationships/media" Target="../media/media2.WAV"/><Relationship Id="rId5" Type="http://schemas.openxmlformats.org/officeDocument/2006/relationships/image" Target="../media/image6.png"/><Relationship Id="rId4"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audio" Target="../media/media3.WAV"/><Relationship Id="rId7" Type="http://schemas.openxmlformats.org/officeDocument/2006/relationships/image" Target="../media/image7.png"/><Relationship Id="rId2" Type="http://schemas.microsoft.com/office/2007/relationships/media" Target="../media/media3.WAV"/><Relationship Id="rId1" Type="http://schemas.openxmlformats.org/officeDocument/2006/relationships/tags" Target="../tags/tag10.xml"/><Relationship Id="rId6" Type="http://schemas.openxmlformats.org/officeDocument/2006/relationships/audio" Target="../media/audio1.wav"/><Relationship Id="rId5" Type="http://schemas.openxmlformats.org/officeDocument/2006/relationships/notesSlide" Target="../notesSlides/notesSlide11.xml"/><Relationship Id="rId4"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audio" Target="../media/media1.WAV"/><Relationship Id="rId7" Type="http://schemas.openxmlformats.org/officeDocument/2006/relationships/image" Target="../media/image5.png"/><Relationship Id="rId2" Type="http://schemas.microsoft.com/office/2007/relationships/media" Target="../media/media1.WAV"/><Relationship Id="rId1" Type="http://schemas.openxmlformats.org/officeDocument/2006/relationships/tags" Target="../tags/tag11.xml"/><Relationship Id="rId6" Type="http://schemas.openxmlformats.org/officeDocument/2006/relationships/audio" Target="../media/audio1.wav"/><Relationship Id="rId5" Type="http://schemas.openxmlformats.org/officeDocument/2006/relationships/notesSlide" Target="../notesSlides/notesSlide12.xml"/><Relationship Id="rId4"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2.xml"/><Relationship Id="rId4" Type="http://schemas.openxmlformats.org/officeDocument/2006/relationships/audio" Target="../media/audio1.wav"/></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2.WAV"/><Relationship Id="rId1" Type="http://schemas.microsoft.com/office/2007/relationships/media" Target="../media/media2.WAV"/><Relationship Id="rId5" Type="http://schemas.openxmlformats.org/officeDocument/2006/relationships/image" Target="../media/image6.png"/><Relationship Id="rId4"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audio" Target="../media/media1.WAV"/><Relationship Id="rId7" Type="http://schemas.openxmlformats.org/officeDocument/2006/relationships/image" Target="../media/image5.png"/><Relationship Id="rId2" Type="http://schemas.microsoft.com/office/2007/relationships/media" Target="../media/media1.WAV"/><Relationship Id="rId1" Type="http://schemas.openxmlformats.org/officeDocument/2006/relationships/tags" Target="../tags/tag13.xml"/><Relationship Id="rId6" Type="http://schemas.openxmlformats.org/officeDocument/2006/relationships/audio" Target="../media/audio1.wav"/><Relationship Id="rId5" Type="http://schemas.openxmlformats.org/officeDocument/2006/relationships/notesSlide" Target="../notesSlides/notesSlide15.xml"/><Relationship Id="rId4"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audio" Target="../media/audio1.wav"/></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2.WAV"/><Relationship Id="rId1" Type="http://schemas.microsoft.com/office/2007/relationships/media" Target="../media/media2.WAV"/><Relationship Id="rId5" Type="http://schemas.openxmlformats.org/officeDocument/2006/relationships/image" Target="../media/image6.png"/><Relationship Id="rId4"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3" Type="http://schemas.openxmlformats.org/officeDocument/2006/relationships/audio" Target="../media/media1.WAV"/><Relationship Id="rId7" Type="http://schemas.openxmlformats.org/officeDocument/2006/relationships/image" Target="../media/image5.png"/><Relationship Id="rId2" Type="http://schemas.microsoft.com/office/2007/relationships/media" Target="../media/media1.WAV"/><Relationship Id="rId1" Type="http://schemas.openxmlformats.org/officeDocument/2006/relationships/tags" Target="../tags/tag15.xml"/><Relationship Id="rId6" Type="http://schemas.openxmlformats.org/officeDocument/2006/relationships/audio" Target="../media/audio1.wav"/><Relationship Id="rId5" Type="http://schemas.openxmlformats.org/officeDocument/2006/relationships/notesSlide" Target="../notesSlides/notesSlide18.xml"/><Relationship Id="rId4"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16.xml"/><Relationship Id="rId4" Type="http://schemas.openxmlformats.org/officeDocument/2006/relationships/audio" Target="../media/audio1.wav"/></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2.WAV"/><Relationship Id="rId1" Type="http://schemas.microsoft.com/office/2007/relationships/media" Target="../media/media2.WAV"/><Relationship Id="rId5" Type="http://schemas.openxmlformats.org/officeDocument/2006/relationships/image" Target="../media/image6.png"/><Relationship Id="rId4"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3" Type="http://schemas.openxmlformats.org/officeDocument/2006/relationships/audio" Target="../media/media1.WAV"/><Relationship Id="rId7" Type="http://schemas.openxmlformats.org/officeDocument/2006/relationships/image" Target="../media/image5.png"/><Relationship Id="rId2" Type="http://schemas.microsoft.com/office/2007/relationships/media" Target="../media/media1.WAV"/><Relationship Id="rId1" Type="http://schemas.openxmlformats.org/officeDocument/2006/relationships/tags" Target="../tags/tag17.xml"/><Relationship Id="rId6" Type="http://schemas.openxmlformats.org/officeDocument/2006/relationships/audio" Target="../media/audio1.wav"/><Relationship Id="rId5" Type="http://schemas.openxmlformats.org/officeDocument/2006/relationships/notesSlide" Target="../notesSlides/notesSlide21.xml"/><Relationship Id="rId4"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8.xml"/><Relationship Id="rId4" Type="http://schemas.openxmlformats.org/officeDocument/2006/relationships/audio" Target="../media/audio1.wav"/></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2.WAV"/><Relationship Id="rId1" Type="http://schemas.microsoft.com/office/2007/relationships/media" Target="../media/media2.WAV"/><Relationship Id="rId5" Type="http://schemas.openxmlformats.org/officeDocument/2006/relationships/image" Target="../media/image6.png"/><Relationship Id="rId4"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3" Type="http://schemas.openxmlformats.org/officeDocument/2006/relationships/audio" Target="../media/media1.WAV"/><Relationship Id="rId7" Type="http://schemas.openxmlformats.org/officeDocument/2006/relationships/image" Target="../media/image5.png"/><Relationship Id="rId2" Type="http://schemas.microsoft.com/office/2007/relationships/media" Target="../media/media1.WAV"/><Relationship Id="rId1" Type="http://schemas.openxmlformats.org/officeDocument/2006/relationships/tags" Target="../tags/tag19.xml"/><Relationship Id="rId6" Type="http://schemas.openxmlformats.org/officeDocument/2006/relationships/audio" Target="../media/audio1.wav"/><Relationship Id="rId5" Type="http://schemas.openxmlformats.org/officeDocument/2006/relationships/notesSlide" Target="../notesSlides/notesSlide24.xml"/><Relationship Id="rId4"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0.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3" Type="http://schemas.openxmlformats.org/officeDocument/2006/relationships/hyperlink" Target="http://www.a6training.co.uk/resources_powerpoint.php"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2.WAV"/><Relationship Id="rId1" Type="http://schemas.microsoft.com/office/2007/relationships/media" Target="../media/media2.WAV"/><Relationship Id="rId5" Type="http://schemas.openxmlformats.org/officeDocument/2006/relationships/image" Target="../media/image6.png"/><Relationship Id="rId4"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3" Type="http://schemas.openxmlformats.org/officeDocument/2006/relationships/audio" Target="../media/media1.WAV"/><Relationship Id="rId7" Type="http://schemas.openxmlformats.org/officeDocument/2006/relationships/image" Target="../media/image5.png"/><Relationship Id="rId2" Type="http://schemas.microsoft.com/office/2007/relationships/media" Target="../media/media1.WAV"/><Relationship Id="rId1" Type="http://schemas.openxmlformats.org/officeDocument/2006/relationships/tags" Target="../tags/tag21.xml"/><Relationship Id="rId6" Type="http://schemas.openxmlformats.org/officeDocument/2006/relationships/audio" Target="../media/audio1.wav"/><Relationship Id="rId5" Type="http://schemas.openxmlformats.org/officeDocument/2006/relationships/notesSlide" Target="../notesSlides/notesSlide27.xml"/><Relationship Id="rId4"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22.xml"/><Relationship Id="rId4" Type="http://schemas.openxmlformats.org/officeDocument/2006/relationships/audio" Target="../media/audio1.wav"/></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2.WAV"/><Relationship Id="rId1" Type="http://schemas.microsoft.com/office/2007/relationships/media" Target="../media/media2.WAV"/><Relationship Id="rId5" Type="http://schemas.openxmlformats.org/officeDocument/2006/relationships/image" Target="../media/image6.png"/><Relationship Id="rId4"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3" Type="http://schemas.openxmlformats.org/officeDocument/2006/relationships/audio" Target="../media/media1.WAV"/><Relationship Id="rId7" Type="http://schemas.openxmlformats.org/officeDocument/2006/relationships/image" Target="../media/image5.png"/><Relationship Id="rId2" Type="http://schemas.microsoft.com/office/2007/relationships/media" Target="../media/media1.WAV"/><Relationship Id="rId1" Type="http://schemas.openxmlformats.org/officeDocument/2006/relationships/tags" Target="../tags/tag23.xml"/><Relationship Id="rId6" Type="http://schemas.openxmlformats.org/officeDocument/2006/relationships/audio" Target="../media/audio1.wav"/><Relationship Id="rId5" Type="http://schemas.openxmlformats.org/officeDocument/2006/relationships/notesSlide" Target="../notesSlides/notesSlide30.xml"/><Relationship Id="rId4"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24.xml"/><Relationship Id="rId4" Type="http://schemas.openxmlformats.org/officeDocument/2006/relationships/audio" Target="../media/audio1.wav"/></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2.WAV"/><Relationship Id="rId1" Type="http://schemas.microsoft.com/office/2007/relationships/media" Target="../media/media2.WAV"/><Relationship Id="rId5" Type="http://schemas.openxmlformats.org/officeDocument/2006/relationships/image" Target="../media/image6.png"/><Relationship Id="rId4"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1808820"/>
            <a:ext cx="7772400" cy="1470025"/>
          </a:xfrm>
        </p:spPr>
        <p:txBody>
          <a:bodyPr/>
          <a:lstStyle/>
          <a:p>
            <a:r>
              <a:rPr lang="en-GB" sz="4800" b="1" dirty="0" smtClean="0"/>
              <a:t>Countdown timers for PowerPoint</a:t>
            </a:r>
            <a:endParaRPr lang="en-GB" sz="4800" b="1" dirty="0"/>
          </a:p>
        </p:txBody>
      </p:sp>
      <p:sp>
        <p:nvSpPr>
          <p:cNvPr id="6" name="Subtitle 5"/>
          <p:cNvSpPr>
            <a:spLocks noGrp="1"/>
          </p:cNvSpPr>
          <p:nvPr>
            <p:ph type="subTitle" idx="1"/>
          </p:nvPr>
        </p:nvSpPr>
        <p:spPr>
          <a:xfrm>
            <a:off x="1371600" y="3564595"/>
            <a:ext cx="6400800" cy="910952"/>
          </a:xfrm>
        </p:spPr>
        <p:txBody>
          <a:bodyPr/>
          <a:lstStyle/>
          <a:p>
            <a:r>
              <a:rPr lang="en-GB" sz="3600" b="1" dirty="0" smtClean="0"/>
              <a:t>Produced by Dave Foord</a:t>
            </a:r>
            <a:endParaRPr lang="en-GB" sz="3600" b="1" dirty="0"/>
          </a:p>
        </p:txBody>
      </p:sp>
      <p:pic>
        <p:nvPicPr>
          <p:cNvPr id="1026" name="Picture 2"/>
          <p:cNvPicPr>
            <a:picLocks noChangeAspect="1" noChangeArrowheads="1"/>
          </p:cNvPicPr>
          <p:nvPr/>
        </p:nvPicPr>
        <p:blipFill>
          <a:blip r:embed="rId3" cstate="print"/>
          <a:srcRect/>
          <a:stretch>
            <a:fillRect/>
          </a:stretch>
        </p:blipFill>
        <p:spPr bwMode="auto">
          <a:xfrm>
            <a:off x="277250" y="4653136"/>
            <a:ext cx="8589500" cy="1250057"/>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526070"/>
          </a:xfrm>
        </p:spPr>
        <p:txBody>
          <a:bodyPr/>
          <a:lstStyle/>
          <a:p>
            <a:r>
              <a:rPr lang="en-GB" dirty="0" smtClean="0"/>
              <a:t>Button timers - red</a:t>
            </a:r>
            <a:endParaRPr lang="en-GB" dirty="0"/>
          </a:p>
        </p:txBody>
      </p:sp>
      <p:sp>
        <p:nvSpPr>
          <p:cNvPr id="6" name="Oval 33"/>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a:solidFill>
                  <a:schemeClr val="accent3"/>
                </a:solidFill>
              </a:rPr>
              <a:t>End</a:t>
            </a:r>
          </a:p>
        </p:txBody>
      </p:sp>
      <p:sp>
        <p:nvSpPr>
          <p:cNvPr id="7" name="Oval 32"/>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a:t>
            </a:r>
          </a:p>
        </p:txBody>
      </p:sp>
      <p:sp>
        <p:nvSpPr>
          <p:cNvPr id="8" name="Oval 31"/>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a:t>
            </a:r>
          </a:p>
        </p:txBody>
      </p:sp>
      <p:sp>
        <p:nvSpPr>
          <p:cNvPr id="9" name="Oval 30"/>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3</a:t>
            </a:r>
          </a:p>
        </p:txBody>
      </p:sp>
      <p:sp>
        <p:nvSpPr>
          <p:cNvPr id="10" name="Oval 29"/>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4</a:t>
            </a:r>
          </a:p>
        </p:txBody>
      </p:sp>
      <p:sp>
        <p:nvSpPr>
          <p:cNvPr id="11" name="Oval 28"/>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5</a:t>
            </a:r>
          </a:p>
        </p:txBody>
      </p:sp>
      <p:sp>
        <p:nvSpPr>
          <p:cNvPr id="12" name="Oval 27"/>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6</a:t>
            </a:r>
          </a:p>
        </p:txBody>
      </p:sp>
      <p:sp>
        <p:nvSpPr>
          <p:cNvPr id="13" name="Oval 26"/>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7</a:t>
            </a:r>
          </a:p>
        </p:txBody>
      </p:sp>
      <p:sp>
        <p:nvSpPr>
          <p:cNvPr id="14" name="Oval 25"/>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8</a:t>
            </a:r>
          </a:p>
        </p:txBody>
      </p:sp>
      <p:sp>
        <p:nvSpPr>
          <p:cNvPr id="15" name="Oval 24"/>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9</a:t>
            </a:r>
          </a:p>
        </p:txBody>
      </p:sp>
      <p:sp>
        <p:nvSpPr>
          <p:cNvPr id="16" name="Oval 23"/>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10</a:t>
            </a:r>
          </a:p>
        </p:txBody>
      </p:sp>
      <p:sp>
        <p:nvSpPr>
          <p:cNvPr id="17" name="Oval 22"/>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11</a:t>
            </a:r>
          </a:p>
        </p:txBody>
      </p:sp>
      <p:sp>
        <p:nvSpPr>
          <p:cNvPr id="18" name="Oval 21"/>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12</a:t>
            </a:r>
          </a:p>
        </p:txBody>
      </p:sp>
      <p:sp>
        <p:nvSpPr>
          <p:cNvPr id="19" name="Oval 20"/>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13</a:t>
            </a:r>
          </a:p>
        </p:txBody>
      </p:sp>
      <p:sp>
        <p:nvSpPr>
          <p:cNvPr id="20" name="Oval 19"/>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14</a:t>
            </a:r>
          </a:p>
        </p:txBody>
      </p:sp>
      <p:sp>
        <p:nvSpPr>
          <p:cNvPr id="21" name="Oval 18"/>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15</a:t>
            </a:r>
          </a:p>
        </p:txBody>
      </p:sp>
      <p:sp>
        <p:nvSpPr>
          <p:cNvPr id="22" name="Oval 17"/>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16</a:t>
            </a:r>
          </a:p>
        </p:txBody>
      </p:sp>
      <p:sp>
        <p:nvSpPr>
          <p:cNvPr id="23" name="Oval 16"/>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17</a:t>
            </a:r>
          </a:p>
        </p:txBody>
      </p:sp>
      <p:sp>
        <p:nvSpPr>
          <p:cNvPr id="24" name="Oval 15"/>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18</a:t>
            </a:r>
          </a:p>
        </p:txBody>
      </p:sp>
      <p:sp>
        <p:nvSpPr>
          <p:cNvPr id="25" name="Oval 14"/>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19</a:t>
            </a:r>
          </a:p>
        </p:txBody>
      </p:sp>
      <p:sp>
        <p:nvSpPr>
          <p:cNvPr id="26" name="Oval 13"/>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20</a:t>
            </a:r>
          </a:p>
        </p:txBody>
      </p:sp>
      <p:sp>
        <p:nvSpPr>
          <p:cNvPr id="27" name="Oval 12"/>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21</a:t>
            </a:r>
          </a:p>
        </p:txBody>
      </p:sp>
      <p:sp>
        <p:nvSpPr>
          <p:cNvPr id="28" name="Oval 11"/>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22</a:t>
            </a:r>
          </a:p>
        </p:txBody>
      </p:sp>
      <p:sp>
        <p:nvSpPr>
          <p:cNvPr id="29" name="Oval 10"/>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23</a:t>
            </a:r>
          </a:p>
        </p:txBody>
      </p:sp>
      <p:sp>
        <p:nvSpPr>
          <p:cNvPr id="30" name="Oval 9"/>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24</a:t>
            </a:r>
          </a:p>
        </p:txBody>
      </p:sp>
      <p:sp>
        <p:nvSpPr>
          <p:cNvPr id="31" name="Oval 8"/>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25</a:t>
            </a:r>
          </a:p>
        </p:txBody>
      </p:sp>
      <p:sp>
        <p:nvSpPr>
          <p:cNvPr id="32" name="Oval 7"/>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26</a:t>
            </a:r>
          </a:p>
        </p:txBody>
      </p:sp>
      <p:sp>
        <p:nvSpPr>
          <p:cNvPr id="33" name="Oval 6"/>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27</a:t>
            </a:r>
          </a:p>
        </p:txBody>
      </p:sp>
      <p:sp>
        <p:nvSpPr>
          <p:cNvPr id="34" name="Oval 5"/>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28</a:t>
            </a:r>
          </a:p>
        </p:txBody>
      </p:sp>
      <p:sp>
        <p:nvSpPr>
          <p:cNvPr id="35" name="Oval 4"/>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29</a:t>
            </a:r>
          </a:p>
        </p:txBody>
      </p:sp>
      <p:sp>
        <p:nvSpPr>
          <p:cNvPr id="36" name="Oval 3"/>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30</a:t>
            </a:r>
          </a:p>
        </p:txBody>
      </p:sp>
      <p:sp>
        <p:nvSpPr>
          <p:cNvPr id="37" name="Oval 32"/>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31</a:t>
            </a:r>
            <a:endParaRPr lang="en-GB" sz="4400" dirty="0">
              <a:solidFill>
                <a:schemeClr val="accent3"/>
              </a:solidFill>
            </a:endParaRPr>
          </a:p>
        </p:txBody>
      </p:sp>
      <p:sp>
        <p:nvSpPr>
          <p:cNvPr id="38" name="Oval 31"/>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32</a:t>
            </a:r>
            <a:endParaRPr lang="en-GB" sz="4400" dirty="0">
              <a:solidFill>
                <a:schemeClr val="accent3"/>
              </a:solidFill>
            </a:endParaRPr>
          </a:p>
        </p:txBody>
      </p:sp>
      <p:sp>
        <p:nvSpPr>
          <p:cNvPr id="39" name="Oval 30"/>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33</a:t>
            </a:r>
            <a:endParaRPr lang="en-GB" sz="4400" dirty="0">
              <a:solidFill>
                <a:schemeClr val="accent3"/>
              </a:solidFill>
            </a:endParaRPr>
          </a:p>
        </p:txBody>
      </p:sp>
      <p:sp>
        <p:nvSpPr>
          <p:cNvPr id="40" name="Oval 29"/>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34</a:t>
            </a:r>
            <a:endParaRPr lang="en-GB" sz="4400" dirty="0">
              <a:solidFill>
                <a:schemeClr val="accent3"/>
              </a:solidFill>
            </a:endParaRPr>
          </a:p>
        </p:txBody>
      </p:sp>
      <p:sp>
        <p:nvSpPr>
          <p:cNvPr id="41" name="Oval 28"/>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35</a:t>
            </a:r>
            <a:endParaRPr lang="en-GB" sz="4400" dirty="0">
              <a:solidFill>
                <a:schemeClr val="accent3"/>
              </a:solidFill>
            </a:endParaRPr>
          </a:p>
        </p:txBody>
      </p:sp>
      <p:sp>
        <p:nvSpPr>
          <p:cNvPr id="42" name="Oval 27"/>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36</a:t>
            </a:r>
            <a:endParaRPr lang="en-GB" sz="4400" dirty="0">
              <a:solidFill>
                <a:schemeClr val="accent3"/>
              </a:solidFill>
            </a:endParaRPr>
          </a:p>
        </p:txBody>
      </p:sp>
      <p:sp>
        <p:nvSpPr>
          <p:cNvPr id="43" name="Oval 26"/>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37</a:t>
            </a:r>
            <a:endParaRPr lang="en-GB" sz="4400" dirty="0">
              <a:solidFill>
                <a:schemeClr val="accent3"/>
              </a:solidFill>
            </a:endParaRPr>
          </a:p>
        </p:txBody>
      </p:sp>
      <p:sp>
        <p:nvSpPr>
          <p:cNvPr id="44" name="Oval 25"/>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38</a:t>
            </a:r>
            <a:endParaRPr lang="en-GB" sz="4400" dirty="0">
              <a:solidFill>
                <a:schemeClr val="accent3"/>
              </a:solidFill>
            </a:endParaRPr>
          </a:p>
        </p:txBody>
      </p:sp>
      <p:sp>
        <p:nvSpPr>
          <p:cNvPr id="45" name="Oval 24"/>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39</a:t>
            </a:r>
            <a:endParaRPr lang="en-GB" sz="4400" dirty="0">
              <a:solidFill>
                <a:schemeClr val="accent3"/>
              </a:solidFill>
            </a:endParaRPr>
          </a:p>
        </p:txBody>
      </p:sp>
      <p:sp>
        <p:nvSpPr>
          <p:cNvPr id="46" name="Oval 23"/>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40</a:t>
            </a:r>
            <a:endParaRPr lang="en-GB" sz="4400" dirty="0">
              <a:solidFill>
                <a:schemeClr val="accent3"/>
              </a:solidFill>
            </a:endParaRPr>
          </a:p>
        </p:txBody>
      </p:sp>
      <p:sp>
        <p:nvSpPr>
          <p:cNvPr id="47" name="Oval 22"/>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41</a:t>
            </a:r>
            <a:endParaRPr lang="en-GB" sz="4400" dirty="0">
              <a:solidFill>
                <a:schemeClr val="accent3"/>
              </a:solidFill>
            </a:endParaRPr>
          </a:p>
        </p:txBody>
      </p:sp>
      <p:sp>
        <p:nvSpPr>
          <p:cNvPr id="48" name="Oval 21"/>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42</a:t>
            </a:r>
            <a:endParaRPr lang="en-GB" sz="4400" dirty="0">
              <a:solidFill>
                <a:schemeClr val="accent3"/>
              </a:solidFill>
            </a:endParaRPr>
          </a:p>
        </p:txBody>
      </p:sp>
      <p:sp>
        <p:nvSpPr>
          <p:cNvPr id="49" name="Oval 20"/>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43</a:t>
            </a:r>
            <a:endParaRPr lang="en-GB" sz="4400" dirty="0">
              <a:solidFill>
                <a:schemeClr val="accent3"/>
              </a:solidFill>
            </a:endParaRPr>
          </a:p>
        </p:txBody>
      </p:sp>
      <p:sp>
        <p:nvSpPr>
          <p:cNvPr id="50" name="Oval 19"/>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44</a:t>
            </a:r>
            <a:endParaRPr lang="en-GB" sz="4400" dirty="0">
              <a:solidFill>
                <a:schemeClr val="accent3"/>
              </a:solidFill>
            </a:endParaRPr>
          </a:p>
        </p:txBody>
      </p:sp>
      <p:sp>
        <p:nvSpPr>
          <p:cNvPr id="51" name="Oval 18"/>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45</a:t>
            </a:r>
            <a:endParaRPr lang="en-GB" sz="4400" dirty="0">
              <a:solidFill>
                <a:schemeClr val="accent3"/>
              </a:solidFill>
            </a:endParaRPr>
          </a:p>
        </p:txBody>
      </p:sp>
      <p:sp>
        <p:nvSpPr>
          <p:cNvPr id="52" name="Oval 17"/>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46</a:t>
            </a:r>
            <a:endParaRPr lang="en-GB" sz="4400" dirty="0">
              <a:solidFill>
                <a:schemeClr val="accent3"/>
              </a:solidFill>
            </a:endParaRPr>
          </a:p>
        </p:txBody>
      </p:sp>
      <p:sp>
        <p:nvSpPr>
          <p:cNvPr id="53" name="Oval 16"/>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47</a:t>
            </a:r>
            <a:endParaRPr lang="en-GB" sz="4400" dirty="0">
              <a:solidFill>
                <a:schemeClr val="accent3"/>
              </a:solidFill>
            </a:endParaRPr>
          </a:p>
        </p:txBody>
      </p:sp>
      <p:sp>
        <p:nvSpPr>
          <p:cNvPr id="54" name="Oval 15"/>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48</a:t>
            </a:r>
            <a:endParaRPr lang="en-GB" sz="4400" dirty="0">
              <a:solidFill>
                <a:schemeClr val="accent3"/>
              </a:solidFill>
            </a:endParaRPr>
          </a:p>
        </p:txBody>
      </p:sp>
      <p:sp>
        <p:nvSpPr>
          <p:cNvPr id="55" name="Oval 14"/>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49</a:t>
            </a:r>
            <a:endParaRPr lang="en-GB" sz="4400" dirty="0">
              <a:solidFill>
                <a:schemeClr val="accent3"/>
              </a:solidFill>
            </a:endParaRPr>
          </a:p>
        </p:txBody>
      </p:sp>
      <p:sp>
        <p:nvSpPr>
          <p:cNvPr id="56" name="Oval 13"/>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50</a:t>
            </a:r>
            <a:endParaRPr lang="en-GB" sz="4400" dirty="0">
              <a:solidFill>
                <a:schemeClr val="accent3"/>
              </a:solidFill>
            </a:endParaRPr>
          </a:p>
        </p:txBody>
      </p:sp>
      <p:sp>
        <p:nvSpPr>
          <p:cNvPr id="57" name="Oval 12"/>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51</a:t>
            </a:r>
            <a:endParaRPr lang="en-GB" sz="4400" dirty="0">
              <a:solidFill>
                <a:schemeClr val="accent3"/>
              </a:solidFill>
            </a:endParaRPr>
          </a:p>
        </p:txBody>
      </p:sp>
      <p:sp>
        <p:nvSpPr>
          <p:cNvPr id="58" name="Oval 11"/>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52</a:t>
            </a:r>
            <a:endParaRPr lang="en-GB" sz="4400" dirty="0">
              <a:solidFill>
                <a:schemeClr val="accent3"/>
              </a:solidFill>
            </a:endParaRPr>
          </a:p>
        </p:txBody>
      </p:sp>
      <p:sp>
        <p:nvSpPr>
          <p:cNvPr id="59" name="Oval 10"/>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53</a:t>
            </a:r>
            <a:endParaRPr lang="en-GB" sz="4400" dirty="0">
              <a:solidFill>
                <a:schemeClr val="accent3"/>
              </a:solidFill>
            </a:endParaRPr>
          </a:p>
        </p:txBody>
      </p:sp>
      <p:sp>
        <p:nvSpPr>
          <p:cNvPr id="60" name="Oval 9"/>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54</a:t>
            </a:r>
            <a:endParaRPr lang="en-GB" sz="4400" dirty="0">
              <a:solidFill>
                <a:schemeClr val="accent3"/>
              </a:solidFill>
            </a:endParaRPr>
          </a:p>
        </p:txBody>
      </p:sp>
      <p:sp>
        <p:nvSpPr>
          <p:cNvPr id="61" name="Oval 8"/>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55</a:t>
            </a:r>
            <a:endParaRPr lang="en-GB" sz="4400" dirty="0">
              <a:solidFill>
                <a:schemeClr val="accent3"/>
              </a:solidFill>
            </a:endParaRPr>
          </a:p>
        </p:txBody>
      </p:sp>
      <p:sp>
        <p:nvSpPr>
          <p:cNvPr id="62" name="Oval 7"/>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56</a:t>
            </a:r>
            <a:endParaRPr lang="en-GB" sz="4400" dirty="0">
              <a:solidFill>
                <a:schemeClr val="accent3"/>
              </a:solidFill>
            </a:endParaRPr>
          </a:p>
        </p:txBody>
      </p:sp>
      <p:sp>
        <p:nvSpPr>
          <p:cNvPr id="63" name="Oval 6"/>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57</a:t>
            </a:r>
            <a:endParaRPr lang="en-GB" sz="4400" dirty="0">
              <a:solidFill>
                <a:schemeClr val="accent3"/>
              </a:solidFill>
            </a:endParaRPr>
          </a:p>
        </p:txBody>
      </p:sp>
      <p:sp>
        <p:nvSpPr>
          <p:cNvPr id="64" name="Oval 5"/>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58</a:t>
            </a:r>
            <a:endParaRPr lang="en-GB" sz="4400" dirty="0">
              <a:solidFill>
                <a:schemeClr val="accent3"/>
              </a:solidFill>
            </a:endParaRPr>
          </a:p>
        </p:txBody>
      </p:sp>
      <p:sp>
        <p:nvSpPr>
          <p:cNvPr id="65" name="Oval 4"/>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59</a:t>
            </a:r>
            <a:endParaRPr lang="en-GB" sz="4400" dirty="0">
              <a:solidFill>
                <a:schemeClr val="accent3"/>
              </a:solidFill>
            </a:endParaRPr>
          </a:p>
        </p:txBody>
      </p:sp>
      <p:sp>
        <p:nvSpPr>
          <p:cNvPr id="66" name="Oval 3"/>
          <p:cNvSpPr>
            <a:spLocks noChangeArrowheads="1"/>
          </p:cNvSpPr>
          <p:nvPr/>
        </p:nvSpPr>
        <p:spPr bwMode="auto">
          <a:xfrm>
            <a:off x="1359694"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60</a:t>
            </a:r>
            <a:endParaRPr lang="en-GB" sz="4400" dirty="0">
              <a:solidFill>
                <a:schemeClr val="accent3"/>
              </a:solidFill>
            </a:endParaRPr>
          </a:p>
        </p:txBody>
      </p:sp>
      <p:sp>
        <p:nvSpPr>
          <p:cNvPr id="67" name="Oval 33"/>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a:solidFill>
                  <a:schemeClr val="accent3"/>
                </a:solidFill>
              </a:rPr>
              <a:t>End</a:t>
            </a:r>
          </a:p>
        </p:txBody>
      </p:sp>
      <p:sp>
        <p:nvSpPr>
          <p:cNvPr id="68" name="Oval 32"/>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a:t>
            </a:r>
          </a:p>
        </p:txBody>
      </p:sp>
      <p:sp>
        <p:nvSpPr>
          <p:cNvPr id="69" name="Oval 31"/>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a:t>
            </a:r>
          </a:p>
        </p:txBody>
      </p:sp>
      <p:sp>
        <p:nvSpPr>
          <p:cNvPr id="70" name="Oval 30"/>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3</a:t>
            </a:r>
          </a:p>
        </p:txBody>
      </p:sp>
      <p:sp>
        <p:nvSpPr>
          <p:cNvPr id="71" name="Oval 29"/>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4</a:t>
            </a:r>
          </a:p>
        </p:txBody>
      </p:sp>
      <p:sp>
        <p:nvSpPr>
          <p:cNvPr id="72" name="Oval 28"/>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5</a:t>
            </a:r>
          </a:p>
        </p:txBody>
      </p:sp>
      <p:sp>
        <p:nvSpPr>
          <p:cNvPr id="73" name="Oval 27"/>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6</a:t>
            </a:r>
          </a:p>
        </p:txBody>
      </p:sp>
      <p:sp>
        <p:nvSpPr>
          <p:cNvPr id="74" name="Oval 26"/>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7</a:t>
            </a:r>
          </a:p>
        </p:txBody>
      </p:sp>
      <p:sp>
        <p:nvSpPr>
          <p:cNvPr id="75" name="Oval 25"/>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8</a:t>
            </a:r>
          </a:p>
        </p:txBody>
      </p:sp>
      <p:sp>
        <p:nvSpPr>
          <p:cNvPr id="76" name="Oval 24"/>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9</a:t>
            </a:r>
          </a:p>
        </p:txBody>
      </p:sp>
      <p:sp>
        <p:nvSpPr>
          <p:cNvPr id="77" name="Oval 23"/>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10</a:t>
            </a:r>
          </a:p>
        </p:txBody>
      </p:sp>
      <p:sp>
        <p:nvSpPr>
          <p:cNvPr id="78" name="Oval 22"/>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11</a:t>
            </a:r>
          </a:p>
        </p:txBody>
      </p:sp>
      <p:sp>
        <p:nvSpPr>
          <p:cNvPr id="79" name="Oval 21"/>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12</a:t>
            </a:r>
          </a:p>
        </p:txBody>
      </p:sp>
      <p:sp>
        <p:nvSpPr>
          <p:cNvPr id="80" name="Oval 20"/>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13</a:t>
            </a:r>
          </a:p>
        </p:txBody>
      </p:sp>
      <p:sp>
        <p:nvSpPr>
          <p:cNvPr id="81" name="Oval 19"/>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14</a:t>
            </a:r>
          </a:p>
        </p:txBody>
      </p:sp>
      <p:sp>
        <p:nvSpPr>
          <p:cNvPr id="82" name="Oval 18"/>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15</a:t>
            </a:r>
          </a:p>
        </p:txBody>
      </p:sp>
      <p:sp>
        <p:nvSpPr>
          <p:cNvPr id="83" name="Oval 17"/>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16</a:t>
            </a:r>
          </a:p>
        </p:txBody>
      </p:sp>
      <p:sp>
        <p:nvSpPr>
          <p:cNvPr id="84" name="Oval 16"/>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17</a:t>
            </a:r>
          </a:p>
        </p:txBody>
      </p:sp>
      <p:sp>
        <p:nvSpPr>
          <p:cNvPr id="85" name="Oval 15"/>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18</a:t>
            </a:r>
          </a:p>
        </p:txBody>
      </p:sp>
      <p:sp>
        <p:nvSpPr>
          <p:cNvPr id="86" name="Oval 14"/>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19</a:t>
            </a:r>
          </a:p>
        </p:txBody>
      </p:sp>
      <p:sp>
        <p:nvSpPr>
          <p:cNvPr id="87" name="Oval 13"/>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20</a:t>
            </a:r>
          </a:p>
        </p:txBody>
      </p:sp>
      <p:sp>
        <p:nvSpPr>
          <p:cNvPr id="88" name="Oval 12"/>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21</a:t>
            </a:r>
          </a:p>
        </p:txBody>
      </p:sp>
      <p:sp>
        <p:nvSpPr>
          <p:cNvPr id="89" name="Oval 11"/>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22</a:t>
            </a:r>
          </a:p>
        </p:txBody>
      </p:sp>
      <p:sp>
        <p:nvSpPr>
          <p:cNvPr id="90" name="Oval 10"/>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23</a:t>
            </a:r>
          </a:p>
        </p:txBody>
      </p:sp>
      <p:sp>
        <p:nvSpPr>
          <p:cNvPr id="91" name="Oval 9"/>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24</a:t>
            </a:r>
          </a:p>
        </p:txBody>
      </p:sp>
      <p:sp>
        <p:nvSpPr>
          <p:cNvPr id="92" name="Oval 8"/>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25</a:t>
            </a:r>
          </a:p>
        </p:txBody>
      </p:sp>
      <p:sp>
        <p:nvSpPr>
          <p:cNvPr id="93" name="Oval 7"/>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26</a:t>
            </a:r>
          </a:p>
        </p:txBody>
      </p:sp>
      <p:sp>
        <p:nvSpPr>
          <p:cNvPr id="94" name="Oval 6"/>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27</a:t>
            </a:r>
          </a:p>
        </p:txBody>
      </p:sp>
      <p:sp>
        <p:nvSpPr>
          <p:cNvPr id="95" name="Oval 5"/>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28</a:t>
            </a:r>
          </a:p>
        </p:txBody>
      </p:sp>
      <p:sp>
        <p:nvSpPr>
          <p:cNvPr id="96" name="Oval 4"/>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29</a:t>
            </a:r>
          </a:p>
        </p:txBody>
      </p:sp>
      <p:sp>
        <p:nvSpPr>
          <p:cNvPr id="97" name="Oval 3"/>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30</a:t>
            </a:r>
          </a:p>
        </p:txBody>
      </p:sp>
      <p:sp>
        <p:nvSpPr>
          <p:cNvPr id="98" name="Oval 32"/>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31</a:t>
            </a:r>
            <a:endParaRPr lang="en-GB" sz="4400" dirty="0">
              <a:solidFill>
                <a:schemeClr val="accent3"/>
              </a:solidFill>
            </a:endParaRPr>
          </a:p>
        </p:txBody>
      </p:sp>
      <p:sp>
        <p:nvSpPr>
          <p:cNvPr id="99" name="Oval 31"/>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32</a:t>
            </a:r>
            <a:endParaRPr lang="en-GB" sz="4400" dirty="0">
              <a:solidFill>
                <a:schemeClr val="accent3"/>
              </a:solidFill>
            </a:endParaRPr>
          </a:p>
        </p:txBody>
      </p:sp>
      <p:sp>
        <p:nvSpPr>
          <p:cNvPr id="100" name="Oval 30"/>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33</a:t>
            </a:r>
            <a:endParaRPr lang="en-GB" sz="4400" dirty="0">
              <a:solidFill>
                <a:schemeClr val="accent3"/>
              </a:solidFill>
            </a:endParaRPr>
          </a:p>
        </p:txBody>
      </p:sp>
      <p:sp>
        <p:nvSpPr>
          <p:cNvPr id="101" name="Oval 29"/>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34</a:t>
            </a:r>
            <a:endParaRPr lang="en-GB" sz="4400" dirty="0">
              <a:solidFill>
                <a:schemeClr val="accent3"/>
              </a:solidFill>
            </a:endParaRPr>
          </a:p>
        </p:txBody>
      </p:sp>
      <p:sp>
        <p:nvSpPr>
          <p:cNvPr id="102" name="Oval 28"/>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35</a:t>
            </a:r>
            <a:endParaRPr lang="en-GB" sz="4400" dirty="0">
              <a:solidFill>
                <a:schemeClr val="accent3"/>
              </a:solidFill>
            </a:endParaRPr>
          </a:p>
        </p:txBody>
      </p:sp>
      <p:sp>
        <p:nvSpPr>
          <p:cNvPr id="103" name="Oval 27"/>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36</a:t>
            </a:r>
            <a:endParaRPr lang="en-GB" sz="4400" dirty="0">
              <a:solidFill>
                <a:schemeClr val="accent3"/>
              </a:solidFill>
            </a:endParaRPr>
          </a:p>
        </p:txBody>
      </p:sp>
      <p:sp>
        <p:nvSpPr>
          <p:cNvPr id="104" name="Oval 26"/>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37</a:t>
            </a:r>
            <a:endParaRPr lang="en-GB" sz="4400" dirty="0">
              <a:solidFill>
                <a:schemeClr val="accent3"/>
              </a:solidFill>
            </a:endParaRPr>
          </a:p>
        </p:txBody>
      </p:sp>
      <p:sp>
        <p:nvSpPr>
          <p:cNvPr id="105" name="Oval 25"/>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38</a:t>
            </a:r>
            <a:endParaRPr lang="en-GB" sz="4400" dirty="0">
              <a:solidFill>
                <a:schemeClr val="accent3"/>
              </a:solidFill>
            </a:endParaRPr>
          </a:p>
        </p:txBody>
      </p:sp>
      <p:sp>
        <p:nvSpPr>
          <p:cNvPr id="106" name="Oval 24"/>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39</a:t>
            </a:r>
            <a:endParaRPr lang="en-GB" sz="4400" dirty="0">
              <a:solidFill>
                <a:schemeClr val="accent3"/>
              </a:solidFill>
            </a:endParaRPr>
          </a:p>
        </p:txBody>
      </p:sp>
      <p:sp>
        <p:nvSpPr>
          <p:cNvPr id="107" name="Oval 23"/>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40</a:t>
            </a:r>
            <a:endParaRPr lang="en-GB" sz="4400" dirty="0">
              <a:solidFill>
                <a:schemeClr val="accent3"/>
              </a:solidFill>
            </a:endParaRPr>
          </a:p>
        </p:txBody>
      </p:sp>
      <p:sp>
        <p:nvSpPr>
          <p:cNvPr id="108" name="Oval 22"/>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41</a:t>
            </a:r>
            <a:endParaRPr lang="en-GB" sz="4400" dirty="0">
              <a:solidFill>
                <a:schemeClr val="accent3"/>
              </a:solidFill>
            </a:endParaRPr>
          </a:p>
        </p:txBody>
      </p:sp>
      <p:sp>
        <p:nvSpPr>
          <p:cNvPr id="109" name="Oval 21"/>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42</a:t>
            </a:r>
            <a:endParaRPr lang="en-GB" sz="4400" dirty="0">
              <a:solidFill>
                <a:schemeClr val="accent3"/>
              </a:solidFill>
            </a:endParaRPr>
          </a:p>
        </p:txBody>
      </p:sp>
      <p:sp>
        <p:nvSpPr>
          <p:cNvPr id="110" name="Oval 20"/>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43</a:t>
            </a:r>
            <a:endParaRPr lang="en-GB" sz="4400" dirty="0">
              <a:solidFill>
                <a:schemeClr val="accent3"/>
              </a:solidFill>
            </a:endParaRPr>
          </a:p>
        </p:txBody>
      </p:sp>
      <p:sp>
        <p:nvSpPr>
          <p:cNvPr id="111" name="Oval 19"/>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44</a:t>
            </a:r>
            <a:endParaRPr lang="en-GB" sz="4400" dirty="0">
              <a:solidFill>
                <a:schemeClr val="accent3"/>
              </a:solidFill>
            </a:endParaRPr>
          </a:p>
        </p:txBody>
      </p:sp>
      <p:sp>
        <p:nvSpPr>
          <p:cNvPr id="112" name="Oval 18"/>
          <p:cNvSpPr>
            <a:spLocks noChangeArrowheads="1"/>
          </p:cNvSpPr>
          <p:nvPr/>
        </p:nvSpPr>
        <p:spPr bwMode="auto">
          <a:xfrm>
            <a:off x="3954463"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45</a:t>
            </a:r>
            <a:endParaRPr lang="en-GB" sz="4400" dirty="0">
              <a:solidFill>
                <a:schemeClr val="accent3"/>
              </a:solidFill>
            </a:endParaRPr>
          </a:p>
        </p:txBody>
      </p:sp>
      <p:sp>
        <p:nvSpPr>
          <p:cNvPr id="113" name="Oval 33"/>
          <p:cNvSpPr>
            <a:spLocks noChangeArrowheads="1"/>
          </p:cNvSpPr>
          <p:nvPr/>
        </p:nvSpPr>
        <p:spPr bwMode="auto">
          <a:xfrm>
            <a:off x="6549232"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a:solidFill>
                  <a:schemeClr val="accent3"/>
                </a:solidFill>
              </a:rPr>
              <a:t>End</a:t>
            </a:r>
          </a:p>
        </p:txBody>
      </p:sp>
      <p:sp>
        <p:nvSpPr>
          <p:cNvPr id="114" name="Oval 32"/>
          <p:cNvSpPr>
            <a:spLocks noChangeArrowheads="1"/>
          </p:cNvSpPr>
          <p:nvPr/>
        </p:nvSpPr>
        <p:spPr bwMode="auto">
          <a:xfrm>
            <a:off x="6549232"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a:t>
            </a:r>
          </a:p>
        </p:txBody>
      </p:sp>
      <p:sp>
        <p:nvSpPr>
          <p:cNvPr id="115" name="Oval 31"/>
          <p:cNvSpPr>
            <a:spLocks noChangeArrowheads="1"/>
          </p:cNvSpPr>
          <p:nvPr/>
        </p:nvSpPr>
        <p:spPr bwMode="auto">
          <a:xfrm>
            <a:off x="6549232"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a:t>
            </a:r>
          </a:p>
        </p:txBody>
      </p:sp>
      <p:sp>
        <p:nvSpPr>
          <p:cNvPr id="116" name="Oval 30"/>
          <p:cNvSpPr>
            <a:spLocks noChangeArrowheads="1"/>
          </p:cNvSpPr>
          <p:nvPr/>
        </p:nvSpPr>
        <p:spPr bwMode="auto">
          <a:xfrm>
            <a:off x="6549232"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3</a:t>
            </a:r>
          </a:p>
        </p:txBody>
      </p:sp>
      <p:sp>
        <p:nvSpPr>
          <p:cNvPr id="117" name="Oval 29"/>
          <p:cNvSpPr>
            <a:spLocks noChangeArrowheads="1"/>
          </p:cNvSpPr>
          <p:nvPr/>
        </p:nvSpPr>
        <p:spPr bwMode="auto">
          <a:xfrm>
            <a:off x="6549232"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4</a:t>
            </a:r>
          </a:p>
        </p:txBody>
      </p:sp>
      <p:sp>
        <p:nvSpPr>
          <p:cNvPr id="118" name="Oval 28"/>
          <p:cNvSpPr>
            <a:spLocks noChangeArrowheads="1"/>
          </p:cNvSpPr>
          <p:nvPr/>
        </p:nvSpPr>
        <p:spPr bwMode="auto">
          <a:xfrm>
            <a:off x="6549232"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5</a:t>
            </a:r>
          </a:p>
        </p:txBody>
      </p:sp>
      <p:sp>
        <p:nvSpPr>
          <p:cNvPr id="119" name="Oval 27"/>
          <p:cNvSpPr>
            <a:spLocks noChangeArrowheads="1"/>
          </p:cNvSpPr>
          <p:nvPr/>
        </p:nvSpPr>
        <p:spPr bwMode="auto">
          <a:xfrm>
            <a:off x="6549232"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6</a:t>
            </a:r>
          </a:p>
        </p:txBody>
      </p:sp>
      <p:sp>
        <p:nvSpPr>
          <p:cNvPr id="120" name="Oval 26"/>
          <p:cNvSpPr>
            <a:spLocks noChangeArrowheads="1"/>
          </p:cNvSpPr>
          <p:nvPr/>
        </p:nvSpPr>
        <p:spPr bwMode="auto">
          <a:xfrm>
            <a:off x="6549232"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7</a:t>
            </a:r>
          </a:p>
        </p:txBody>
      </p:sp>
      <p:sp>
        <p:nvSpPr>
          <p:cNvPr id="121" name="Oval 25"/>
          <p:cNvSpPr>
            <a:spLocks noChangeArrowheads="1"/>
          </p:cNvSpPr>
          <p:nvPr/>
        </p:nvSpPr>
        <p:spPr bwMode="auto">
          <a:xfrm>
            <a:off x="6549232"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8</a:t>
            </a:r>
          </a:p>
        </p:txBody>
      </p:sp>
      <p:sp>
        <p:nvSpPr>
          <p:cNvPr id="122" name="Oval 24"/>
          <p:cNvSpPr>
            <a:spLocks noChangeArrowheads="1"/>
          </p:cNvSpPr>
          <p:nvPr/>
        </p:nvSpPr>
        <p:spPr bwMode="auto">
          <a:xfrm>
            <a:off x="6549232"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9</a:t>
            </a:r>
          </a:p>
        </p:txBody>
      </p:sp>
      <p:sp>
        <p:nvSpPr>
          <p:cNvPr id="123" name="Oval 23"/>
          <p:cNvSpPr>
            <a:spLocks noChangeArrowheads="1"/>
          </p:cNvSpPr>
          <p:nvPr/>
        </p:nvSpPr>
        <p:spPr bwMode="auto">
          <a:xfrm>
            <a:off x="6549232"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10</a:t>
            </a:r>
          </a:p>
        </p:txBody>
      </p:sp>
      <p:sp>
        <p:nvSpPr>
          <p:cNvPr id="124" name="Oval 22"/>
          <p:cNvSpPr>
            <a:spLocks noChangeArrowheads="1"/>
          </p:cNvSpPr>
          <p:nvPr/>
        </p:nvSpPr>
        <p:spPr bwMode="auto">
          <a:xfrm>
            <a:off x="6549232"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11</a:t>
            </a:r>
          </a:p>
        </p:txBody>
      </p:sp>
      <p:sp>
        <p:nvSpPr>
          <p:cNvPr id="125" name="Oval 21"/>
          <p:cNvSpPr>
            <a:spLocks noChangeArrowheads="1"/>
          </p:cNvSpPr>
          <p:nvPr/>
        </p:nvSpPr>
        <p:spPr bwMode="auto">
          <a:xfrm>
            <a:off x="6549232"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12</a:t>
            </a:r>
          </a:p>
        </p:txBody>
      </p:sp>
      <p:sp>
        <p:nvSpPr>
          <p:cNvPr id="126" name="Oval 20"/>
          <p:cNvSpPr>
            <a:spLocks noChangeArrowheads="1"/>
          </p:cNvSpPr>
          <p:nvPr/>
        </p:nvSpPr>
        <p:spPr bwMode="auto">
          <a:xfrm>
            <a:off x="6549232"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13</a:t>
            </a:r>
          </a:p>
        </p:txBody>
      </p:sp>
      <p:sp>
        <p:nvSpPr>
          <p:cNvPr id="127" name="Oval 19"/>
          <p:cNvSpPr>
            <a:spLocks noChangeArrowheads="1"/>
          </p:cNvSpPr>
          <p:nvPr/>
        </p:nvSpPr>
        <p:spPr bwMode="auto">
          <a:xfrm>
            <a:off x="6549232"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14</a:t>
            </a:r>
          </a:p>
        </p:txBody>
      </p:sp>
      <p:sp>
        <p:nvSpPr>
          <p:cNvPr id="128" name="Oval 18"/>
          <p:cNvSpPr>
            <a:spLocks noChangeArrowheads="1"/>
          </p:cNvSpPr>
          <p:nvPr/>
        </p:nvSpPr>
        <p:spPr bwMode="auto">
          <a:xfrm>
            <a:off x="6549232"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15</a:t>
            </a:r>
          </a:p>
        </p:txBody>
      </p:sp>
      <p:sp>
        <p:nvSpPr>
          <p:cNvPr id="129" name="Oval 17"/>
          <p:cNvSpPr>
            <a:spLocks noChangeArrowheads="1"/>
          </p:cNvSpPr>
          <p:nvPr/>
        </p:nvSpPr>
        <p:spPr bwMode="auto">
          <a:xfrm>
            <a:off x="6549232"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16</a:t>
            </a:r>
          </a:p>
        </p:txBody>
      </p:sp>
      <p:sp>
        <p:nvSpPr>
          <p:cNvPr id="130" name="Oval 16"/>
          <p:cNvSpPr>
            <a:spLocks noChangeArrowheads="1"/>
          </p:cNvSpPr>
          <p:nvPr/>
        </p:nvSpPr>
        <p:spPr bwMode="auto">
          <a:xfrm>
            <a:off x="6549232"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17</a:t>
            </a:r>
          </a:p>
        </p:txBody>
      </p:sp>
      <p:sp>
        <p:nvSpPr>
          <p:cNvPr id="131" name="Oval 15"/>
          <p:cNvSpPr>
            <a:spLocks noChangeArrowheads="1"/>
          </p:cNvSpPr>
          <p:nvPr/>
        </p:nvSpPr>
        <p:spPr bwMode="auto">
          <a:xfrm>
            <a:off x="6549232"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18</a:t>
            </a:r>
          </a:p>
        </p:txBody>
      </p:sp>
      <p:sp>
        <p:nvSpPr>
          <p:cNvPr id="132" name="Oval 14"/>
          <p:cNvSpPr>
            <a:spLocks noChangeArrowheads="1"/>
          </p:cNvSpPr>
          <p:nvPr/>
        </p:nvSpPr>
        <p:spPr bwMode="auto">
          <a:xfrm>
            <a:off x="6549232"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19</a:t>
            </a:r>
          </a:p>
        </p:txBody>
      </p:sp>
      <p:sp>
        <p:nvSpPr>
          <p:cNvPr id="133" name="Oval 13"/>
          <p:cNvSpPr>
            <a:spLocks noChangeArrowheads="1"/>
          </p:cNvSpPr>
          <p:nvPr/>
        </p:nvSpPr>
        <p:spPr bwMode="auto">
          <a:xfrm>
            <a:off x="6549232"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20</a:t>
            </a:r>
          </a:p>
        </p:txBody>
      </p:sp>
      <p:sp>
        <p:nvSpPr>
          <p:cNvPr id="134" name="Oval 12"/>
          <p:cNvSpPr>
            <a:spLocks noChangeArrowheads="1"/>
          </p:cNvSpPr>
          <p:nvPr/>
        </p:nvSpPr>
        <p:spPr bwMode="auto">
          <a:xfrm>
            <a:off x="6549232"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21</a:t>
            </a:r>
          </a:p>
        </p:txBody>
      </p:sp>
      <p:sp>
        <p:nvSpPr>
          <p:cNvPr id="135" name="Oval 11"/>
          <p:cNvSpPr>
            <a:spLocks noChangeArrowheads="1"/>
          </p:cNvSpPr>
          <p:nvPr/>
        </p:nvSpPr>
        <p:spPr bwMode="auto">
          <a:xfrm>
            <a:off x="6549232"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22</a:t>
            </a:r>
          </a:p>
        </p:txBody>
      </p:sp>
      <p:sp>
        <p:nvSpPr>
          <p:cNvPr id="136" name="Oval 10"/>
          <p:cNvSpPr>
            <a:spLocks noChangeArrowheads="1"/>
          </p:cNvSpPr>
          <p:nvPr/>
        </p:nvSpPr>
        <p:spPr bwMode="auto">
          <a:xfrm>
            <a:off x="6549232"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23</a:t>
            </a:r>
          </a:p>
        </p:txBody>
      </p:sp>
      <p:sp>
        <p:nvSpPr>
          <p:cNvPr id="137" name="Oval 9"/>
          <p:cNvSpPr>
            <a:spLocks noChangeArrowheads="1"/>
          </p:cNvSpPr>
          <p:nvPr/>
        </p:nvSpPr>
        <p:spPr bwMode="auto">
          <a:xfrm>
            <a:off x="6549232"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24</a:t>
            </a:r>
          </a:p>
        </p:txBody>
      </p:sp>
      <p:sp>
        <p:nvSpPr>
          <p:cNvPr id="138" name="Oval 8"/>
          <p:cNvSpPr>
            <a:spLocks noChangeArrowheads="1"/>
          </p:cNvSpPr>
          <p:nvPr/>
        </p:nvSpPr>
        <p:spPr bwMode="auto">
          <a:xfrm>
            <a:off x="6549232"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25</a:t>
            </a:r>
          </a:p>
        </p:txBody>
      </p:sp>
      <p:sp>
        <p:nvSpPr>
          <p:cNvPr id="139" name="Oval 7"/>
          <p:cNvSpPr>
            <a:spLocks noChangeArrowheads="1"/>
          </p:cNvSpPr>
          <p:nvPr/>
        </p:nvSpPr>
        <p:spPr bwMode="auto">
          <a:xfrm>
            <a:off x="6549232"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26</a:t>
            </a:r>
          </a:p>
        </p:txBody>
      </p:sp>
      <p:sp>
        <p:nvSpPr>
          <p:cNvPr id="140" name="Oval 6"/>
          <p:cNvSpPr>
            <a:spLocks noChangeArrowheads="1"/>
          </p:cNvSpPr>
          <p:nvPr/>
        </p:nvSpPr>
        <p:spPr bwMode="auto">
          <a:xfrm>
            <a:off x="6549232"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27</a:t>
            </a:r>
          </a:p>
        </p:txBody>
      </p:sp>
      <p:sp>
        <p:nvSpPr>
          <p:cNvPr id="141" name="Oval 5"/>
          <p:cNvSpPr>
            <a:spLocks noChangeArrowheads="1"/>
          </p:cNvSpPr>
          <p:nvPr/>
        </p:nvSpPr>
        <p:spPr bwMode="auto">
          <a:xfrm>
            <a:off x="6549232"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28</a:t>
            </a:r>
          </a:p>
        </p:txBody>
      </p:sp>
      <p:sp>
        <p:nvSpPr>
          <p:cNvPr id="142" name="Oval 4"/>
          <p:cNvSpPr>
            <a:spLocks noChangeArrowheads="1"/>
          </p:cNvSpPr>
          <p:nvPr/>
        </p:nvSpPr>
        <p:spPr bwMode="auto">
          <a:xfrm>
            <a:off x="6549232"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29</a:t>
            </a:r>
          </a:p>
        </p:txBody>
      </p:sp>
      <p:sp>
        <p:nvSpPr>
          <p:cNvPr id="143" name="Oval 3"/>
          <p:cNvSpPr>
            <a:spLocks noChangeArrowheads="1"/>
          </p:cNvSpPr>
          <p:nvPr/>
        </p:nvSpPr>
        <p:spPr bwMode="auto">
          <a:xfrm>
            <a:off x="6549232" y="2024844"/>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30</a:t>
            </a:r>
          </a:p>
        </p:txBody>
      </p:sp>
      <p:sp>
        <p:nvSpPr>
          <p:cNvPr id="144" name="Oval 33"/>
          <p:cNvSpPr>
            <a:spLocks noChangeArrowheads="1"/>
          </p:cNvSpPr>
          <p:nvPr/>
        </p:nvSpPr>
        <p:spPr bwMode="auto">
          <a:xfrm>
            <a:off x="1359694"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a:solidFill>
                  <a:schemeClr val="accent3"/>
                </a:solidFill>
              </a:rPr>
              <a:t>End</a:t>
            </a:r>
          </a:p>
        </p:txBody>
      </p:sp>
      <p:sp>
        <p:nvSpPr>
          <p:cNvPr id="145" name="Oval 32"/>
          <p:cNvSpPr>
            <a:spLocks noChangeArrowheads="1"/>
          </p:cNvSpPr>
          <p:nvPr/>
        </p:nvSpPr>
        <p:spPr bwMode="auto">
          <a:xfrm>
            <a:off x="1359694"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a:t>
            </a:r>
          </a:p>
        </p:txBody>
      </p:sp>
      <p:sp>
        <p:nvSpPr>
          <p:cNvPr id="146" name="Oval 31"/>
          <p:cNvSpPr>
            <a:spLocks noChangeArrowheads="1"/>
          </p:cNvSpPr>
          <p:nvPr/>
        </p:nvSpPr>
        <p:spPr bwMode="auto">
          <a:xfrm>
            <a:off x="1359694"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a:t>
            </a:r>
          </a:p>
        </p:txBody>
      </p:sp>
      <p:sp>
        <p:nvSpPr>
          <p:cNvPr id="147" name="Oval 30"/>
          <p:cNvSpPr>
            <a:spLocks noChangeArrowheads="1"/>
          </p:cNvSpPr>
          <p:nvPr/>
        </p:nvSpPr>
        <p:spPr bwMode="auto">
          <a:xfrm>
            <a:off x="1359694"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3</a:t>
            </a:r>
          </a:p>
        </p:txBody>
      </p:sp>
      <p:sp>
        <p:nvSpPr>
          <p:cNvPr id="148" name="Oval 29"/>
          <p:cNvSpPr>
            <a:spLocks noChangeArrowheads="1"/>
          </p:cNvSpPr>
          <p:nvPr/>
        </p:nvSpPr>
        <p:spPr bwMode="auto">
          <a:xfrm>
            <a:off x="1359694"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4</a:t>
            </a:r>
          </a:p>
        </p:txBody>
      </p:sp>
      <p:sp>
        <p:nvSpPr>
          <p:cNvPr id="149" name="Oval 28"/>
          <p:cNvSpPr>
            <a:spLocks noChangeArrowheads="1"/>
          </p:cNvSpPr>
          <p:nvPr/>
        </p:nvSpPr>
        <p:spPr bwMode="auto">
          <a:xfrm>
            <a:off x="1359694"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5</a:t>
            </a:r>
          </a:p>
        </p:txBody>
      </p:sp>
      <p:sp>
        <p:nvSpPr>
          <p:cNvPr id="150" name="Oval 27"/>
          <p:cNvSpPr>
            <a:spLocks noChangeArrowheads="1"/>
          </p:cNvSpPr>
          <p:nvPr/>
        </p:nvSpPr>
        <p:spPr bwMode="auto">
          <a:xfrm>
            <a:off x="1359694"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6</a:t>
            </a:r>
          </a:p>
        </p:txBody>
      </p:sp>
      <p:sp>
        <p:nvSpPr>
          <p:cNvPr id="151" name="Oval 26"/>
          <p:cNvSpPr>
            <a:spLocks noChangeArrowheads="1"/>
          </p:cNvSpPr>
          <p:nvPr/>
        </p:nvSpPr>
        <p:spPr bwMode="auto">
          <a:xfrm>
            <a:off x="1359694"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7</a:t>
            </a:r>
          </a:p>
        </p:txBody>
      </p:sp>
      <p:sp>
        <p:nvSpPr>
          <p:cNvPr id="152" name="Oval 25"/>
          <p:cNvSpPr>
            <a:spLocks noChangeArrowheads="1"/>
          </p:cNvSpPr>
          <p:nvPr/>
        </p:nvSpPr>
        <p:spPr bwMode="auto">
          <a:xfrm>
            <a:off x="1359694"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8</a:t>
            </a:r>
          </a:p>
        </p:txBody>
      </p:sp>
      <p:sp>
        <p:nvSpPr>
          <p:cNvPr id="153" name="Oval 24"/>
          <p:cNvSpPr>
            <a:spLocks noChangeArrowheads="1"/>
          </p:cNvSpPr>
          <p:nvPr/>
        </p:nvSpPr>
        <p:spPr bwMode="auto">
          <a:xfrm>
            <a:off x="1359694"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9</a:t>
            </a:r>
          </a:p>
        </p:txBody>
      </p:sp>
      <p:sp>
        <p:nvSpPr>
          <p:cNvPr id="154" name="Oval 23"/>
          <p:cNvSpPr>
            <a:spLocks noChangeArrowheads="1"/>
          </p:cNvSpPr>
          <p:nvPr/>
        </p:nvSpPr>
        <p:spPr bwMode="auto">
          <a:xfrm>
            <a:off x="1359694"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10</a:t>
            </a:r>
          </a:p>
        </p:txBody>
      </p:sp>
      <p:sp>
        <p:nvSpPr>
          <p:cNvPr id="155" name="Oval 22"/>
          <p:cNvSpPr>
            <a:spLocks noChangeArrowheads="1"/>
          </p:cNvSpPr>
          <p:nvPr/>
        </p:nvSpPr>
        <p:spPr bwMode="auto">
          <a:xfrm>
            <a:off x="1359694"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11</a:t>
            </a:r>
          </a:p>
        </p:txBody>
      </p:sp>
      <p:sp>
        <p:nvSpPr>
          <p:cNvPr id="156" name="Oval 21"/>
          <p:cNvSpPr>
            <a:spLocks noChangeArrowheads="1"/>
          </p:cNvSpPr>
          <p:nvPr/>
        </p:nvSpPr>
        <p:spPr bwMode="auto">
          <a:xfrm>
            <a:off x="1359694"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12</a:t>
            </a:r>
          </a:p>
        </p:txBody>
      </p:sp>
      <p:sp>
        <p:nvSpPr>
          <p:cNvPr id="157" name="Oval 20"/>
          <p:cNvSpPr>
            <a:spLocks noChangeArrowheads="1"/>
          </p:cNvSpPr>
          <p:nvPr/>
        </p:nvSpPr>
        <p:spPr bwMode="auto">
          <a:xfrm>
            <a:off x="1359694"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13</a:t>
            </a:r>
          </a:p>
        </p:txBody>
      </p:sp>
      <p:sp>
        <p:nvSpPr>
          <p:cNvPr id="158" name="Oval 19"/>
          <p:cNvSpPr>
            <a:spLocks noChangeArrowheads="1"/>
          </p:cNvSpPr>
          <p:nvPr/>
        </p:nvSpPr>
        <p:spPr bwMode="auto">
          <a:xfrm>
            <a:off x="1359694"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14</a:t>
            </a:r>
          </a:p>
        </p:txBody>
      </p:sp>
      <p:sp>
        <p:nvSpPr>
          <p:cNvPr id="159" name="Oval 18"/>
          <p:cNvSpPr>
            <a:spLocks noChangeArrowheads="1"/>
          </p:cNvSpPr>
          <p:nvPr/>
        </p:nvSpPr>
        <p:spPr bwMode="auto">
          <a:xfrm>
            <a:off x="1359694"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15</a:t>
            </a:r>
          </a:p>
        </p:txBody>
      </p:sp>
      <p:sp>
        <p:nvSpPr>
          <p:cNvPr id="160" name="Oval 17"/>
          <p:cNvSpPr>
            <a:spLocks noChangeArrowheads="1"/>
          </p:cNvSpPr>
          <p:nvPr/>
        </p:nvSpPr>
        <p:spPr bwMode="auto">
          <a:xfrm>
            <a:off x="1359694"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16</a:t>
            </a:r>
          </a:p>
        </p:txBody>
      </p:sp>
      <p:sp>
        <p:nvSpPr>
          <p:cNvPr id="161" name="Oval 16"/>
          <p:cNvSpPr>
            <a:spLocks noChangeArrowheads="1"/>
          </p:cNvSpPr>
          <p:nvPr/>
        </p:nvSpPr>
        <p:spPr bwMode="auto">
          <a:xfrm>
            <a:off x="1359694"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17</a:t>
            </a:r>
          </a:p>
        </p:txBody>
      </p:sp>
      <p:sp>
        <p:nvSpPr>
          <p:cNvPr id="162" name="Oval 15"/>
          <p:cNvSpPr>
            <a:spLocks noChangeArrowheads="1"/>
          </p:cNvSpPr>
          <p:nvPr/>
        </p:nvSpPr>
        <p:spPr bwMode="auto">
          <a:xfrm>
            <a:off x="1359694"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18</a:t>
            </a:r>
          </a:p>
        </p:txBody>
      </p:sp>
      <p:sp>
        <p:nvSpPr>
          <p:cNvPr id="163" name="Oval 14"/>
          <p:cNvSpPr>
            <a:spLocks noChangeArrowheads="1"/>
          </p:cNvSpPr>
          <p:nvPr/>
        </p:nvSpPr>
        <p:spPr bwMode="auto">
          <a:xfrm>
            <a:off x="1359694"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19</a:t>
            </a:r>
          </a:p>
        </p:txBody>
      </p:sp>
      <p:sp>
        <p:nvSpPr>
          <p:cNvPr id="164" name="Oval 13"/>
          <p:cNvSpPr>
            <a:spLocks noChangeArrowheads="1"/>
          </p:cNvSpPr>
          <p:nvPr/>
        </p:nvSpPr>
        <p:spPr bwMode="auto">
          <a:xfrm>
            <a:off x="1359694"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20</a:t>
            </a:r>
          </a:p>
        </p:txBody>
      </p:sp>
      <p:sp>
        <p:nvSpPr>
          <p:cNvPr id="165" name="Oval 33"/>
          <p:cNvSpPr>
            <a:spLocks noChangeArrowheads="1"/>
          </p:cNvSpPr>
          <p:nvPr/>
        </p:nvSpPr>
        <p:spPr bwMode="auto">
          <a:xfrm>
            <a:off x="3954463"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a:solidFill>
                  <a:schemeClr val="accent3"/>
                </a:solidFill>
              </a:rPr>
              <a:t>End</a:t>
            </a:r>
          </a:p>
        </p:txBody>
      </p:sp>
      <p:sp>
        <p:nvSpPr>
          <p:cNvPr id="166" name="Oval 32"/>
          <p:cNvSpPr>
            <a:spLocks noChangeArrowheads="1"/>
          </p:cNvSpPr>
          <p:nvPr/>
        </p:nvSpPr>
        <p:spPr bwMode="auto">
          <a:xfrm>
            <a:off x="3954463"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a:t>
            </a:r>
          </a:p>
        </p:txBody>
      </p:sp>
      <p:sp>
        <p:nvSpPr>
          <p:cNvPr id="167" name="Oval 31"/>
          <p:cNvSpPr>
            <a:spLocks noChangeArrowheads="1"/>
          </p:cNvSpPr>
          <p:nvPr/>
        </p:nvSpPr>
        <p:spPr bwMode="auto">
          <a:xfrm>
            <a:off x="3954463"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a:t>
            </a:r>
          </a:p>
        </p:txBody>
      </p:sp>
      <p:sp>
        <p:nvSpPr>
          <p:cNvPr id="168" name="Oval 30"/>
          <p:cNvSpPr>
            <a:spLocks noChangeArrowheads="1"/>
          </p:cNvSpPr>
          <p:nvPr/>
        </p:nvSpPr>
        <p:spPr bwMode="auto">
          <a:xfrm>
            <a:off x="3954463"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3</a:t>
            </a:r>
          </a:p>
        </p:txBody>
      </p:sp>
      <p:sp>
        <p:nvSpPr>
          <p:cNvPr id="169" name="Oval 29"/>
          <p:cNvSpPr>
            <a:spLocks noChangeArrowheads="1"/>
          </p:cNvSpPr>
          <p:nvPr/>
        </p:nvSpPr>
        <p:spPr bwMode="auto">
          <a:xfrm>
            <a:off x="3954463"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4</a:t>
            </a:r>
          </a:p>
        </p:txBody>
      </p:sp>
      <p:sp>
        <p:nvSpPr>
          <p:cNvPr id="170" name="Oval 28"/>
          <p:cNvSpPr>
            <a:spLocks noChangeArrowheads="1"/>
          </p:cNvSpPr>
          <p:nvPr/>
        </p:nvSpPr>
        <p:spPr bwMode="auto">
          <a:xfrm>
            <a:off x="3954463"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5</a:t>
            </a:r>
          </a:p>
        </p:txBody>
      </p:sp>
      <p:sp>
        <p:nvSpPr>
          <p:cNvPr id="171" name="Oval 27"/>
          <p:cNvSpPr>
            <a:spLocks noChangeArrowheads="1"/>
          </p:cNvSpPr>
          <p:nvPr/>
        </p:nvSpPr>
        <p:spPr bwMode="auto">
          <a:xfrm>
            <a:off x="3954463"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6</a:t>
            </a:r>
          </a:p>
        </p:txBody>
      </p:sp>
      <p:sp>
        <p:nvSpPr>
          <p:cNvPr id="172" name="Oval 26"/>
          <p:cNvSpPr>
            <a:spLocks noChangeArrowheads="1"/>
          </p:cNvSpPr>
          <p:nvPr/>
        </p:nvSpPr>
        <p:spPr bwMode="auto">
          <a:xfrm>
            <a:off x="3954463"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7</a:t>
            </a:r>
          </a:p>
        </p:txBody>
      </p:sp>
      <p:sp>
        <p:nvSpPr>
          <p:cNvPr id="173" name="Oval 25"/>
          <p:cNvSpPr>
            <a:spLocks noChangeArrowheads="1"/>
          </p:cNvSpPr>
          <p:nvPr/>
        </p:nvSpPr>
        <p:spPr bwMode="auto">
          <a:xfrm>
            <a:off x="3954463"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8</a:t>
            </a:r>
          </a:p>
        </p:txBody>
      </p:sp>
      <p:sp>
        <p:nvSpPr>
          <p:cNvPr id="174" name="Oval 24"/>
          <p:cNvSpPr>
            <a:spLocks noChangeArrowheads="1"/>
          </p:cNvSpPr>
          <p:nvPr/>
        </p:nvSpPr>
        <p:spPr bwMode="auto">
          <a:xfrm>
            <a:off x="3954463"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9</a:t>
            </a:r>
          </a:p>
        </p:txBody>
      </p:sp>
      <p:sp>
        <p:nvSpPr>
          <p:cNvPr id="175" name="Oval 23"/>
          <p:cNvSpPr>
            <a:spLocks noChangeArrowheads="1"/>
          </p:cNvSpPr>
          <p:nvPr/>
        </p:nvSpPr>
        <p:spPr bwMode="auto">
          <a:xfrm>
            <a:off x="3954463"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10</a:t>
            </a:r>
          </a:p>
        </p:txBody>
      </p:sp>
      <p:sp>
        <p:nvSpPr>
          <p:cNvPr id="176" name="Oval 22"/>
          <p:cNvSpPr>
            <a:spLocks noChangeArrowheads="1"/>
          </p:cNvSpPr>
          <p:nvPr/>
        </p:nvSpPr>
        <p:spPr bwMode="auto">
          <a:xfrm>
            <a:off x="3954463"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11</a:t>
            </a:r>
          </a:p>
        </p:txBody>
      </p:sp>
      <p:sp>
        <p:nvSpPr>
          <p:cNvPr id="177" name="Oval 21"/>
          <p:cNvSpPr>
            <a:spLocks noChangeArrowheads="1"/>
          </p:cNvSpPr>
          <p:nvPr/>
        </p:nvSpPr>
        <p:spPr bwMode="auto">
          <a:xfrm>
            <a:off x="3954463"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12</a:t>
            </a:r>
          </a:p>
        </p:txBody>
      </p:sp>
      <p:sp>
        <p:nvSpPr>
          <p:cNvPr id="178" name="Oval 20"/>
          <p:cNvSpPr>
            <a:spLocks noChangeArrowheads="1"/>
          </p:cNvSpPr>
          <p:nvPr/>
        </p:nvSpPr>
        <p:spPr bwMode="auto">
          <a:xfrm>
            <a:off x="3954463"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13</a:t>
            </a:r>
          </a:p>
        </p:txBody>
      </p:sp>
      <p:sp>
        <p:nvSpPr>
          <p:cNvPr id="179" name="Oval 19"/>
          <p:cNvSpPr>
            <a:spLocks noChangeArrowheads="1"/>
          </p:cNvSpPr>
          <p:nvPr/>
        </p:nvSpPr>
        <p:spPr bwMode="auto">
          <a:xfrm>
            <a:off x="3954463"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14</a:t>
            </a:r>
          </a:p>
        </p:txBody>
      </p:sp>
      <p:sp>
        <p:nvSpPr>
          <p:cNvPr id="180" name="Oval 18"/>
          <p:cNvSpPr>
            <a:spLocks noChangeArrowheads="1"/>
          </p:cNvSpPr>
          <p:nvPr/>
        </p:nvSpPr>
        <p:spPr bwMode="auto">
          <a:xfrm>
            <a:off x="3954463"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a:solidFill>
                  <a:schemeClr val="accent3"/>
                </a:solidFill>
              </a:rPr>
              <a:t>15</a:t>
            </a:r>
          </a:p>
        </p:txBody>
      </p:sp>
      <p:sp>
        <p:nvSpPr>
          <p:cNvPr id="181" name="Oval 180"/>
          <p:cNvSpPr>
            <a:spLocks noChangeArrowheads="1"/>
          </p:cNvSpPr>
          <p:nvPr/>
        </p:nvSpPr>
        <p:spPr bwMode="auto">
          <a:xfrm>
            <a:off x="6549232"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End</a:t>
            </a:r>
          </a:p>
        </p:txBody>
      </p:sp>
      <p:sp>
        <p:nvSpPr>
          <p:cNvPr id="182" name="Oval 181"/>
          <p:cNvSpPr>
            <a:spLocks noChangeArrowheads="1"/>
          </p:cNvSpPr>
          <p:nvPr/>
        </p:nvSpPr>
        <p:spPr bwMode="auto">
          <a:xfrm>
            <a:off x="6549232"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1</a:t>
            </a:r>
          </a:p>
        </p:txBody>
      </p:sp>
      <p:sp>
        <p:nvSpPr>
          <p:cNvPr id="183" name="Oval 182"/>
          <p:cNvSpPr>
            <a:spLocks noChangeArrowheads="1"/>
          </p:cNvSpPr>
          <p:nvPr/>
        </p:nvSpPr>
        <p:spPr bwMode="auto">
          <a:xfrm>
            <a:off x="6549232"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2</a:t>
            </a:r>
          </a:p>
        </p:txBody>
      </p:sp>
      <p:sp>
        <p:nvSpPr>
          <p:cNvPr id="184" name="Oval 183"/>
          <p:cNvSpPr>
            <a:spLocks noChangeArrowheads="1"/>
          </p:cNvSpPr>
          <p:nvPr/>
        </p:nvSpPr>
        <p:spPr bwMode="auto">
          <a:xfrm>
            <a:off x="6549232"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3</a:t>
            </a:r>
          </a:p>
        </p:txBody>
      </p:sp>
      <p:sp>
        <p:nvSpPr>
          <p:cNvPr id="185" name="Oval 184"/>
          <p:cNvSpPr>
            <a:spLocks noChangeArrowheads="1"/>
          </p:cNvSpPr>
          <p:nvPr/>
        </p:nvSpPr>
        <p:spPr bwMode="auto">
          <a:xfrm>
            <a:off x="6549232"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4</a:t>
            </a:r>
          </a:p>
        </p:txBody>
      </p:sp>
      <p:sp>
        <p:nvSpPr>
          <p:cNvPr id="186" name="Oval 185"/>
          <p:cNvSpPr>
            <a:spLocks noChangeArrowheads="1"/>
          </p:cNvSpPr>
          <p:nvPr/>
        </p:nvSpPr>
        <p:spPr bwMode="auto">
          <a:xfrm>
            <a:off x="6549232"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5</a:t>
            </a:r>
          </a:p>
        </p:txBody>
      </p:sp>
      <p:sp>
        <p:nvSpPr>
          <p:cNvPr id="187" name="Oval 186"/>
          <p:cNvSpPr>
            <a:spLocks noChangeArrowheads="1"/>
          </p:cNvSpPr>
          <p:nvPr/>
        </p:nvSpPr>
        <p:spPr bwMode="auto">
          <a:xfrm>
            <a:off x="6549232"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6</a:t>
            </a:r>
          </a:p>
        </p:txBody>
      </p:sp>
      <p:sp>
        <p:nvSpPr>
          <p:cNvPr id="188" name="Oval 187"/>
          <p:cNvSpPr>
            <a:spLocks noChangeArrowheads="1"/>
          </p:cNvSpPr>
          <p:nvPr/>
        </p:nvSpPr>
        <p:spPr bwMode="auto">
          <a:xfrm>
            <a:off x="6549232"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7</a:t>
            </a:r>
          </a:p>
        </p:txBody>
      </p:sp>
      <p:sp>
        <p:nvSpPr>
          <p:cNvPr id="189" name="Oval 188"/>
          <p:cNvSpPr>
            <a:spLocks noChangeArrowheads="1"/>
          </p:cNvSpPr>
          <p:nvPr/>
        </p:nvSpPr>
        <p:spPr bwMode="auto">
          <a:xfrm>
            <a:off x="6549232"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8</a:t>
            </a:r>
          </a:p>
        </p:txBody>
      </p:sp>
      <p:sp>
        <p:nvSpPr>
          <p:cNvPr id="190" name="Oval 189"/>
          <p:cNvSpPr>
            <a:spLocks noChangeArrowheads="1"/>
          </p:cNvSpPr>
          <p:nvPr/>
        </p:nvSpPr>
        <p:spPr bwMode="auto">
          <a:xfrm>
            <a:off x="6549232"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a:solidFill>
                  <a:schemeClr val="accent3"/>
                </a:solidFill>
              </a:rPr>
              <a:t>9</a:t>
            </a:r>
          </a:p>
        </p:txBody>
      </p:sp>
      <p:sp>
        <p:nvSpPr>
          <p:cNvPr id="191" name="Oval 2"/>
          <p:cNvSpPr>
            <a:spLocks noChangeArrowheads="1"/>
          </p:cNvSpPr>
          <p:nvPr/>
        </p:nvSpPr>
        <p:spPr bwMode="auto">
          <a:xfrm>
            <a:off x="6549232" y="4138141"/>
            <a:ext cx="1235075" cy="1235075"/>
          </a:xfrm>
          <a:prstGeom prst="ellipse">
            <a:avLst/>
          </a:prstGeom>
          <a:solidFill>
            <a:srgbClr val="FF0000"/>
          </a:solidFill>
          <a:ln w="28575">
            <a:solidFill>
              <a:schemeClr val="tx1"/>
            </a:solidFill>
            <a:round/>
            <a:headEnd/>
            <a:tailEnd/>
          </a:ln>
          <a:effectLst/>
        </p:spPr>
        <p:txBody>
          <a:bodyPr wrap="none" anchor="ctr"/>
          <a:lstStyle/>
          <a:p>
            <a:pPr algn="ctr"/>
            <a:r>
              <a:rPr lang="en-GB" sz="4400" dirty="0" smtClean="0">
                <a:solidFill>
                  <a:schemeClr val="accent3"/>
                </a:solidFill>
              </a:rPr>
              <a:t>10</a:t>
            </a:r>
            <a:endParaRPr lang="en-GB" sz="4400" dirty="0">
              <a:solidFill>
                <a:schemeClr val="accent3"/>
              </a:solidFill>
            </a:endParaRPr>
          </a:p>
        </p:txBody>
      </p:sp>
    </p:spTree>
    <p:custDataLst>
      <p:tags r:id="rId1"/>
    </p:custData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6"/>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hidden"/>
                                      </p:to>
                                    </p:set>
                                  </p:childTnLst>
                                </p:cTn>
                              </p:par>
                            </p:childTnLst>
                          </p:cTn>
                        </p:par>
                        <p:par>
                          <p:cTn id="7" fill="hold">
                            <p:stCondLst>
                              <p:cond delay="0"/>
                            </p:stCondLst>
                            <p:childTnLst>
                              <p:par>
                                <p:cTn id="8" presetID="1" presetClass="exit" presetSubtype="0" fill="hold" grpId="0" nodeType="afterEffect">
                                  <p:stCondLst>
                                    <p:cond delay="1000"/>
                                  </p:stCondLst>
                                  <p:childTnLst>
                                    <p:set>
                                      <p:cBhvr>
                                        <p:cTn id="9" dur="1" fill="hold">
                                          <p:stCondLst>
                                            <p:cond delay="0"/>
                                          </p:stCondLst>
                                        </p:cTn>
                                        <p:tgtEl>
                                          <p:spTgt spid="65"/>
                                        </p:tgtEl>
                                        <p:attrNameLst>
                                          <p:attrName>style.visibility</p:attrName>
                                        </p:attrNameLst>
                                      </p:cBhvr>
                                      <p:to>
                                        <p:strVal val="hidden"/>
                                      </p:to>
                                    </p:set>
                                  </p:childTnLst>
                                </p:cTn>
                              </p:par>
                            </p:childTnLst>
                          </p:cTn>
                        </p:par>
                        <p:par>
                          <p:cTn id="10" fill="hold">
                            <p:stCondLst>
                              <p:cond delay="1000"/>
                            </p:stCondLst>
                            <p:childTnLst>
                              <p:par>
                                <p:cTn id="11" presetID="1" presetClass="exit" presetSubtype="0" fill="hold" grpId="0" nodeType="afterEffect">
                                  <p:stCondLst>
                                    <p:cond delay="1000"/>
                                  </p:stCondLst>
                                  <p:childTnLst>
                                    <p:set>
                                      <p:cBhvr>
                                        <p:cTn id="12" dur="1" fill="hold">
                                          <p:stCondLst>
                                            <p:cond delay="0"/>
                                          </p:stCondLst>
                                        </p:cTn>
                                        <p:tgtEl>
                                          <p:spTgt spid="64"/>
                                        </p:tgtEl>
                                        <p:attrNameLst>
                                          <p:attrName>style.visibility</p:attrName>
                                        </p:attrNameLst>
                                      </p:cBhvr>
                                      <p:to>
                                        <p:strVal val="hidden"/>
                                      </p:to>
                                    </p:set>
                                  </p:childTnLst>
                                </p:cTn>
                              </p:par>
                            </p:childTnLst>
                          </p:cTn>
                        </p:par>
                        <p:par>
                          <p:cTn id="13" fill="hold">
                            <p:stCondLst>
                              <p:cond delay="2000"/>
                            </p:stCondLst>
                            <p:childTnLst>
                              <p:par>
                                <p:cTn id="14" presetID="1" presetClass="exit" presetSubtype="0" fill="hold" grpId="0" nodeType="afterEffect">
                                  <p:stCondLst>
                                    <p:cond delay="1000"/>
                                  </p:stCondLst>
                                  <p:childTnLst>
                                    <p:set>
                                      <p:cBhvr>
                                        <p:cTn id="15" dur="1" fill="hold">
                                          <p:stCondLst>
                                            <p:cond delay="0"/>
                                          </p:stCondLst>
                                        </p:cTn>
                                        <p:tgtEl>
                                          <p:spTgt spid="63"/>
                                        </p:tgtEl>
                                        <p:attrNameLst>
                                          <p:attrName>style.visibility</p:attrName>
                                        </p:attrNameLst>
                                      </p:cBhvr>
                                      <p:to>
                                        <p:strVal val="hidden"/>
                                      </p:to>
                                    </p:set>
                                  </p:childTnLst>
                                </p:cTn>
                              </p:par>
                            </p:childTnLst>
                          </p:cTn>
                        </p:par>
                        <p:par>
                          <p:cTn id="16" fill="hold">
                            <p:stCondLst>
                              <p:cond delay="3000"/>
                            </p:stCondLst>
                            <p:childTnLst>
                              <p:par>
                                <p:cTn id="17" presetID="1" presetClass="exit" presetSubtype="0" fill="hold" grpId="0" nodeType="afterEffect">
                                  <p:stCondLst>
                                    <p:cond delay="1000"/>
                                  </p:stCondLst>
                                  <p:childTnLst>
                                    <p:set>
                                      <p:cBhvr>
                                        <p:cTn id="18" dur="1" fill="hold">
                                          <p:stCondLst>
                                            <p:cond delay="0"/>
                                          </p:stCondLst>
                                        </p:cTn>
                                        <p:tgtEl>
                                          <p:spTgt spid="62"/>
                                        </p:tgtEl>
                                        <p:attrNameLst>
                                          <p:attrName>style.visibility</p:attrName>
                                        </p:attrNameLst>
                                      </p:cBhvr>
                                      <p:to>
                                        <p:strVal val="hidden"/>
                                      </p:to>
                                    </p:set>
                                  </p:childTnLst>
                                </p:cTn>
                              </p:par>
                            </p:childTnLst>
                          </p:cTn>
                        </p:par>
                        <p:par>
                          <p:cTn id="19" fill="hold">
                            <p:stCondLst>
                              <p:cond delay="4000"/>
                            </p:stCondLst>
                            <p:childTnLst>
                              <p:par>
                                <p:cTn id="20" presetID="1" presetClass="exit" presetSubtype="0" fill="hold" grpId="0" nodeType="afterEffect">
                                  <p:stCondLst>
                                    <p:cond delay="1000"/>
                                  </p:stCondLst>
                                  <p:childTnLst>
                                    <p:set>
                                      <p:cBhvr>
                                        <p:cTn id="21" dur="1" fill="hold">
                                          <p:stCondLst>
                                            <p:cond delay="0"/>
                                          </p:stCondLst>
                                        </p:cTn>
                                        <p:tgtEl>
                                          <p:spTgt spid="61"/>
                                        </p:tgtEl>
                                        <p:attrNameLst>
                                          <p:attrName>style.visibility</p:attrName>
                                        </p:attrNameLst>
                                      </p:cBhvr>
                                      <p:to>
                                        <p:strVal val="hidden"/>
                                      </p:to>
                                    </p:set>
                                  </p:childTnLst>
                                </p:cTn>
                              </p:par>
                            </p:childTnLst>
                          </p:cTn>
                        </p:par>
                        <p:par>
                          <p:cTn id="22" fill="hold">
                            <p:stCondLst>
                              <p:cond delay="5000"/>
                            </p:stCondLst>
                            <p:childTnLst>
                              <p:par>
                                <p:cTn id="23" presetID="1" presetClass="exit" presetSubtype="0" fill="hold" grpId="0" nodeType="afterEffect">
                                  <p:stCondLst>
                                    <p:cond delay="1000"/>
                                  </p:stCondLst>
                                  <p:childTnLst>
                                    <p:set>
                                      <p:cBhvr>
                                        <p:cTn id="24" dur="1" fill="hold">
                                          <p:stCondLst>
                                            <p:cond delay="0"/>
                                          </p:stCondLst>
                                        </p:cTn>
                                        <p:tgtEl>
                                          <p:spTgt spid="60"/>
                                        </p:tgtEl>
                                        <p:attrNameLst>
                                          <p:attrName>style.visibility</p:attrName>
                                        </p:attrNameLst>
                                      </p:cBhvr>
                                      <p:to>
                                        <p:strVal val="hidden"/>
                                      </p:to>
                                    </p:set>
                                  </p:childTnLst>
                                </p:cTn>
                              </p:par>
                            </p:childTnLst>
                          </p:cTn>
                        </p:par>
                        <p:par>
                          <p:cTn id="25" fill="hold">
                            <p:stCondLst>
                              <p:cond delay="6000"/>
                            </p:stCondLst>
                            <p:childTnLst>
                              <p:par>
                                <p:cTn id="26" presetID="1" presetClass="exit" presetSubtype="0" fill="hold" grpId="0" nodeType="afterEffect">
                                  <p:stCondLst>
                                    <p:cond delay="1000"/>
                                  </p:stCondLst>
                                  <p:childTnLst>
                                    <p:set>
                                      <p:cBhvr>
                                        <p:cTn id="27" dur="1" fill="hold">
                                          <p:stCondLst>
                                            <p:cond delay="0"/>
                                          </p:stCondLst>
                                        </p:cTn>
                                        <p:tgtEl>
                                          <p:spTgt spid="59"/>
                                        </p:tgtEl>
                                        <p:attrNameLst>
                                          <p:attrName>style.visibility</p:attrName>
                                        </p:attrNameLst>
                                      </p:cBhvr>
                                      <p:to>
                                        <p:strVal val="hidden"/>
                                      </p:to>
                                    </p:set>
                                  </p:childTnLst>
                                </p:cTn>
                              </p:par>
                            </p:childTnLst>
                          </p:cTn>
                        </p:par>
                        <p:par>
                          <p:cTn id="28" fill="hold">
                            <p:stCondLst>
                              <p:cond delay="7000"/>
                            </p:stCondLst>
                            <p:childTnLst>
                              <p:par>
                                <p:cTn id="29" presetID="1" presetClass="exit" presetSubtype="0" fill="hold" grpId="0" nodeType="afterEffect">
                                  <p:stCondLst>
                                    <p:cond delay="1000"/>
                                  </p:stCondLst>
                                  <p:childTnLst>
                                    <p:set>
                                      <p:cBhvr>
                                        <p:cTn id="30" dur="1" fill="hold">
                                          <p:stCondLst>
                                            <p:cond delay="0"/>
                                          </p:stCondLst>
                                        </p:cTn>
                                        <p:tgtEl>
                                          <p:spTgt spid="58"/>
                                        </p:tgtEl>
                                        <p:attrNameLst>
                                          <p:attrName>style.visibility</p:attrName>
                                        </p:attrNameLst>
                                      </p:cBhvr>
                                      <p:to>
                                        <p:strVal val="hidden"/>
                                      </p:to>
                                    </p:set>
                                  </p:childTnLst>
                                </p:cTn>
                              </p:par>
                            </p:childTnLst>
                          </p:cTn>
                        </p:par>
                        <p:par>
                          <p:cTn id="31" fill="hold">
                            <p:stCondLst>
                              <p:cond delay="8000"/>
                            </p:stCondLst>
                            <p:childTnLst>
                              <p:par>
                                <p:cTn id="32" presetID="1" presetClass="exit" presetSubtype="0" fill="hold" grpId="0" nodeType="afterEffect">
                                  <p:stCondLst>
                                    <p:cond delay="1000"/>
                                  </p:stCondLst>
                                  <p:childTnLst>
                                    <p:set>
                                      <p:cBhvr>
                                        <p:cTn id="33" dur="1" fill="hold">
                                          <p:stCondLst>
                                            <p:cond delay="0"/>
                                          </p:stCondLst>
                                        </p:cTn>
                                        <p:tgtEl>
                                          <p:spTgt spid="57"/>
                                        </p:tgtEl>
                                        <p:attrNameLst>
                                          <p:attrName>style.visibility</p:attrName>
                                        </p:attrNameLst>
                                      </p:cBhvr>
                                      <p:to>
                                        <p:strVal val="hidden"/>
                                      </p:to>
                                    </p:set>
                                  </p:childTnLst>
                                </p:cTn>
                              </p:par>
                            </p:childTnLst>
                          </p:cTn>
                        </p:par>
                        <p:par>
                          <p:cTn id="34" fill="hold">
                            <p:stCondLst>
                              <p:cond delay="9000"/>
                            </p:stCondLst>
                            <p:childTnLst>
                              <p:par>
                                <p:cTn id="35" presetID="1" presetClass="exit" presetSubtype="0" fill="hold" grpId="0" nodeType="afterEffect">
                                  <p:stCondLst>
                                    <p:cond delay="1000"/>
                                  </p:stCondLst>
                                  <p:childTnLst>
                                    <p:set>
                                      <p:cBhvr>
                                        <p:cTn id="36" dur="1" fill="hold">
                                          <p:stCondLst>
                                            <p:cond delay="0"/>
                                          </p:stCondLst>
                                        </p:cTn>
                                        <p:tgtEl>
                                          <p:spTgt spid="56"/>
                                        </p:tgtEl>
                                        <p:attrNameLst>
                                          <p:attrName>style.visibility</p:attrName>
                                        </p:attrNameLst>
                                      </p:cBhvr>
                                      <p:to>
                                        <p:strVal val="hidden"/>
                                      </p:to>
                                    </p:set>
                                  </p:childTnLst>
                                </p:cTn>
                              </p:par>
                            </p:childTnLst>
                          </p:cTn>
                        </p:par>
                        <p:par>
                          <p:cTn id="37" fill="hold">
                            <p:stCondLst>
                              <p:cond delay="10000"/>
                            </p:stCondLst>
                            <p:childTnLst>
                              <p:par>
                                <p:cTn id="38" presetID="1" presetClass="exit" presetSubtype="0" fill="hold" grpId="0" nodeType="afterEffect">
                                  <p:stCondLst>
                                    <p:cond delay="1000"/>
                                  </p:stCondLst>
                                  <p:childTnLst>
                                    <p:set>
                                      <p:cBhvr>
                                        <p:cTn id="39" dur="1" fill="hold">
                                          <p:stCondLst>
                                            <p:cond delay="0"/>
                                          </p:stCondLst>
                                        </p:cTn>
                                        <p:tgtEl>
                                          <p:spTgt spid="55"/>
                                        </p:tgtEl>
                                        <p:attrNameLst>
                                          <p:attrName>style.visibility</p:attrName>
                                        </p:attrNameLst>
                                      </p:cBhvr>
                                      <p:to>
                                        <p:strVal val="hidden"/>
                                      </p:to>
                                    </p:set>
                                  </p:childTnLst>
                                </p:cTn>
                              </p:par>
                            </p:childTnLst>
                          </p:cTn>
                        </p:par>
                        <p:par>
                          <p:cTn id="40" fill="hold">
                            <p:stCondLst>
                              <p:cond delay="11000"/>
                            </p:stCondLst>
                            <p:childTnLst>
                              <p:par>
                                <p:cTn id="41" presetID="1" presetClass="exit" presetSubtype="0" fill="hold" grpId="0" nodeType="afterEffect">
                                  <p:stCondLst>
                                    <p:cond delay="1000"/>
                                  </p:stCondLst>
                                  <p:childTnLst>
                                    <p:set>
                                      <p:cBhvr>
                                        <p:cTn id="42" dur="1" fill="hold">
                                          <p:stCondLst>
                                            <p:cond delay="0"/>
                                          </p:stCondLst>
                                        </p:cTn>
                                        <p:tgtEl>
                                          <p:spTgt spid="54"/>
                                        </p:tgtEl>
                                        <p:attrNameLst>
                                          <p:attrName>style.visibility</p:attrName>
                                        </p:attrNameLst>
                                      </p:cBhvr>
                                      <p:to>
                                        <p:strVal val="hidden"/>
                                      </p:to>
                                    </p:set>
                                  </p:childTnLst>
                                </p:cTn>
                              </p:par>
                            </p:childTnLst>
                          </p:cTn>
                        </p:par>
                        <p:par>
                          <p:cTn id="43" fill="hold">
                            <p:stCondLst>
                              <p:cond delay="12000"/>
                            </p:stCondLst>
                            <p:childTnLst>
                              <p:par>
                                <p:cTn id="44" presetID="1" presetClass="exit" presetSubtype="0" fill="hold" grpId="0" nodeType="afterEffect">
                                  <p:stCondLst>
                                    <p:cond delay="1000"/>
                                  </p:stCondLst>
                                  <p:childTnLst>
                                    <p:set>
                                      <p:cBhvr>
                                        <p:cTn id="45" dur="1" fill="hold">
                                          <p:stCondLst>
                                            <p:cond delay="0"/>
                                          </p:stCondLst>
                                        </p:cTn>
                                        <p:tgtEl>
                                          <p:spTgt spid="53"/>
                                        </p:tgtEl>
                                        <p:attrNameLst>
                                          <p:attrName>style.visibility</p:attrName>
                                        </p:attrNameLst>
                                      </p:cBhvr>
                                      <p:to>
                                        <p:strVal val="hidden"/>
                                      </p:to>
                                    </p:set>
                                  </p:childTnLst>
                                </p:cTn>
                              </p:par>
                            </p:childTnLst>
                          </p:cTn>
                        </p:par>
                        <p:par>
                          <p:cTn id="46" fill="hold">
                            <p:stCondLst>
                              <p:cond delay="13000"/>
                            </p:stCondLst>
                            <p:childTnLst>
                              <p:par>
                                <p:cTn id="47" presetID="1" presetClass="exit" presetSubtype="0" fill="hold" grpId="0" nodeType="afterEffect">
                                  <p:stCondLst>
                                    <p:cond delay="1000"/>
                                  </p:stCondLst>
                                  <p:childTnLst>
                                    <p:set>
                                      <p:cBhvr>
                                        <p:cTn id="48" dur="1" fill="hold">
                                          <p:stCondLst>
                                            <p:cond delay="0"/>
                                          </p:stCondLst>
                                        </p:cTn>
                                        <p:tgtEl>
                                          <p:spTgt spid="52"/>
                                        </p:tgtEl>
                                        <p:attrNameLst>
                                          <p:attrName>style.visibility</p:attrName>
                                        </p:attrNameLst>
                                      </p:cBhvr>
                                      <p:to>
                                        <p:strVal val="hidden"/>
                                      </p:to>
                                    </p:set>
                                  </p:childTnLst>
                                </p:cTn>
                              </p:par>
                            </p:childTnLst>
                          </p:cTn>
                        </p:par>
                        <p:par>
                          <p:cTn id="49" fill="hold">
                            <p:stCondLst>
                              <p:cond delay="14000"/>
                            </p:stCondLst>
                            <p:childTnLst>
                              <p:par>
                                <p:cTn id="50" presetID="1" presetClass="exit" presetSubtype="0" fill="hold" grpId="0" nodeType="afterEffect">
                                  <p:stCondLst>
                                    <p:cond delay="1000"/>
                                  </p:stCondLst>
                                  <p:childTnLst>
                                    <p:set>
                                      <p:cBhvr>
                                        <p:cTn id="51" dur="1" fill="hold">
                                          <p:stCondLst>
                                            <p:cond delay="0"/>
                                          </p:stCondLst>
                                        </p:cTn>
                                        <p:tgtEl>
                                          <p:spTgt spid="51"/>
                                        </p:tgtEl>
                                        <p:attrNameLst>
                                          <p:attrName>style.visibility</p:attrName>
                                        </p:attrNameLst>
                                      </p:cBhvr>
                                      <p:to>
                                        <p:strVal val="hidden"/>
                                      </p:to>
                                    </p:set>
                                  </p:childTnLst>
                                </p:cTn>
                              </p:par>
                            </p:childTnLst>
                          </p:cTn>
                        </p:par>
                        <p:par>
                          <p:cTn id="52" fill="hold">
                            <p:stCondLst>
                              <p:cond delay="15000"/>
                            </p:stCondLst>
                            <p:childTnLst>
                              <p:par>
                                <p:cTn id="53" presetID="1" presetClass="exit" presetSubtype="0" fill="hold" grpId="0" nodeType="afterEffect">
                                  <p:stCondLst>
                                    <p:cond delay="1000"/>
                                  </p:stCondLst>
                                  <p:childTnLst>
                                    <p:set>
                                      <p:cBhvr>
                                        <p:cTn id="54" dur="1" fill="hold">
                                          <p:stCondLst>
                                            <p:cond delay="0"/>
                                          </p:stCondLst>
                                        </p:cTn>
                                        <p:tgtEl>
                                          <p:spTgt spid="50"/>
                                        </p:tgtEl>
                                        <p:attrNameLst>
                                          <p:attrName>style.visibility</p:attrName>
                                        </p:attrNameLst>
                                      </p:cBhvr>
                                      <p:to>
                                        <p:strVal val="hidden"/>
                                      </p:to>
                                    </p:set>
                                  </p:childTnLst>
                                </p:cTn>
                              </p:par>
                            </p:childTnLst>
                          </p:cTn>
                        </p:par>
                        <p:par>
                          <p:cTn id="55" fill="hold">
                            <p:stCondLst>
                              <p:cond delay="16000"/>
                            </p:stCondLst>
                            <p:childTnLst>
                              <p:par>
                                <p:cTn id="56" presetID="1" presetClass="exit" presetSubtype="0" fill="hold" grpId="0" nodeType="afterEffect">
                                  <p:stCondLst>
                                    <p:cond delay="1000"/>
                                  </p:stCondLst>
                                  <p:childTnLst>
                                    <p:set>
                                      <p:cBhvr>
                                        <p:cTn id="57" dur="1" fill="hold">
                                          <p:stCondLst>
                                            <p:cond delay="0"/>
                                          </p:stCondLst>
                                        </p:cTn>
                                        <p:tgtEl>
                                          <p:spTgt spid="49"/>
                                        </p:tgtEl>
                                        <p:attrNameLst>
                                          <p:attrName>style.visibility</p:attrName>
                                        </p:attrNameLst>
                                      </p:cBhvr>
                                      <p:to>
                                        <p:strVal val="hidden"/>
                                      </p:to>
                                    </p:set>
                                  </p:childTnLst>
                                </p:cTn>
                              </p:par>
                            </p:childTnLst>
                          </p:cTn>
                        </p:par>
                        <p:par>
                          <p:cTn id="58" fill="hold">
                            <p:stCondLst>
                              <p:cond delay="17000"/>
                            </p:stCondLst>
                            <p:childTnLst>
                              <p:par>
                                <p:cTn id="59" presetID="1" presetClass="exit" presetSubtype="0" fill="hold" grpId="0" nodeType="afterEffect">
                                  <p:stCondLst>
                                    <p:cond delay="1000"/>
                                  </p:stCondLst>
                                  <p:childTnLst>
                                    <p:set>
                                      <p:cBhvr>
                                        <p:cTn id="60" dur="1" fill="hold">
                                          <p:stCondLst>
                                            <p:cond delay="0"/>
                                          </p:stCondLst>
                                        </p:cTn>
                                        <p:tgtEl>
                                          <p:spTgt spid="48"/>
                                        </p:tgtEl>
                                        <p:attrNameLst>
                                          <p:attrName>style.visibility</p:attrName>
                                        </p:attrNameLst>
                                      </p:cBhvr>
                                      <p:to>
                                        <p:strVal val="hidden"/>
                                      </p:to>
                                    </p:set>
                                  </p:childTnLst>
                                </p:cTn>
                              </p:par>
                            </p:childTnLst>
                          </p:cTn>
                        </p:par>
                        <p:par>
                          <p:cTn id="61" fill="hold">
                            <p:stCondLst>
                              <p:cond delay="18000"/>
                            </p:stCondLst>
                            <p:childTnLst>
                              <p:par>
                                <p:cTn id="62" presetID="1" presetClass="exit" presetSubtype="0" fill="hold" grpId="0" nodeType="afterEffect">
                                  <p:stCondLst>
                                    <p:cond delay="1000"/>
                                  </p:stCondLst>
                                  <p:childTnLst>
                                    <p:set>
                                      <p:cBhvr>
                                        <p:cTn id="63" dur="1" fill="hold">
                                          <p:stCondLst>
                                            <p:cond delay="0"/>
                                          </p:stCondLst>
                                        </p:cTn>
                                        <p:tgtEl>
                                          <p:spTgt spid="47"/>
                                        </p:tgtEl>
                                        <p:attrNameLst>
                                          <p:attrName>style.visibility</p:attrName>
                                        </p:attrNameLst>
                                      </p:cBhvr>
                                      <p:to>
                                        <p:strVal val="hidden"/>
                                      </p:to>
                                    </p:set>
                                  </p:childTnLst>
                                </p:cTn>
                              </p:par>
                            </p:childTnLst>
                          </p:cTn>
                        </p:par>
                        <p:par>
                          <p:cTn id="64" fill="hold">
                            <p:stCondLst>
                              <p:cond delay="19000"/>
                            </p:stCondLst>
                            <p:childTnLst>
                              <p:par>
                                <p:cTn id="65" presetID="1" presetClass="exit" presetSubtype="0" fill="hold" grpId="0" nodeType="afterEffect">
                                  <p:stCondLst>
                                    <p:cond delay="1000"/>
                                  </p:stCondLst>
                                  <p:childTnLst>
                                    <p:set>
                                      <p:cBhvr>
                                        <p:cTn id="66" dur="1" fill="hold">
                                          <p:stCondLst>
                                            <p:cond delay="0"/>
                                          </p:stCondLst>
                                        </p:cTn>
                                        <p:tgtEl>
                                          <p:spTgt spid="46"/>
                                        </p:tgtEl>
                                        <p:attrNameLst>
                                          <p:attrName>style.visibility</p:attrName>
                                        </p:attrNameLst>
                                      </p:cBhvr>
                                      <p:to>
                                        <p:strVal val="hidden"/>
                                      </p:to>
                                    </p:set>
                                  </p:childTnLst>
                                </p:cTn>
                              </p:par>
                            </p:childTnLst>
                          </p:cTn>
                        </p:par>
                        <p:par>
                          <p:cTn id="67" fill="hold">
                            <p:stCondLst>
                              <p:cond delay="20000"/>
                            </p:stCondLst>
                            <p:childTnLst>
                              <p:par>
                                <p:cTn id="68" presetID="1" presetClass="exit" presetSubtype="0" fill="hold" grpId="0" nodeType="afterEffect">
                                  <p:stCondLst>
                                    <p:cond delay="1000"/>
                                  </p:stCondLst>
                                  <p:childTnLst>
                                    <p:set>
                                      <p:cBhvr>
                                        <p:cTn id="69" dur="1" fill="hold">
                                          <p:stCondLst>
                                            <p:cond delay="0"/>
                                          </p:stCondLst>
                                        </p:cTn>
                                        <p:tgtEl>
                                          <p:spTgt spid="45"/>
                                        </p:tgtEl>
                                        <p:attrNameLst>
                                          <p:attrName>style.visibility</p:attrName>
                                        </p:attrNameLst>
                                      </p:cBhvr>
                                      <p:to>
                                        <p:strVal val="hidden"/>
                                      </p:to>
                                    </p:set>
                                  </p:childTnLst>
                                </p:cTn>
                              </p:par>
                            </p:childTnLst>
                          </p:cTn>
                        </p:par>
                        <p:par>
                          <p:cTn id="70" fill="hold">
                            <p:stCondLst>
                              <p:cond delay="21000"/>
                            </p:stCondLst>
                            <p:childTnLst>
                              <p:par>
                                <p:cTn id="71" presetID="1" presetClass="exit" presetSubtype="0" fill="hold" grpId="0" nodeType="afterEffect">
                                  <p:stCondLst>
                                    <p:cond delay="1000"/>
                                  </p:stCondLst>
                                  <p:childTnLst>
                                    <p:set>
                                      <p:cBhvr>
                                        <p:cTn id="72" dur="1" fill="hold">
                                          <p:stCondLst>
                                            <p:cond delay="0"/>
                                          </p:stCondLst>
                                        </p:cTn>
                                        <p:tgtEl>
                                          <p:spTgt spid="44"/>
                                        </p:tgtEl>
                                        <p:attrNameLst>
                                          <p:attrName>style.visibility</p:attrName>
                                        </p:attrNameLst>
                                      </p:cBhvr>
                                      <p:to>
                                        <p:strVal val="hidden"/>
                                      </p:to>
                                    </p:set>
                                  </p:childTnLst>
                                </p:cTn>
                              </p:par>
                            </p:childTnLst>
                          </p:cTn>
                        </p:par>
                        <p:par>
                          <p:cTn id="73" fill="hold">
                            <p:stCondLst>
                              <p:cond delay="22000"/>
                            </p:stCondLst>
                            <p:childTnLst>
                              <p:par>
                                <p:cTn id="74" presetID="1" presetClass="exit" presetSubtype="0" fill="hold" grpId="0" nodeType="afterEffect">
                                  <p:stCondLst>
                                    <p:cond delay="1000"/>
                                  </p:stCondLst>
                                  <p:childTnLst>
                                    <p:set>
                                      <p:cBhvr>
                                        <p:cTn id="75" dur="1" fill="hold">
                                          <p:stCondLst>
                                            <p:cond delay="0"/>
                                          </p:stCondLst>
                                        </p:cTn>
                                        <p:tgtEl>
                                          <p:spTgt spid="43"/>
                                        </p:tgtEl>
                                        <p:attrNameLst>
                                          <p:attrName>style.visibility</p:attrName>
                                        </p:attrNameLst>
                                      </p:cBhvr>
                                      <p:to>
                                        <p:strVal val="hidden"/>
                                      </p:to>
                                    </p:set>
                                  </p:childTnLst>
                                </p:cTn>
                              </p:par>
                            </p:childTnLst>
                          </p:cTn>
                        </p:par>
                        <p:par>
                          <p:cTn id="76" fill="hold">
                            <p:stCondLst>
                              <p:cond delay="23000"/>
                            </p:stCondLst>
                            <p:childTnLst>
                              <p:par>
                                <p:cTn id="77" presetID="1" presetClass="exit" presetSubtype="0" fill="hold" grpId="0" nodeType="afterEffect">
                                  <p:stCondLst>
                                    <p:cond delay="1000"/>
                                  </p:stCondLst>
                                  <p:childTnLst>
                                    <p:set>
                                      <p:cBhvr>
                                        <p:cTn id="78" dur="1" fill="hold">
                                          <p:stCondLst>
                                            <p:cond delay="0"/>
                                          </p:stCondLst>
                                        </p:cTn>
                                        <p:tgtEl>
                                          <p:spTgt spid="42"/>
                                        </p:tgtEl>
                                        <p:attrNameLst>
                                          <p:attrName>style.visibility</p:attrName>
                                        </p:attrNameLst>
                                      </p:cBhvr>
                                      <p:to>
                                        <p:strVal val="hidden"/>
                                      </p:to>
                                    </p:set>
                                  </p:childTnLst>
                                </p:cTn>
                              </p:par>
                            </p:childTnLst>
                          </p:cTn>
                        </p:par>
                        <p:par>
                          <p:cTn id="79" fill="hold">
                            <p:stCondLst>
                              <p:cond delay="24000"/>
                            </p:stCondLst>
                            <p:childTnLst>
                              <p:par>
                                <p:cTn id="80" presetID="1" presetClass="exit" presetSubtype="0" fill="hold" grpId="0" nodeType="afterEffect">
                                  <p:stCondLst>
                                    <p:cond delay="1000"/>
                                  </p:stCondLst>
                                  <p:childTnLst>
                                    <p:set>
                                      <p:cBhvr>
                                        <p:cTn id="81" dur="1" fill="hold">
                                          <p:stCondLst>
                                            <p:cond delay="0"/>
                                          </p:stCondLst>
                                        </p:cTn>
                                        <p:tgtEl>
                                          <p:spTgt spid="41"/>
                                        </p:tgtEl>
                                        <p:attrNameLst>
                                          <p:attrName>style.visibility</p:attrName>
                                        </p:attrNameLst>
                                      </p:cBhvr>
                                      <p:to>
                                        <p:strVal val="hidden"/>
                                      </p:to>
                                    </p:set>
                                  </p:childTnLst>
                                </p:cTn>
                              </p:par>
                            </p:childTnLst>
                          </p:cTn>
                        </p:par>
                        <p:par>
                          <p:cTn id="82" fill="hold">
                            <p:stCondLst>
                              <p:cond delay="25000"/>
                            </p:stCondLst>
                            <p:childTnLst>
                              <p:par>
                                <p:cTn id="83" presetID="1" presetClass="exit" presetSubtype="0" fill="hold" grpId="0" nodeType="afterEffect">
                                  <p:stCondLst>
                                    <p:cond delay="1000"/>
                                  </p:stCondLst>
                                  <p:childTnLst>
                                    <p:set>
                                      <p:cBhvr>
                                        <p:cTn id="84" dur="1" fill="hold">
                                          <p:stCondLst>
                                            <p:cond delay="0"/>
                                          </p:stCondLst>
                                        </p:cTn>
                                        <p:tgtEl>
                                          <p:spTgt spid="40"/>
                                        </p:tgtEl>
                                        <p:attrNameLst>
                                          <p:attrName>style.visibility</p:attrName>
                                        </p:attrNameLst>
                                      </p:cBhvr>
                                      <p:to>
                                        <p:strVal val="hidden"/>
                                      </p:to>
                                    </p:set>
                                  </p:childTnLst>
                                </p:cTn>
                              </p:par>
                            </p:childTnLst>
                          </p:cTn>
                        </p:par>
                        <p:par>
                          <p:cTn id="85" fill="hold">
                            <p:stCondLst>
                              <p:cond delay="26000"/>
                            </p:stCondLst>
                            <p:childTnLst>
                              <p:par>
                                <p:cTn id="86" presetID="1" presetClass="exit" presetSubtype="0" fill="hold" grpId="0" nodeType="afterEffect">
                                  <p:stCondLst>
                                    <p:cond delay="1000"/>
                                  </p:stCondLst>
                                  <p:childTnLst>
                                    <p:set>
                                      <p:cBhvr>
                                        <p:cTn id="87" dur="1" fill="hold">
                                          <p:stCondLst>
                                            <p:cond delay="0"/>
                                          </p:stCondLst>
                                        </p:cTn>
                                        <p:tgtEl>
                                          <p:spTgt spid="39"/>
                                        </p:tgtEl>
                                        <p:attrNameLst>
                                          <p:attrName>style.visibility</p:attrName>
                                        </p:attrNameLst>
                                      </p:cBhvr>
                                      <p:to>
                                        <p:strVal val="hidden"/>
                                      </p:to>
                                    </p:set>
                                  </p:childTnLst>
                                </p:cTn>
                              </p:par>
                            </p:childTnLst>
                          </p:cTn>
                        </p:par>
                        <p:par>
                          <p:cTn id="88" fill="hold">
                            <p:stCondLst>
                              <p:cond delay="27000"/>
                            </p:stCondLst>
                            <p:childTnLst>
                              <p:par>
                                <p:cTn id="89" presetID="1" presetClass="exit" presetSubtype="0" fill="hold" grpId="0" nodeType="afterEffect">
                                  <p:stCondLst>
                                    <p:cond delay="1000"/>
                                  </p:stCondLst>
                                  <p:childTnLst>
                                    <p:set>
                                      <p:cBhvr>
                                        <p:cTn id="90" dur="1" fill="hold">
                                          <p:stCondLst>
                                            <p:cond delay="0"/>
                                          </p:stCondLst>
                                        </p:cTn>
                                        <p:tgtEl>
                                          <p:spTgt spid="38"/>
                                        </p:tgtEl>
                                        <p:attrNameLst>
                                          <p:attrName>style.visibility</p:attrName>
                                        </p:attrNameLst>
                                      </p:cBhvr>
                                      <p:to>
                                        <p:strVal val="hidden"/>
                                      </p:to>
                                    </p:set>
                                  </p:childTnLst>
                                </p:cTn>
                              </p:par>
                            </p:childTnLst>
                          </p:cTn>
                        </p:par>
                        <p:par>
                          <p:cTn id="91" fill="hold">
                            <p:stCondLst>
                              <p:cond delay="28000"/>
                            </p:stCondLst>
                            <p:childTnLst>
                              <p:par>
                                <p:cTn id="92" presetID="1" presetClass="exit" presetSubtype="0" fill="hold" grpId="0" nodeType="afterEffect">
                                  <p:stCondLst>
                                    <p:cond delay="1000"/>
                                  </p:stCondLst>
                                  <p:childTnLst>
                                    <p:set>
                                      <p:cBhvr>
                                        <p:cTn id="93" dur="1" fill="hold">
                                          <p:stCondLst>
                                            <p:cond delay="0"/>
                                          </p:stCondLst>
                                        </p:cTn>
                                        <p:tgtEl>
                                          <p:spTgt spid="37"/>
                                        </p:tgtEl>
                                        <p:attrNameLst>
                                          <p:attrName>style.visibility</p:attrName>
                                        </p:attrNameLst>
                                      </p:cBhvr>
                                      <p:to>
                                        <p:strVal val="hidden"/>
                                      </p:to>
                                    </p:set>
                                  </p:childTnLst>
                                </p:cTn>
                              </p:par>
                            </p:childTnLst>
                          </p:cTn>
                        </p:par>
                        <p:par>
                          <p:cTn id="94" fill="hold">
                            <p:stCondLst>
                              <p:cond delay="29000"/>
                            </p:stCondLst>
                            <p:childTnLst>
                              <p:par>
                                <p:cTn id="95" presetID="1" presetClass="exit" presetSubtype="0" fill="hold" grpId="0" nodeType="afterEffect">
                                  <p:stCondLst>
                                    <p:cond delay="1000"/>
                                  </p:stCondLst>
                                  <p:childTnLst>
                                    <p:set>
                                      <p:cBhvr>
                                        <p:cTn id="96" dur="1" fill="hold">
                                          <p:stCondLst>
                                            <p:cond delay="0"/>
                                          </p:stCondLst>
                                        </p:cTn>
                                        <p:tgtEl>
                                          <p:spTgt spid="36"/>
                                        </p:tgtEl>
                                        <p:attrNameLst>
                                          <p:attrName>style.visibility</p:attrName>
                                        </p:attrNameLst>
                                      </p:cBhvr>
                                      <p:to>
                                        <p:strVal val="hidden"/>
                                      </p:to>
                                    </p:set>
                                  </p:childTnLst>
                                </p:cTn>
                              </p:par>
                            </p:childTnLst>
                          </p:cTn>
                        </p:par>
                        <p:par>
                          <p:cTn id="97" fill="hold">
                            <p:stCondLst>
                              <p:cond delay="30000"/>
                            </p:stCondLst>
                            <p:childTnLst>
                              <p:par>
                                <p:cTn id="98" presetID="1" presetClass="exit" presetSubtype="0" fill="hold" grpId="0" nodeType="afterEffect">
                                  <p:stCondLst>
                                    <p:cond delay="1000"/>
                                  </p:stCondLst>
                                  <p:childTnLst>
                                    <p:set>
                                      <p:cBhvr>
                                        <p:cTn id="99" dur="1" fill="hold">
                                          <p:stCondLst>
                                            <p:cond delay="0"/>
                                          </p:stCondLst>
                                        </p:cTn>
                                        <p:tgtEl>
                                          <p:spTgt spid="35"/>
                                        </p:tgtEl>
                                        <p:attrNameLst>
                                          <p:attrName>style.visibility</p:attrName>
                                        </p:attrNameLst>
                                      </p:cBhvr>
                                      <p:to>
                                        <p:strVal val="hidden"/>
                                      </p:to>
                                    </p:set>
                                  </p:childTnLst>
                                </p:cTn>
                              </p:par>
                            </p:childTnLst>
                          </p:cTn>
                        </p:par>
                        <p:par>
                          <p:cTn id="100" fill="hold">
                            <p:stCondLst>
                              <p:cond delay="31000"/>
                            </p:stCondLst>
                            <p:childTnLst>
                              <p:par>
                                <p:cTn id="101" presetID="1" presetClass="exit" presetSubtype="0" fill="hold" grpId="0" nodeType="afterEffect">
                                  <p:stCondLst>
                                    <p:cond delay="1000"/>
                                  </p:stCondLst>
                                  <p:childTnLst>
                                    <p:set>
                                      <p:cBhvr>
                                        <p:cTn id="102" dur="1" fill="hold">
                                          <p:stCondLst>
                                            <p:cond delay="0"/>
                                          </p:stCondLst>
                                        </p:cTn>
                                        <p:tgtEl>
                                          <p:spTgt spid="34"/>
                                        </p:tgtEl>
                                        <p:attrNameLst>
                                          <p:attrName>style.visibility</p:attrName>
                                        </p:attrNameLst>
                                      </p:cBhvr>
                                      <p:to>
                                        <p:strVal val="hidden"/>
                                      </p:to>
                                    </p:set>
                                  </p:childTnLst>
                                </p:cTn>
                              </p:par>
                            </p:childTnLst>
                          </p:cTn>
                        </p:par>
                        <p:par>
                          <p:cTn id="103" fill="hold">
                            <p:stCondLst>
                              <p:cond delay="32000"/>
                            </p:stCondLst>
                            <p:childTnLst>
                              <p:par>
                                <p:cTn id="104" presetID="1" presetClass="exit" presetSubtype="0" fill="hold" grpId="0" nodeType="afterEffect">
                                  <p:stCondLst>
                                    <p:cond delay="1000"/>
                                  </p:stCondLst>
                                  <p:childTnLst>
                                    <p:set>
                                      <p:cBhvr>
                                        <p:cTn id="105" dur="1" fill="hold">
                                          <p:stCondLst>
                                            <p:cond delay="0"/>
                                          </p:stCondLst>
                                        </p:cTn>
                                        <p:tgtEl>
                                          <p:spTgt spid="33"/>
                                        </p:tgtEl>
                                        <p:attrNameLst>
                                          <p:attrName>style.visibility</p:attrName>
                                        </p:attrNameLst>
                                      </p:cBhvr>
                                      <p:to>
                                        <p:strVal val="hidden"/>
                                      </p:to>
                                    </p:set>
                                  </p:childTnLst>
                                </p:cTn>
                              </p:par>
                            </p:childTnLst>
                          </p:cTn>
                        </p:par>
                        <p:par>
                          <p:cTn id="106" fill="hold">
                            <p:stCondLst>
                              <p:cond delay="33000"/>
                            </p:stCondLst>
                            <p:childTnLst>
                              <p:par>
                                <p:cTn id="107" presetID="1" presetClass="exit" presetSubtype="0" fill="hold" grpId="0" nodeType="afterEffect">
                                  <p:stCondLst>
                                    <p:cond delay="1000"/>
                                  </p:stCondLst>
                                  <p:childTnLst>
                                    <p:set>
                                      <p:cBhvr>
                                        <p:cTn id="108" dur="1" fill="hold">
                                          <p:stCondLst>
                                            <p:cond delay="0"/>
                                          </p:stCondLst>
                                        </p:cTn>
                                        <p:tgtEl>
                                          <p:spTgt spid="32"/>
                                        </p:tgtEl>
                                        <p:attrNameLst>
                                          <p:attrName>style.visibility</p:attrName>
                                        </p:attrNameLst>
                                      </p:cBhvr>
                                      <p:to>
                                        <p:strVal val="hidden"/>
                                      </p:to>
                                    </p:set>
                                  </p:childTnLst>
                                </p:cTn>
                              </p:par>
                            </p:childTnLst>
                          </p:cTn>
                        </p:par>
                        <p:par>
                          <p:cTn id="109" fill="hold">
                            <p:stCondLst>
                              <p:cond delay="34000"/>
                            </p:stCondLst>
                            <p:childTnLst>
                              <p:par>
                                <p:cTn id="110" presetID="1" presetClass="exit" presetSubtype="0" fill="hold" grpId="0" nodeType="afterEffect">
                                  <p:stCondLst>
                                    <p:cond delay="1000"/>
                                  </p:stCondLst>
                                  <p:childTnLst>
                                    <p:set>
                                      <p:cBhvr>
                                        <p:cTn id="111" dur="1" fill="hold">
                                          <p:stCondLst>
                                            <p:cond delay="0"/>
                                          </p:stCondLst>
                                        </p:cTn>
                                        <p:tgtEl>
                                          <p:spTgt spid="31"/>
                                        </p:tgtEl>
                                        <p:attrNameLst>
                                          <p:attrName>style.visibility</p:attrName>
                                        </p:attrNameLst>
                                      </p:cBhvr>
                                      <p:to>
                                        <p:strVal val="hidden"/>
                                      </p:to>
                                    </p:set>
                                  </p:childTnLst>
                                </p:cTn>
                              </p:par>
                            </p:childTnLst>
                          </p:cTn>
                        </p:par>
                        <p:par>
                          <p:cTn id="112" fill="hold">
                            <p:stCondLst>
                              <p:cond delay="35000"/>
                            </p:stCondLst>
                            <p:childTnLst>
                              <p:par>
                                <p:cTn id="113" presetID="1" presetClass="exit" presetSubtype="0" fill="hold" grpId="0" nodeType="afterEffect">
                                  <p:stCondLst>
                                    <p:cond delay="1000"/>
                                  </p:stCondLst>
                                  <p:childTnLst>
                                    <p:set>
                                      <p:cBhvr>
                                        <p:cTn id="114" dur="1" fill="hold">
                                          <p:stCondLst>
                                            <p:cond delay="0"/>
                                          </p:stCondLst>
                                        </p:cTn>
                                        <p:tgtEl>
                                          <p:spTgt spid="30"/>
                                        </p:tgtEl>
                                        <p:attrNameLst>
                                          <p:attrName>style.visibility</p:attrName>
                                        </p:attrNameLst>
                                      </p:cBhvr>
                                      <p:to>
                                        <p:strVal val="hidden"/>
                                      </p:to>
                                    </p:set>
                                  </p:childTnLst>
                                </p:cTn>
                              </p:par>
                            </p:childTnLst>
                          </p:cTn>
                        </p:par>
                        <p:par>
                          <p:cTn id="115" fill="hold">
                            <p:stCondLst>
                              <p:cond delay="36000"/>
                            </p:stCondLst>
                            <p:childTnLst>
                              <p:par>
                                <p:cTn id="116" presetID="1" presetClass="exit" presetSubtype="0" fill="hold" grpId="0" nodeType="afterEffect">
                                  <p:stCondLst>
                                    <p:cond delay="1000"/>
                                  </p:stCondLst>
                                  <p:childTnLst>
                                    <p:set>
                                      <p:cBhvr>
                                        <p:cTn id="117" dur="1" fill="hold">
                                          <p:stCondLst>
                                            <p:cond delay="0"/>
                                          </p:stCondLst>
                                        </p:cTn>
                                        <p:tgtEl>
                                          <p:spTgt spid="29"/>
                                        </p:tgtEl>
                                        <p:attrNameLst>
                                          <p:attrName>style.visibility</p:attrName>
                                        </p:attrNameLst>
                                      </p:cBhvr>
                                      <p:to>
                                        <p:strVal val="hidden"/>
                                      </p:to>
                                    </p:set>
                                  </p:childTnLst>
                                </p:cTn>
                              </p:par>
                            </p:childTnLst>
                          </p:cTn>
                        </p:par>
                        <p:par>
                          <p:cTn id="118" fill="hold">
                            <p:stCondLst>
                              <p:cond delay="37000"/>
                            </p:stCondLst>
                            <p:childTnLst>
                              <p:par>
                                <p:cTn id="119" presetID="1" presetClass="exit" presetSubtype="0" fill="hold" grpId="0" nodeType="afterEffect">
                                  <p:stCondLst>
                                    <p:cond delay="1000"/>
                                  </p:stCondLst>
                                  <p:childTnLst>
                                    <p:set>
                                      <p:cBhvr>
                                        <p:cTn id="120" dur="1" fill="hold">
                                          <p:stCondLst>
                                            <p:cond delay="0"/>
                                          </p:stCondLst>
                                        </p:cTn>
                                        <p:tgtEl>
                                          <p:spTgt spid="28"/>
                                        </p:tgtEl>
                                        <p:attrNameLst>
                                          <p:attrName>style.visibility</p:attrName>
                                        </p:attrNameLst>
                                      </p:cBhvr>
                                      <p:to>
                                        <p:strVal val="hidden"/>
                                      </p:to>
                                    </p:set>
                                  </p:childTnLst>
                                </p:cTn>
                              </p:par>
                            </p:childTnLst>
                          </p:cTn>
                        </p:par>
                        <p:par>
                          <p:cTn id="121" fill="hold">
                            <p:stCondLst>
                              <p:cond delay="38000"/>
                            </p:stCondLst>
                            <p:childTnLst>
                              <p:par>
                                <p:cTn id="122" presetID="1" presetClass="exit" presetSubtype="0" fill="hold" grpId="0" nodeType="afterEffect">
                                  <p:stCondLst>
                                    <p:cond delay="1000"/>
                                  </p:stCondLst>
                                  <p:childTnLst>
                                    <p:set>
                                      <p:cBhvr>
                                        <p:cTn id="123" dur="1" fill="hold">
                                          <p:stCondLst>
                                            <p:cond delay="0"/>
                                          </p:stCondLst>
                                        </p:cTn>
                                        <p:tgtEl>
                                          <p:spTgt spid="27"/>
                                        </p:tgtEl>
                                        <p:attrNameLst>
                                          <p:attrName>style.visibility</p:attrName>
                                        </p:attrNameLst>
                                      </p:cBhvr>
                                      <p:to>
                                        <p:strVal val="hidden"/>
                                      </p:to>
                                    </p:set>
                                  </p:childTnLst>
                                </p:cTn>
                              </p:par>
                            </p:childTnLst>
                          </p:cTn>
                        </p:par>
                        <p:par>
                          <p:cTn id="124" fill="hold">
                            <p:stCondLst>
                              <p:cond delay="39000"/>
                            </p:stCondLst>
                            <p:childTnLst>
                              <p:par>
                                <p:cTn id="125" presetID="1" presetClass="exit" presetSubtype="0" fill="hold" grpId="0" nodeType="afterEffect">
                                  <p:stCondLst>
                                    <p:cond delay="1000"/>
                                  </p:stCondLst>
                                  <p:childTnLst>
                                    <p:set>
                                      <p:cBhvr>
                                        <p:cTn id="126" dur="1" fill="hold">
                                          <p:stCondLst>
                                            <p:cond delay="0"/>
                                          </p:stCondLst>
                                        </p:cTn>
                                        <p:tgtEl>
                                          <p:spTgt spid="26"/>
                                        </p:tgtEl>
                                        <p:attrNameLst>
                                          <p:attrName>style.visibility</p:attrName>
                                        </p:attrNameLst>
                                      </p:cBhvr>
                                      <p:to>
                                        <p:strVal val="hidden"/>
                                      </p:to>
                                    </p:set>
                                  </p:childTnLst>
                                </p:cTn>
                              </p:par>
                            </p:childTnLst>
                          </p:cTn>
                        </p:par>
                        <p:par>
                          <p:cTn id="127" fill="hold">
                            <p:stCondLst>
                              <p:cond delay="40000"/>
                            </p:stCondLst>
                            <p:childTnLst>
                              <p:par>
                                <p:cTn id="128" presetID="1" presetClass="exit" presetSubtype="0" fill="hold" grpId="0" nodeType="afterEffect">
                                  <p:stCondLst>
                                    <p:cond delay="1000"/>
                                  </p:stCondLst>
                                  <p:childTnLst>
                                    <p:set>
                                      <p:cBhvr>
                                        <p:cTn id="129" dur="1" fill="hold">
                                          <p:stCondLst>
                                            <p:cond delay="0"/>
                                          </p:stCondLst>
                                        </p:cTn>
                                        <p:tgtEl>
                                          <p:spTgt spid="25"/>
                                        </p:tgtEl>
                                        <p:attrNameLst>
                                          <p:attrName>style.visibility</p:attrName>
                                        </p:attrNameLst>
                                      </p:cBhvr>
                                      <p:to>
                                        <p:strVal val="hidden"/>
                                      </p:to>
                                    </p:set>
                                  </p:childTnLst>
                                </p:cTn>
                              </p:par>
                            </p:childTnLst>
                          </p:cTn>
                        </p:par>
                        <p:par>
                          <p:cTn id="130" fill="hold">
                            <p:stCondLst>
                              <p:cond delay="41000"/>
                            </p:stCondLst>
                            <p:childTnLst>
                              <p:par>
                                <p:cTn id="131" presetID="1" presetClass="exit" presetSubtype="0" fill="hold" grpId="0" nodeType="afterEffect">
                                  <p:stCondLst>
                                    <p:cond delay="1000"/>
                                  </p:stCondLst>
                                  <p:childTnLst>
                                    <p:set>
                                      <p:cBhvr>
                                        <p:cTn id="132" dur="1" fill="hold">
                                          <p:stCondLst>
                                            <p:cond delay="0"/>
                                          </p:stCondLst>
                                        </p:cTn>
                                        <p:tgtEl>
                                          <p:spTgt spid="24"/>
                                        </p:tgtEl>
                                        <p:attrNameLst>
                                          <p:attrName>style.visibility</p:attrName>
                                        </p:attrNameLst>
                                      </p:cBhvr>
                                      <p:to>
                                        <p:strVal val="hidden"/>
                                      </p:to>
                                    </p:set>
                                  </p:childTnLst>
                                </p:cTn>
                              </p:par>
                            </p:childTnLst>
                          </p:cTn>
                        </p:par>
                        <p:par>
                          <p:cTn id="133" fill="hold">
                            <p:stCondLst>
                              <p:cond delay="42000"/>
                            </p:stCondLst>
                            <p:childTnLst>
                              <p:par>
                                <p:cTn id="134" presetID="1" presetClass="exit" presetSubtype="0" fill="hold" grpId="0" nodeType="afterEffect">
                                  <p:stCondLst>
                                    <p:cond delay="1000"/>
                                  </p:stCondLst>
                                  <p:childTnLst>
                                    <p:set>
                                      <p:cBhvr>
                                        <p:cTn id="135" dur="1" fill="hold">
                                          <p:stCondLst>
                                            <p:cond delay="0"/>
                                          </p:stCondLst>
                                        </p:cTn>
                                        <p:tgtEl>
                                          <p:spTgt spid="23"/>
                                        </p:tgtEl>
                                        <p:attrNameLst>
                                          <p:attrName>style.visibility</p:attrName>
                                        </p:attrNameLst>
                                      </p:cBhvr>
                                      <p:to>
                                        <p:strVal val="hidden"/>
                                      </p:to>
                                    </p:set>
                                  </p:childTnLst>
                                </p:cTn>
                              </p:par>
                            </p:childTnLst>
                          </p:cTn>
                        </p:par>
                        <p:par>
                          <p:cTn id="136" fill="hold">
                            <p:stCondLst>
                              <p:cond delay="43000"/>
                            </p:stCondLst>
                            <p:childTnLst>
                              <p:par>
                                <p:cTn id="137" presetID="1" presetClass="exit" presetSubtype="0" fill="hold" grpId="0" nodeType="afterEffect">
                                  <p:stCondLst>
                                    <p:cond delay="1000"/>
                                  </p:stCondLst>
                                  <p:childTnLst>
                                    <p:set>
                                      <p:cBhvr>
                                        <p:cTn id="138" dur="1" fill="hold">
                                          <p:stCondLst>
                                            <p:cond delay="0"/>
                                          </p:stCondLst>
                                        </p:cTn>
                                        <p:tgtEl>
                                          <p:spTgt spid="22"/>
                                        </p:tgtEl>
                                        <p:attrNameLst>
                                          <p:attrName>style.visibility</p:attrName>
                                        </p:attrNameLst>
                                      </p:cBhvr>
                                      <p:to>
                                        <p:strVal val="hidden"/>
                                      </p:to>
                                    </p:set>
                                  </p:childTnLst>
                                </p:cTn>
                              </p:par>
                            </p:childTnLst>
                          </p:cTn>
                        </p:par>
                        <p:par>
                          <p:cTn id="139" fill="hold">
                            <p:stCondLst>
                              <p:cond delay="44000"/>
                            </p:stCondLst>
                            <p:childTnLst>
                              <p:par>
                                <p:cTn id="140" presetID="1" presetClass="exit" presetSubtype="0" fill="hold" grpId="0" nodeType="afterEffect">
                                  <p:stCondLst>
                                    <p:cond delay="1000"/>
                                  </p:stCondLst>
                                  <p:childTnLst>
                                    <p:set>
                                      <p:cBhvr>
                                        <p:cTn id="141" dur="1" fill="hold">
                                          <p:stCondLst>
                                            <p:cond delay="0"/>
                                          </p:stCondLst>
                                        </p:cTn>
                                        <p:tgtEl>
                                          <p:spTgt spid="21"/>
                                        </p:tgtEl>
                                        <p:attrNameLst>
                                          <p:attrName>style.visibility</p:attrName>
                                        </p:attrNameLst>
                                      </p:cBhvr>
                                      <p:to>
                                        <p:strVal val="hidden"/>
                                      </p:to>
                                    </p:set>
                                  </p:childTnLst>
                                </p:cTn>
                              </p:par>
                            </p:childTnLst>
                          </p:cTn>
                        </p:par>
                        <p:par>
                          <p:cTn id="142" fill="hold">
                            <p:stCondLst>
                              <p:cond delay="45000"/>
                            </p:stCondLst>
                            <p:childTnLst>
                              <p:par>
                                <p:cTn id="143" presetID="1" presetClass="exit" presetSubtype="0" fill="hold" grpId="0" nodeType="afterEffect">
                                  <p:stCondLst>
                                    <p:cond delay="1000"/>
                                  </p:stCondLst>
                                  <p:childTnLst>
                                    <p:set>
                                      <p:cBhvr>
                                        <p:cTn id="144" dur="1" fill="hold">
                                          <p:stCondLst>
                                            <p:cond delay="0"/>
                                          </p:stCondLst>
                                        </p:cTn>
                                        <p:tgtEl>
                                          <p:spTgt spid="20"/>
                                        </p:tgtEl>
                                        <p:attrNameLst>
                                          <p:attrName>style.visibility</p:attrName>
                                        </p:attrNameLst>
                                      </p:cBhvr>
                                      <p:to>
                                        <p:strVal val="hidden"/>
                                      </p:to>
                                    </p:set>
                                  </p:childTnLst>
                                </p:cTn>
                              </p:par>
                            </p:childTnLst>
                          </p:cTn>
                        </p:par>
                        <p:par>
                          <p:cTn id="145" fill="hold">
                            <p:stCondLst>
                              <p:cond delay="46000"/>
                            </p:stCondLst>
                            <p:childTnLst>
                              <p:par>
                                <p:cTn id="146" presetID="1" presetClass="exit" presetSubtype="0" fill="hold" grpId="0" nodeType="afterEffect">
                                  <p:stCondLst>
                                    <p:cond delay="1000"/>
                                  </p:stCondLst>
                                  <p:childTnLst>
                                    <p:set>
                                      <p:cBhvr>
                                        <p:cTn id="147" dur="1" fill="hold">
                                          <p:stCondLst>
                                            <p:cond delay="0"/>
                                          </p:stCondLst>
                                        </p:cTn>
                                        <p:tgtEl>
                                          <p:spTgt spid="19"/>
                                        </p:tgtEl>
                                        <p:attrNameLst>
                                          <p:attrName>style.visibility</p:attrName>
                                        </p:attrNameLst>
                                      </p:cBhvr>
                                      <p:to>
                                        <p:strVal val="hidden"/>
                                      </p:to>
                                    </p:set>
                                  </p:childTnLst>
                                </p:cTn>
                              </p:par>
                            </p:childTnLst>
                          </p:cTn>
                        </p:par>
                        <p:par>
                          <p:cTn id="148" fill="hold">
                            <p:stCondLst>
                              <p:cond delay="47000"/>
                            </p:stCondLst>
                            <p:childTnLst>
                              <p:par>
                                <p:cTn id="149" presetID="1" presetClass="exit" presetSubtype="0" fill="hold" grpId="0" nodeType="afterEffect">
                                  <p:stCondLst>
                                    <p:cond delay="1000"/>
                                  </p:stCondLst>
                                  <p:childTnLst>
                                    <p:set>
                                      <p:cBhvr>
                                        <p:cTn id="150" dur="1" fill="hold">
                                          <p:stCondLst>
                                            <p:cond delay="0"/>
                                          </p:stCondLst>
                                        </p:cTn>
                                        <p:tgtEl>
                                          <p:spTgt spid="18"/>
                                        </p:tgtEl>
                                        <p:attrNameLst>
                                          <p:attrName>style.visibility</p:attrName>
                                        </p:attrNameLst>
                                      </p:cBhvr>
                                      <p:to>
                                        <p:strVal val="hidden"/>
                                      </p:to>
                                    </p:set>
                                  </p:childTnLst>
                                </p:cTn>
                              </p:par>
                            </p:childTnLst>
                          </p:cTn>
                        </p:par>
                        <p:par>
                          <p:cTn id="151" fill="hold">
                            <p:stCondLst>
                              <p:cond delay="48000"/>
                            </p:stCondLst>
                            <p:childTnLst>
                              <p:par>
                                <p:cTn id="152" presetID="1" presetClass="exit" presetSubtype="0" fill="hold" grpId="0" nodeType="afterEffect">
                                  <p:stCondLst>
                                    <p:cond delay="1000"/>
                                  </p:stCondLst>
                                  <p:childTnLst>
                                    <p:set>
                                      <p:cBhvr>
                                        <p:cTn id="153" dur="1" fill="hold">
                                          <p:stCondLst>
                                            <p:cond delay="0"/>
                                          </p:stCondLst>
                                        </p:cTn>
                                        <p:tgtEl>
                                          <p:spTgt spid="17"/>
                                        </p:tgtEl>
                                        <p:attrNameLst>
                                          <p:attrName>style.visibility</p:attrName>
                                        </p:attrNameLst>
                                      </p:cBhvr>
                                      <p:to>
                                        <p:strVal val="hidden"/>
                                      </p:to>
                                    </p:set>
                                  </p:childTnLst>
                                </p:cTn>
                              </p:par>
                            </p:childTnLst>
                          </p:cTn>
                        </p:par>
                        <p:par>
                          <p:cTn id="154" fill="hold">
                            <p:stCondLst>
                              <p:cond delay="49000"/>
                            </p:stCondLst>
                            <p:childTnLst>
                              <p:par>
                                <p:cTn id="155" presetID="1" presetClass="exit" presetSubtype="0" fill="hold" grpId="0" nodeType="afterEffect">
                                  <p:stCondLst>
                                    <p:cond delay="1000"/>
                                  </p:stCondLst>
                                  <p:childTnLst>
                                    <p:set>
                                      <p:cBhvr>
                                        <p:cTn id="156" dur="1" fill="hold">
                                          <p:stCondLst>
                                            <p:cond delay="0"/>
                                          </p:stCondLst>
                                        </p:cTn>
                                        <p:tgtEl>
                                          <p:spTgt spid="16"/>
                                        </p:tgtEl>
                                        <p:attrNameLst>
                                          <p:attrName>style.visibility</p:attrName>
                                        </p:attrNameLst>
                                      </p:cBhvr>
                                      <p:to>
                                        <p:strVal val="hidden"/>
                                      </p:to>
                                    </p:set>
                                  </p:childTnLst>
                                </p:cTn>
                              </p:par>
                            </p:childTnLst>
                          </p:cTn>
                        </p:par>
                        <p:par>
                          <p:cTn id="157" fill="hold">
                            <p:stCondLst>
                              <p:cond delay="50000"/>
                            </p:stCondLst>
                            <p:childTnLst>
                              <p:par>
                                <p:cTn id="158" presetID="1" presetClass="exit" presetSubtype="0" fill="hold" grpId="0" nodeType="afterEffect">
                                  <p:stCondLst>
                                    <p:cond delay="1000"/>
                                  </p:stCondLst>
                                  <p:childTnLst>
                                    <p:set>
                                      <p:cBhvr>
                                        <p:cTn id="159" dur="1" fill="hold">
                                          <p:stCondLst>
                                            <p:cond delay="0"/>
                                          </p:stCondLst>
                                        </p:cTn>
                                        <p:tgtEl>
                                          <p:spTgt spid="15"/>
                                        </p:tgtEl>
                                        <p:attrNameLst>
                                          <p:attrName>style.visibility</p:attrName>
                                        </p:attrNameLst>
                                      </p:cBhvr>
                                      <p:to>
                                        <p:strVal val="hidden"/>
                                      </p:to>
                                    </p:set>
                                  </p:childTnLst>
                                </p:cTn>
                              </p:par>
                            </p:childTnLst>
                          </p:cTn>
                        </p:par>
                        <p:par>
                          <p:cTn id="160" fill="hold">
                            <p:stCondLst>
                              <p:cond delay="51000"/>
                            </p:stCondLst>
                            <p:childTnLst>
                              <p:par>
                                <p:cTn id="161" presetID="1" presetClass="exit" presetSubtype="0" fill="hold" grpId="0" nodeType="afterEffect">
                                  <p:stCondLst>
                                    <p:cond delay="1000"/>
                                  </p:stCondLst>
                                  <p:childTnLst>
                                    <p:set>
                                      <p:cBhvr>
                                        <p:cTn id="162" dur="1" fill="hold">
                                          <p:stCondLst>
                                            <p:cond delay="0"/>
                                          </p:stCondLst>
                                        </p:cTn>
                                        <p:tgtEl>
                                          <p:spTgt spid="14"/>
                                        </p:tgtEl>
                                        <p:attrNameLst>
                                          <p:attrName>style.visibility</p:attrName>
                                        </p:attrNameLst>
                                      </p:cBhvr>
                                      <p:to>
                                        <p:strVal val="hidden"/>
                                      </p:to>
                                    </p:set>
                                  </p:childTnLst>
                                </p:cTn>
                              </p:par>
                            </p:childTnLst>
                          </p:cTn>
                        </p:par>
                        <p:par>
                          <p:cTn id="163" fill="hold">
                            <p:stCondLst>
                              <p:cond delay="52000"/>
                            </p:stCondLst>
                            <p:childTnLst>
                              <p:par>
                                <p:cTn id="164" presetID="1" presetClass="exit" presetSubtype="0" fill="hold" grpId="0" nodeType="afterEffect">
                                  <p:stCondLst>
                                    <p:cond delay="1000"/>
                                  </p:stCondLst>
                                  <p:childTnLst>
                                    <p:set>
                                      <p:cBhvr>
                                        <p:cTn id="165" dur="1" fill="hold">
                                          <p:stCondLst>
                                            <p:cond delay="0"/>
                                          </p:stCondLst>
                                        </p:cTn>
                                        <p:tgtEl>
                                          <p:spTgt spid="13"/>
                                        </p:tgtEl>
                                        <p:attrNameLst>
                                          <p:attrName>style.visibility</p:attrName>
                                        </p:attrNameLst>
                                      </p:cBhvr>
                                      <p:to>
                                        <p:strVal val="hidden"/>
                                      </p:to>
                                    </p:set>
                                  </p:childTnLst>
                                </p:cTn>
                              </p:par>
                            </p:childTnLst>
                          </p:cTn>
                        </p:par>
                        <p:par>
                          <p:cTn id="166" fill="hold">
                            <p:stCondLst>
                              <p:cond delay="53000"/>
                            </p:stCondLst>
                            <p:childTnLst>
                              <p:par>
                                <p:cTn id="167" presetID="1" presetClass="exit" presetSubtype="0" fill="hold" grpId="0" nodeType="afterEffect">
                                  <p:stCondLst>
                                    <p:cond delay="1000"/>
                                  </p:stCondLst>
                                  <p:childTnLst>
                                    <p:set>
                                      <p:cBhvr>
                                        <p:cTn id="168" dur="1" fill="hold">
                                          <p:stCondLst>
                                            <p:cond delay="0"/>
                                          </p:stCondLst>
                                        </p:cTn>
                                        <p:tgtEl>
                                          <p:spTgt spid="12"/>
                                        </p:tgtEl>
                                        <p:attrNameLst>
                                          <p:attrName>style.visibility</p:attrName>
                                        </p:attrNameLst>
                                      </p:cBhvr>
                                      <p:to>
                                        <p:strVal val="hidden"/>
                                      </p:to>
                                    </p:set>
                                  </p:childTnLst>
                                </p:cTn>
                              </p:par>
                            </p:childTnLst>
                          </p:cTn>
                        </p:par>
                        <p:par>
                          <p:cTn id="169" fill="hold">
                            <p:stCondLst>
                              <p:cond delay="54000"/>
                            </p:stCondLst>
                            <p:childTnLst>
                              <p:par>
                                <p:cTn id="170" presetID="1" presetClass="exit" presetSubtype="0" fill="hold" grpId="0" nodeType="afterEffect">
                                  <p:stCondLst>
                                    <p:cond delay="1000"/>
                                  </p:stCondLst>
                                  <p:childTnLst>
                                    <p:set>
                                      <p:cBhvr>
                                        <p:cTn id="171" dur="1" fill="hold">
                                          <p:stCondLst>
                                            <p:cond delay="0"/>
                                          </p:stCondLst>
                                        </p:cTn>
                                        <p:tgtEl>
                                          <p:spTgt spid="11"/>
                                        </p:tgtEl>
                                        <p:attrNameLst>
                                          <p:attrName>style.visibility</p:attrName>
                                        </p:attrNameLst>
                                      </p:cBhvr>
                                      <p:to>
                                        <p:strVal val="hidden"/>
                                      </p:to>
                                    </p:set>
                                  </p:childTnLst>
                                </p:cTn>
                              </p:par>
                            </p:childTnLst>
                          </p:cTn>
                        </p:par>
                        <p:par>
                          <p:cTn id="172" fill="hold">
                            <p:stCondLst>
                              <p:cond delay="55000"/>
                            </p:stCondLst>
                            <p:childTnLst>
                              <p:par>
                                <p:cTn id="173" presetID="1" presetClass="exit" presetSubtype="0" fill="hold" grpId="0" nodeType="afterEffect">
                                  <p:stCondLst>
                                    <p:cond delay="1000"/>
                                  </p:stCondLst>
                                  <p:childTnLst>
                                    <p:set>
                                      <p:cBhvr>
                                        <p:cTn id="174" dur="1" fill="hold">
                                          <p:stCondLst>
                                            <p:cond delay="0"/>
                                          </p:stCondLst>
                                        </p:cTn>
                                        <p:tgtEl>
                                          <p:spTgt spid="10"/>
                                        </p:tgtEl>
                                        <p:attrNameLst>
                                          <p:attrName>style.visibility</p:attrName>
                                        </p:attrNameLst>
                                      </p:cBhvr>
                                      <p:to>
                                        <p:strVal val="hidden"/>
                                      </p:to>
                                    </p:set>
                                  </p:childTnLst>
                                </p:cTn>
                              </p:par>
                            </p:childTnLst>
                          </p:cTn>
                        </p:par>
                        <p:par>
                          <p:cTn id="175" fill="hold">
                            <p:stCondLst>
                              <p:cond delay="56000"/>
                            </p:stCondLst>
                            <p:childTnLst>
                              <p:par>
                                <p:cTn id="176" presetID="1" presetClass="exit" presetSubtype="0" fill="hold" grpId="0" nodeType="afterEffect">
                                  <p:stCondLst>
                                    <p:cond delay="1000"/>
                                  </p:stCondLst>
                                  <p:childTnLst>
                                    <p:set>
                                      <p:cBhvr>
                                        <p:cTn id="177" dur="1" fill="hold">
                                          <p:stCondLst>
                                            <p:cond delay="0"/>
                                          </p:stCondLst>
                                        </p:cTn>
                                        <p:tgtEl>
                                          <p:spTgt spid="9"/>
                                        </p:tgtEl>
                                        <p:attrNameLst>
                                          <p:attrName>style.visibility</p:attrName>
                                        </p:attrNameLst>
                                      </p:cBhvr>
                                      <p:to>
                                        <p:strVal val="hidden"/>
                                      </p:to>
                                    </p:set>
                                  </p:childTnLst>
                                </p:cTn>
                              </p:par>
                            </p:childTnLst>
                          </p:cTn>
                        </p:par>
                        <p:par>
                          <p:cTn id="178" fill="hold">
                            <p:stCondLst>
                              <p:cond delay="57000"/>
                            </p:stCondLst>
                            <p:childTnLst>
                              <p:par>
                                <p:cTn id="179" presetID="1" presetClass="exit" presetSubtype="0" fill="hold" grpId="0" nodeType="afterEffect">
                                  <p:stCondLst>
                                    <p:cond delay="1000"/>
                                  </p:stCondLst>
                                  <p:childTnLst>
                                    <p:set>
                                      <p:cBhvr>
                                        <p:cTn id="180" dur="1" fill="hold">
                                          <p:stCondLst>
                                            <p:cond delay="0"/>
                                          </p:stCondLst>
                                        </p:cTn>
                                        <p:tgtEl>
                                          <p:spTgt spid="8"/>
                                        </p:tgtEl>
                                        <p:attrNameLst>
                                          <p:attrName>style.visibility</p:attrName>
                                        </p:attrNameLst>
                                      </p:cBhvr>
                                      <p:to>
                                        <p:strVal val="hidden"/>
                                      </p:to>
                                    </p:set>
                                  </p:childTnLst>
                                </p:cTn>
                              </p:par>
                            </p:childTnLst>
                          </p:cTn>
                        </p:par>
                        <p:par>
                          <p:cTn id="181" fill="hold">
                            <p:stCondLst>
                              <p:cond delay="58000"/>
                            </p:stCondLst>
                            <p:childTnLst>
                              <p:par>
                                <p:cTn id="182" presetID="1" presetClass="exit" presetSubtype="0" fill="hold" grpId="0" nodeType="afterEffect">
                                  <p:stCondLst>
                                    <p:cond delay="1000"/>
                                  </p:stCondLst>
                                  <p:childTnLst>
                                    <p:set>
                                      <p:cBhvr>
                                        <p:cTn id="183"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66"/>
                  </p:tgtEl>
                </p:cond>
              </p:nextCondLst>
            </p:seq>
            <p:seq concurrent="1" nextAc="seek">
              <p:cTn id="184" restart="whenNotActive" fill="hold" evtFilter="cancelBubble" nodeType="interactiveSeq">
                <p:stCondLst>
                  <p:cond evt="onClick" delay="0">
                    <p:tgtEl>
                      <p:spTgt spid="112"/>
                    </p:tgtEl>
                  </p:cond>
                </p:stCondLst>
                <p:endSync evt="end" delay="0">
                  <p:rtn val="all"/>
                </p:endSync>
                <p:childTnLst>
                  <p:par>
                    <p:cTn id="185" fill="hold">
                      <p:stCondLst>
                        <p:cond delay="0"/>
                      </p:stCondLst>
                      <p:childTnLst>
                        <p:par>
                          <p:cTn id="186" fill="hold">
                            <p:stCondLst>
                              <p:cond delay="0"/>
                            </p:stCondLst>
                            <p:childTnLst>
                              <p:par>
                                <p:cTn id="187" presetID="1" presetClass="exit" presetSubtype="0" fill="hold" grpId="0" nodeType="clickEffect">
                                  <p:stCondLst>
                                    <p:cond delay="1000"/>
                                  </p:stCondLst>
                                  <p:childTnLst>
                                    <p:set>
                                      <p:cBhvr>
                                        <p:cTn id="188" dur="1" fill="hold">
                                          <p:stCondLst>
                                            <p:cond delay="0"/>
                                          </p:stCondLst>
                                        </p:cTn>
                                        <p:tgtEl>
                                          <p:spTgt spid="112"/>
                                        </p:tgtEl>
                                        <p:attrNameLst>
                                          <p:attrName>style.visibility</p:attrName>
                                        </p:attrNameLst>
                                      </p:cBhvr>
                                      <p:to>
                                        <p:strVal val="hidden"/>
                                      </p:to>
                                    </p:set>
                                  </p:childTnLst>
                                </p:cTn>
                              </p:par>
                            </p:childTnLst>
                          </p:cTn>
                        </p:par>
                        <p:par>
                          <p:cTn id="189" fill="hold">
                            <p:stCondLst>
                              <p:cond delay="1000"/>
                            </p:stCondLst>
                            <p:childTnLst>
                              <p:par>
                                <p:cTn id="190" presetID="1" presetClass="exit" presetSubtype="0" fill="hold" grpId="0" nodeType="afterEffect">
                                  <p:stCondLst>
                                    <p:cond delay="1000"/>
                                  </p:stCondLst>
                                  <p:childTnLst>
                                    <p:set>
                                      <p:cBhvr>
                                        <p:cTn id="191" dur="1" fill="hold">
                                          <p:stCondLst>
                                            <p:cond delay="0"/>
                                          </p:stCondLst>
                                        </p:cTn>
                                        <p:tgtEl>
                                          <p:spTgt spid="111"/>
                                        </p:tgtEl>
                                        <p:attrNameLst>
                                          <p:attrName>style.visibility</p:attrName>
                                        </p:attrNameLst>
                                      </p:cBhvr>
                                      <p:to>
                                        <p:strVal val="hidden"/>
                                      </p:to>
                                    </p:set>
                                  </p:childTnLst>
                                </p:cTn>
                              </p:par>
                            </p:childTnLst>
                          </p:cTn>
                        </p:par>
                        <p:par>
                          <p:cTn id="192" fill="hold">
                            <p:stCondLst>
                              <p:cond delay="2000"/>
                            </p:stCondLst>
                            <p:childTnLst>
                              <p:par>
                                <p:cTn id="193" presetID="1" presetClass="exit" presetSubtype="0" fill="hold" grpId="0" nodeType="afterEffect">
                                  <p:stCondLst>
                                    <p:cond delay="1000"/>
                                  </p:stCondLst>
                                  <p:childTnLst>
                                    <p:set>
                                      <p:cBhvr>
                                        <p:cTn id="194" dur="1" fill="hold">
                                          <p:stCondLst>
                                            <p:cond delay="0"/>
                                          </p:stCondLst>
                                        </p:cTn>
                                        <p:tgtEl>
                                          <p:spTgt spid="110"/>
                                        </p:tgtEl>
                                        <p:attrNameLst>
                                          <p:attrName>style.visibility</p:attrName>
                                        </p:attrNameLst>
                                      </p:cBhvr>
                                      <p:to>
                                        <p:strVal val="hidden"/>
                                      </p:to>
                                    </p:set>
                                  </p:childTnLst>
                                </p:cTn>
                              </p:par>
                            </p:childTnLst>
                          </p:cTn>
                        </p:par>
                        <p:par>
                          <p:cTn id="195" fill="hold">
                            <p:stCondLst>
                              <p:cond delay="3000"/>
                            </p:stCondLst>
                            <p:childTnLst>
                              <p:par>
                                <p:cTn id="196" presetID="1" presetClass="exit" presetSubtype="0" fill="hold" grpId="0" nodeType="afterEffect">
                                  <p:stCondLst>
                                    <p:cond delay="1000"/>
                                  </p:stCondLst>
                                  <p:childTnLst>
                                    <p:set>
                                      <p:cBhvr>
                                        <p:cTn id="197" dur="1" fill="hold">
                                          <p:stCondLst>
                                            <p:cond delay="0"/>
                                          </p:stCondLst>
                                        </p:cTn>
                                        <p:tgtEl>
                                          <p:spTgt spid="109"/>
                                        </p:tgtEl>
                                        <p:attrNameLst>
                                          <p:attrName>style.visibility</p:attrName>
                                        </p:attrNameLst>
                                      </p:cBhvr>
                                      <p:to>
                                        <p:strVal val="hidden"/>
                                      </p:to>
                                    </p:set>
                                  </p:childTnLst>
                                </p:cTn>
                              </p:par>
                            </p:childTnLst>
                          </p:cTn>
                        </p:par>
                        <p:par>
                          <p:cTn id="198" fill="hold">
                            <p:stCondLst>
                              <p:cond delay="4000"/>
                            </p:stCondLst>
                            <p:childTnLst>
                              <p:par>
                                <p:cTn id="199" presetID="1" presetClass="exit" presetSubtype="0" fill="hold" grpId="0" nodeType="afterEffect">
                                  <p:stCondLst>
                                    <p:cond delay="1000"/>
                                  </p:stCondLst>
                                  <p:childTnLst>
                                    <p:set>
                                      <p:cBhvr>
                                        <p:cTn id="200" dur="1" fill="hold">
                                          <p:stCondLst>
                                            <p:cond delay="0"/>
                                          </p:stCondLst>
                                        </p:cTn>
                                        <p:tgtEl>
                                          <p:spTgt spid="108"/>
                                        </p:tgtEl>
                                        <p:attrNameLst>
                                          <p:attrName>style.visibility</p:attrName>
                                        </p:attrNameLst>
                                      </p:cBhvr>
                                      <p:to>
                                        <p:strVal val="hidden"/>
                                      </p:to>
                                    </p:set>
                                  </p:childTnLst>
                                </p:cTn>
                              </p:par>
                            </p:childTnLst>
                          </p:cTn>
                        </p:par>
                        <p:par>
                          <p:cTn id="201" fill="hold">
                            <p:stCondLst>
                              <p:cond delay="5000"/>
                            </p:stCondLst>
                            <p:childTnLst>
                              <p:par>
                                <p:cTn id="202" presetID="1" presetClass="exit" presetSubtype="0" fill="hold" grpId="0" nodeType="afterEffect">
                                  <p:stCondLst>
                                    <p:cond delay="1000"/>
                                  </p:stCondLst>
                                  <p:childTnLst>
                                    <p:set>
                                      <p:cBhvr>
                                        <p:cTn id="203" dur="1" fill="hold">
                                          <p:stCondLst>
                                            <p:cond delay="0"/>
                                          </p:stCondLst>
                                        </p:cTn>
                                        <p:tgtEl>
                                          <p:spTgt spid="107"/>
                                        </p:tgtEl>
                                        <p:attrNameLst>
                                          <p:attrName>style.visibility</p:attrName>
                                        </p:attrNameLst>
                                      </p:cBhvr>
                                      <p:to>
                                        <p:strVal val="hidden"/>
                                      </p:to>
                                    </p:set>
                                  </p:childTnLst>
                                </p:cTn>
                              </p:par>
                            </p:childTnLst>
                          </p:cTn>
                        </p:par>
                        <p:par>
                          <p:cTn id="204" fill="hold">
                            <p:stCondLst>
                              <p:cond delay="6000"/>
                            </p:stCondLst>
                            <p:childTnLst>
                              <p:par>
                                <p:cTn id="205" presetID="1" presetClass="exit" presetSubtype="0" fill="hold" grpId="0" nodeType="afterEffect">
                                  <p:stCondLst>
                                    <p:cond delay="1000"/>
                                  </p:stCondLst>
                                  <p:childTnLst>
                                    <p:set>
                                      <p:cBhvr>
                                        <p:cTn id="206" dur="1" fill="hold">
                                          <p:stCondLst>
                                            <p:cond delay="0"/>
                                          </p:stCondLst>
                                        </p:cTn>
                                        <p:tgtEl>
                                          <p:spTgt spid="106"/>
                                        </p:tgtEl>
                                        <p:attrNameLst>
                                          <p:attrName>style.visibility</p:attrName>
                                        </p:attrNameLst>
                                      </p:cBhvr>
                                      <p:to>
                                        <p:strVal val="hidden"/>
                                      </p:to>
                                    </p:set>
                                  </p:childTnLst>
                                </p:cTn>
                              </p:par>
                            </p:childTnLst>
                          </p:cTn>
                        </p:par>
                        <p:par>
                          <p:cTn id="207" fill="hold">
                            <p:stCondLst>
                              <p:cond delay="7000"/>
                            </p:stCondLst>
                            <p:childTnLst>
                              <p:par>
                                <p:cTn id="208" presetID="1" presetClass="exit" presetSubtype="0" fill="hold" grpId="0" nodeType="afterEffect">
                                  <p:stCondLst>
                                    <p:cond delay="1000"/>
                                  </p:stCondLst>
                                  <p:childTnLst>
                                    <p:set>
                                      <p:cBhvr>
                                        <p:cTn id="209" dur="1" fill="hold">
                                          <p:stCondLst>
                                            <p:cond delay="0"/>
                                          </p:stCondLst>
                                        </p:cTn>
                                        <p:tgtEl>
                                          <p:spTgt spid="105"/>
                                        </p:tgtEl>
                                        <p:attrNameLst>
                                          <p:attrName>style.visibility</p:attrName>
                                        </p:attrNameLst>
                                      </p:cBhvr>
                                      <p:to>
                                        <p:strVal val="hidden"/>
                                      </p:to>
                                    </p:set>
                                  </p:childTnLst>
                                </p:cTn>
                              </p:par>
                            </p:childTnLst>
                          </p:cTn>
                        </p:par>
                        <p:par>
                          <p:cTn id="210" fill="hold">
                            <p:stCondLst>
                              <p:cond delay="8000"/>
                            </p:stCondLst>
                            <p:childTnLst>
                              <p:par>
                                <p:cTn id="211" presetID="1" presetClass="exit" presetSubtype="0" fill="hold" grpId="0" nodeType="afterEffect">
                                  <p:stCondLst>
                                    <p:cond delay="1000"/>
                                  </p:stCondLst>
                                  <p:childTnLst>
                                    <p:set>
                                      <p:cBhvr>
                                        <p:cTn id="212" dur="1" fill="hold">
                                          <p:stCondLst>
                                            <p:cond delay="0"/>
                                          </p:stCondLst>
                                        </p:cTn>
                                        <p:tgtEl>
                                          <p:spTgt spid="104"/>
                                        </p:tgtEl>
                                        <p:attrNameLst>
                                          <p:attrName>style.visibility</p:attrName>
                                        </p:attrNameLst>
                                      </p:cBhvr>
                                      <p:to>
                                        <p:strVal val="hidden"/>
                                      </p:to>
                                    </p:set>
                                  </p:childTnLst>
                                </p:cTn>
                              </p:par>
                            </p:childTnLst>
                          </p:cTn>
                        </p:par>
                        <p:par>
                          <p:cTn id="213" fill="hold">
                            <p:stCondLst>
                              <p:cond delay="9000"/>
                            </p:stCondLst>
                            <p:childTnLst>
                              <p:par>
                                <p:cTn id="214" presetID="1" presetClass="exit" presetSubtype="0" fill="hold" grpId="0" nodeType="afterEffect">
                                  <p:stCondLst>
                                    <p:cond delay="1000"/>
                                  </p:stCondLst>
                                  <p:childTnLst>
                                    <p:set>
                                      <p:cBhvr>
                                        <p:cTn id="215" dur="1" fill="hold">
                                          <p:stCondLst>
                                            <p:cond delay="0"/>
                                          </p:stCondLst>
                                        </p:cTn>
                                        <p:tgtEl>
                                          <p:spTgt spid="103"/>
                                        </p:tgtEl>
                                        <p:attrNameLst>
                                          <p:attrName>style.visibility</p:attrName>
                                        </p:attrNameLst>
                                      </p:cBhvr>
                                      <p:to>
                                        <p:strVal val="hidden"/>
                                      </p:to>
                                    </p:set>
                                  </p:childTnLst>
                                </p:cTn>
                              </p:par>
                            </p:childTnLst>
                          </p:cTn>
                        </p:par>
                        <p:par>
                          <p:cTn id="216" fill="hold">
                            <p:stCondLst>
                              <p:cond delay="10000"/>
                            </p:stCondLst>
                            <p:childTnLst>
                              <p:par>
                                <p:cTn id="217" presetID="1" presetClass="exit" presetSubtype="0" fill="hold" grpId="0" nodeType="afterEffect">
                                  <p:stCondLst>
                                    <p:cond delay="1000"/>
                                  </p:stCondLst>
                                  <p:childTnLst>
                                    <p:set>
                                      <p:cBhvr>
                                        <p:cTn id="218" dur="1" fill="hold">
                                          <p:stCondLst>
                                            <p:cond delay="0"/>
                                          </p:stCondLst>
                                        </p:cTn>
                                        <p:tgtEl>
                                          <p:spTgt spid="102"/>
                                        </p:tgtEl>
                                        <p:attrNameLst>
                                          <p:attrName>style.visibility</p:attrName>
                                        </p:attrNameLst>
                                      </p:cBhvr>
                                      <p:to>
                                        <p:strVal val="hidden"/>
                                      </p:to>
                                    </p:set>
                                  </p:childTnLst>
                                </p:cTn>
                              </p:par>
                            </p:childTnLst>
                          </p:cTn>
                        </p:par>
                        <p:par>
                          <p:cTn id="219" fill="hold">
                            <p:stCondLst>
                              <p:cond delay="11000"/>
                            </p:stCondLst>
                            <p:childTnLst>
                              <p:par>
                                <p:cTn id="220" presetID="1" presetClass="exit" presetSubtype="0" fill="hold" grpId="0" nodeType="afterEffect">
                                  <p:stCondLst>
                                    <p:cond delay="1000"/>
                                  </p:stCondLst>
                                  <p:childTnLst>
                                    <p:set>
                                      <p:cBhvr>
                                        <p:cTn id="221" dur="1" fill="hold">
                                          <p:stCondLst>
                                            <p:cond delay="0"/>
                                          </p:stCondLst>
                                        </p:cTn>
                                        <p:tgtEl>
                                          <p:spTgt spid="101"/>
                                        </p:tgtEl>
                                        <p:attrNameLst>
                                          <p:attrName>style.visibility</p:attrName>
                                        </p:attrNameLst>
                                      </p:cBhvr>
                                      <p:to>
                                        <p:strVal val="hidden"/>
                                      </p:to>
                                    </p:set>
                                  </p:childTnLst>
                                </p:cTn>
                              </p:par>
                            </p:childTnLst>
                          </p:cTn>
                        </p:par>
                        <p:par>
                          <p:cTn id="222" fill="hold">
                            <p:stCondLst>
                              <p:cond delay="12000"/>
                            </p:stCondLst>
                            <p:childTnLst>
                              <p:par>
                                <p:cTn id="223" presetID="1" presetClass="exit" presetSubtype="0" fill="hold" grpId="0" nodeType="afterEffect">
                                  <p:stCondLst>
                                    <p:cond delay="1000"/>
                                  </p:stCondLst>
                                  <p:childTnLst>
                                    <p:set>
                                      <p:cBhvr>
                                        <p:cTn id="224" dur="1" fill="hold">
                                          <p:stCondLst>
                                            <p:cond delay="0"/>
                                          </p:stCondLst>
                                        </p:cTn>
                                        <p:tgtEl>
                                          <p:spTgt spid="100"/>
                                        </p:tgtEl>
                                        <p:attrNameLst>
                                          <p:attrName>style.visibility</p:attrName>
                                        </p:attrNameLst>
                                      </p:cBhvr>
                                      <p:to>
                                        <p:strVal val="hidden"/>
                                      </p:to>
                                    </p:set>
                                  </p:childTnLst>
                                </p:cTn>
                              </p:par>
                            </p:childTnLst>
                          </p:cTn>
                        </p:par>
                        <p:par>
                          <p:cTn id="225" fill="hold">
                            <p:stCondLst>
                              <p:cond delay="13000"/>
                            </p:stCondLst>
                            <p:childTnLst>
                              <p:par>
                                <p:cTn id="226" presetID="1" presetClass="exit" presetSubtype="0" fill="hold" grpId="0" nodeType="afterEffect">
                                  <p:stCondLst>
                                    <p:cond delay="1000"/>
                                  </p:stCondLst>
                                  <p:childTnLst>
                                    <p:set>
                                      <p:cBhvr>
                                        <p:cTn id="227" dur="1" fill="hold">
                                          <p:stCondLst>
                                            <p:cond delay="0"/>
                                          </p:stCondLst>
                                        </p:cTn>
                                        <p:tgtEl>
                                          <p:spTgt spid="99"/>
                                        </p:tgtEl>
                                        <p:attrNameLst>
                                          <p:attrName>style.visibility</p:attrName>
                                        </p:attrNameLst>
                                      </p:cBhvr>
                                      <p:to>
                                        <p:strVal val="hidden"/>
                                      </p:to>
                                    </p:set>
                                  </p:childTnLst>
                                </p:cTn>
                              </p:par>
                            </p:childTnLst>
                          </p:cTn>
                        </p:par>
                        <p:par>
                          <p:cTn id="228" fill="hold">
                            <p:stCondLst>
                              <p:cond delay="14000"/>
                            </p:stCondLst>
                            <p:childTnLst>
                              <p:par>
                                <p:cTn id="229" presetID="1" presetClass="exit" presetSubtype="0" fill="hold" grpId="0" nodeType="afterEffect">
                                  <p:stCondLst>
                                    <p:cond delay="1000"/>
                                  </p:stCondLst>
                                  <p:childTnLst>
                                    <p:set>
                                      <p:cBhvr>
                                        <p:cTn id="230" dur="1" fill="hold">
                                          <p:stCondLst>
                                            <p:cond delay="0"/>
                                          </p:stCondLst>
                                        </p:cTn>
                                        <p:tgtEl>
                                          <p:spTgt spid="98"/>
                                        </p:tgtEl>
                                        <p:attrNameLst>
                                          <p:attrName>style.visibility</p:attrName>
                                        </p:attrNameLst>
                                      </p:cBhvr>
                                      <p:to>
                                        <p:strVal val="hidden"/>
                                      </p:to>
                                    </p:set>
                                  </p:childTnLst>
                                </p:cTn>
                              </p:par>
                            </p:childTnLst>
                          </p:cTn>
                        </p:par>
                        <p:par>
                          <p:cTn id="231" fill="hold">
                            <p:stCondLst>
                              <p:cond delay="15000"/>
                            </p:stCondLst>
                            <p:childTnLst>
                              <p:par>
                                <p:cTn id="232" presetID="1" presetClass="exit" presetSubtype="0" fill="hold" grpId="0" nodeType="afterEffect">
                                  <p:stCondLst>
                                    <p:cond delay="1000"/>
                                  </p:stCondLst>
                                  <p:childTnLst>
                                    <p:set>
                                      <p:cBhvr>
                                        <p:cTn id="233" dur="1" fill="hold">
                                          <p:stCondLst>
                                            <p:cond delay="0"/>
                                          </p:stCondLst>
                                        </p:cTn>
                                        <p:tgtEl>
                                          <p:spTgt spid="97"/>
                                        </p:tgtEl>
                                        <p:attrNameLst>
                                          <p:attrName>style.visibility</p:attrName>
                                        </p:attrNameLst>
                                      </p:cBhvr>
                                      <p:to>
                                        <p:strVal val="hidden"/>
                                      </p:to>
                                    </p:set>
                                  </p:childTnLst>
                                </p:cTn>
                              </p:par>
                            </p:childTnLst>
                          </p:cTn>
                        </p:par>
                        <p:par>
                          <p:cTn id="234" fill="hold">
                            <p:stCondLst>
                              <p:cond delay="16000"/>
                            </p:stCondLst>
                            <p:childTnLst>
                              <p:par>
                                <p:cTn id="235" presetID="1" presetClass="exit" presetSubtype="0" fill="hold" grpId="0" nodeType="afterEffect">
                                  <p:stCondLst>
                                    <p:cond delay="1000"/>
                                  </p:stCondLst>
                                  <p:childTnLst>
                                    <p:set>
                                      <p:cBhvr>
                                        <p:cTn id="236" dur="1" fill="hold">
                                          <p:stCondLst>
                                            <p:cond delay="0"/>
                                          </p:stCondLst>
                                        </p:cTn>
                                        <p:tgtEl>
                                          <p:spTgt spid="96"/>
                                        </p:tgtEl>
                                        <p:attrNameLst>
                                          <p:attrName>style.visibility</p:attrName>
                                        </p:attrNameLst>
                                      </p:cBhvr>
                                      <p:to>
                                        <p:strVal val="hidden"/>
                                      </p:to>
                                    </p:set>
                                  </p:childTnLst>
                                </p:cTn>
                              </p:par>
                            </p:childTnLst>
                          </p:cTn>
                        </p:par>
                        <p:par>
                          <p:cTn id="237" fill="hold">
                            <p:stCondLst>
                              <p:cond delay="17000"/>
                            </p:stCondLst>
                            <p:childTnLst>
                              <p:par>
                                <p:cTn id="238" presetID="1" presetClass="exit" presetSubtype="0" fill="hold" grpId="0" nodeType="afterEffect">
                                  <p:stCondLst>
                                    <p:cond delay="1000"/>
                                  </p:stCondLst>
                                  <p:childTnLst>
                                    <p:set>
                                      <p:cBhvr>
                                        <p:cTn id="239" dur="1" fill="hold">
                                          <p:stCondLst>
                                            <p:cond delay="0"/>
                                          </p:stCondLst>
                                        </p:cTn>
                                        <p:tgtEl>
                                          <p:spTgt spid="95"/>
                                        </p:tgtEl>
                                        <p:attrNameLst>
                                          <p:attrName>style.visibility</p:attrName>
                                        </p:attrNameLst>
                                      </p:cBhvr>
                                      <p:to>
                                        <p:strVal val="hidden"/>
                                      </p:to>
                                    </p:set>
                                  </p:childTnLst>
                                </p:cTn>
                              </p:par>
                            </p:childTnLst>
                          </p:cTn>
                        </p:par>
                        <p:par>
                          <p:cTn id="240" fill="hold">
                            <p:stCondLst>
                              <p:cond delay="18000"/>
                            </p:stCondLst>
                            <p:childTnLst>
                              <p:par>
                                <p:cTn id="241" presetID="1" presetClass="exit" presetSubtype="0" fill="hold" grpId="0" nodeType="afterEffect">
                                  <p:stCondLst>
                                    <p:cond delay="1000"/>
                                  </p:stCondLst>
                                  <p:childTnLst>
                                    <p:set>
                                      <p:cBhvr>
                                        <p:cTn id="242" dur="1" fill="hold">
                                          <p:stCondLst>
                                            <p:cond delay="0"/>
                                          </p:stCondLst>
                                        </p:cTn>
                                        <p:tgtEl>
                                          <p:spTgt spid="94"/>
                                        </p:tgtEl>
                                        <p:attrNameLst>
                                          <p:attrName>style.visibility</p:attrName>
                                        </p:attrNameLst>
                                      </p:cBhvr>
                                      <p:to>
                                        <p:strVal val="hidden"/>
                                      </p:to>
                                    </p:set>
                                  </p:childTnLst>
                                </p:cTn>
                              </p:par>
                            </p:childTnLst>
                          </p:cTn>
                        </p:par>
                        <p:par>
                          <p:cTn id="243" fill="hold">
                            <p:stCondLst>
                              <p:cond delay="19000"/>
                            </p:stCondLst>
                            <p:childTnLst>
                              <p:par>
                                <p:cTn id="244" presetID="1" presetClass="exit" presetSubtype="0" fill="hold" grpId="0" nodeType="afterEffect">
                                  <p:stCondLst>
                                    <p:cond delay="1000"/>
                                  </p:stCondLst>
                                  <p:childTnLst>
                                    <p:set>
                                      <p:cBhvr>
                                        <p:cTn id="245" dur="1" fill="hold">
                                          <p:stCondLst>
                                            <p:cond delay="0"/>
                                          </p:stCondLst>
                                        </p:cTn>
                                        <p:tgtEl>
                                          <p:spTgt spid="93"/>
                                        </p:tgtEl>
                                        <p:attrNameLst>
                                          <p:attrName>style.visibility</p:attrName>
                                        </p:attrNameLst>
                                      </p:cBhvr>
                                      <p:to>
                                        <p:strVal val="hidden"/>
                                      </p:to>
                                    </p:set>
                                  </p:childTnLst>
                                </p:cTn>
                              </p:par>
                            </p:childTnLst>
                          </p:cTn>
                        </p:par>
                        <p:par>
                          <p:cTn id="246" fill="hold">
                            <p:stCondLst>
                              <p:cond delay="20000"/>
                            </p:stCondLst>
                            <p:childTnLst>
                              <p:par>
                                <p:cTn id="247" presetID="1" presetClass="exit" presetSubtype="0" fill="hold" grpId="0" nodeType="afterEffect">
                                  <p:stCondLst>
                                    <p:cond delay="1000"/>
                                  </p:stCondLst>
                                  <p:childTnLst>
                                    <p:set>
                                      <p:cBhvr>
                                        <p:cTn id="248" dur="1" fill="hold">
                                          <p:stCondLst>
                                            <p:cond delay="0"/>
                                          </p:stCondLst>
                                        </p:cTn>
                                        <p:tgtEl>
                                          <p:spTgt spid="92"/>
                                        </p:tgtEl>
                                        <p:attrNameLst>
                                          <p:attrName>style.visibility</p:attrName>
                                        </p:attrNameLst>
                                      </p:cBhvr>
                                      <p:to>
                                        <p:strVal val="hidden"/>
                                      </p:to>
                                    </p:set>
                                  </p:childTnLst>
                                </p:cTn>
                              </p:par>
                            </p:childTnLst>
                          </p:cTn>
                        </p:par>
                        <p:par>
                          <p:cTn id="249" fill="hold">
                            <p:stCondLst>
                              <p:cond delay="21000"/>
                            </p:stCondLst>
                            <p:childTnLst>
                              <p:par>
                                <p:cTn id="250" presetID="1" presetClass="exit" presetSubtype="0" fill="hold" grpId="0" nodeType="afterEffect">
                                  <p:stCondLst>
                                    <p:cond delay="1000"/>
                                  </p:stCondLst>
                                  <p:childTnLst>
                                    <p:set>
                                      <p:cBhvr>
                                        <p:cTn id="251" dur="1" fill="hold">
                                          <p:stCondLst>
                                            <p:cond delay="0"/>
                                          </p:stCondLst>
                                        </p:cTn>
                                        <p:tgtEl>
                                          <p:spTgt spid="91"/>
                                        </p:tgtEl>
                                        <p:attrNameLst>
                                          <p:attrName>style.visibility</p:attrName>
                                        </p:attrNameLst>
                                      </p:cBhvr>
                                      <p:to>
                                        <p:strVal val="hidden"/>
                                      </p:to>
                                    </p:set>
                                  </p:childTnLst>
                                </p:cTn>
                              </p:par>
                            </p:childTnLst>
                          </p:cTn>
                        </p:par>
                        <p:par>
                          <p:cTn id="252" fill="hold">
                            <p:stCondLst>
                              <p:cond delay="22000"/>
                            </p:stCondLst>
                            <p:childTnLst>
                              <p:par>
                                <p:cTn id="253" presetID="1" presetClass="exit" presetSubtype="0" fill="hold" grpId="0" nodeType="afterEffect">
                                  <p:stCondLst>
                                    <p:cond delay="1000"/>
                                  </p:stCondLst>
                                  <p:childTnLst>
                                    <p:set>
                                      <p:cBhvr>
                                        <p:cTn id="254" dur="1" fill="hold">
                                          <p:stCondLst>
                                            <p:cond delay="0"/>
                                          </p:stCondLst>
                                        </p:cTn>
                                        <p:tgtEl>
                                          <p:spTgt spid="90"/>
                                        </p:tgtEl>
                                        <p:attrNameLst>
                                          <p:attrName>style.visibility</p:attrName>
                                        </p:attrNameLst>
                                      </p:cBhvr>
                                      <p:to>
                                        <p:strVal val="hidden"/>
                                      </p:to>
                                    </p:set>
                                  </p:childTnLst>
                                </p:cTn>
                              </p:par>
                            </p:childTnLst>
                          </p:cTn>
                        </p:par>
                        <p:par>
                          <p:cTn id="255" fill="hold">
                            <p:stCondLst>
                              <p:cond delay="23000"/>
                            </p:stCondLst>
                            <p:childTnLst>
                              <p:par>
                                <p:cTn id="256" presetID="1" presetClass="exit" presetSubtype="0" fill="hold" grpId="0" nodeType="afterEffect">
                                  <p:stCondLst>
                                    <p:cond delay="1000"/>
                                  </p:stCondLst>
                                  <p:childTnLst>
                                    <p:set>
                                      <p:cBhvr>
                                        <p:cTn id="257" dur="1" fill="hold">
                                          <p:stCondLst>
                                            <p:cond delay="0"/>
                                          </p:stCondLst>
                                        </p:cTn>
                                        <p:tgtEl>
                                          <p:spTgt spid="89"/>
                                        </p:tgtEl>
                                        <p:attrNameLst>
                                          <p:attrName>style.visibility</p:attrName>
                                        </p:attrNameLst>
                                      </p:cBhvr>
                                      <p:to>
                                        <p:strVal val="hidden"/>
                                      </p:to>
                                    </p:set>
                                  </p:childTnLst>
                                </p:cTn>
                              </p:par>
                            </p:childTnLst>
                          </p:cTn>
                        </p:par>
                        <p:par>
                          <p:cTn id="258" fill="hold">
                            <p:stCondLst>
                              <p:cond delay="24000"/>
                            </p:stCondLst>
                            <p:childTnLst>
                              <p:par>
                                <p:cTn id="259" presetID="1" presetClass="exit" presetSubtype="0" fill="hold" grpId="0" nodeType="afterEffect">
                                  <p:stCondLst>
                                    <p:cond delay="1000"/>
                                  </p:stCondLst>
                                  <p:childTnLst>
                                    <p:set>
                                      <p:cBhvr>
                                        <p:cTn id="260" dur="1" fill="hold">
                                          <p:stCondLst>
                                            <p:cond delay="0"/>
                                          </p:stCondLst>
                                        </p:cTn>
                                        <p:tgtEl>
                                          <p:spTgt spid="88"/>
                                        </p:tgtEl>
                                        <p:attrNameLst>
                                          <p:attrName>style.visibility</p:attrName>
                                        </p:attrNameLst>
                                      </p:cBhvr>
                                      <p:to>
                                        <p:strVal val="hidden"/>
                                      </p:to>
                                    </p:set>
                                  </p:childTnLst>
                                </p:cTn>
                              </p:par>
                            </p:childTnLst>
                          </p:cTn>
                        </p:par>
                        <p:par>
                          <p:cTn id="261" fill="hold">
                            <p:stCondLst>
                              <p:cond delay="25000"/>
                            </p:stCondLst>
                            <p:childTnLst>
                              <p:par>
                                <p:cTn id="262" presetID="1" presetClass="exit" presetSubtype="0" fill="hold" grpId="0" nodeType="afterEffect">
                                  <p:stCondLst>
                                    <p:cond delay="1000"/>
                                  </p:stCondLst>
                                  <p:childTnLst>
                                    <p:set>
                                      <p:cBhvr>
                                        <p:cTn id="263" dur="1" fill="hold">
                                          <p:stCondLst>
                                            <p:cond delay="0"/>
                                          </p:stCondLst>
                                        </p:cTn>
                                        <p:tgtEl>
                                          <p:spTgt spid="87"/>
                                        </p:tgtEl>
                                        <p:attrNameLst>
                                          <p:attrName>style.visibility</p:attrName>
                                        </p:attrNameLst>
                                      </p:cBhvr>
                                      <p:to>
                                        <p:strVal val="hidden"/>
                                      </p:to>
                                    </p:set>
                                  </p:childTnLst>
                                </p:cTn>
                              </p:par>
                            </p:childTnLst>
                          </p:cTn>
                        </p:par>
                        <p:par>
                          <p:cTn id="264" fill="hold">
                            <p:stCondLst>
                              <p:cond delay="26000"/>
                            </p:stCondLst>
                            <p:childTnLst>
                              <p:par>
                                <p:cTn id="265" presetID="1" presetClass="exit" presetSubtype="0" fill="hold" grpId="0" nodeType="afterEffect">
                                  <p:stCondLst>
                                    <p:cond delay="1000"/>
                                  </p:stCondLst>
                                  <p:childTnLst>
                                    <p:set>
                                      <p:cBhvr>
                                        <p:cTn id="266" dur="1" fill="hold">
                                          <p:stCondLst>
                                            <p:cond delay="0"/>
                                          </p:stCondLst>
                                        </p:cTn>
                                        <p:tgtEl>
                                          <p:spTgt spid="86"/>
                                        </p:tgtEl>
                                        <p:attrNameLst>
                                          <p:attrName>style.visibility</p:attrName>
                                        </p:attrNameLst>
                                      </p:cBhvr>
                                      <p:to>
                                        <p:strVal val="hidden"/>
                                      </p:to>
                                    </p:set>
                                  </p:childTnLst>
                                </p:cTn>
                              </p:par>
                            </p:childTnLst>
                          </p:cTn>
                        </p:par>
                        <p:par>
                          <p:cTn id="267" fill="hold">
                            <p:stCondLst>
                              <p:cond delay="27000"/>
                            </p:stCondLst>
                            <p:childTnLst>
                              <p:par>
                                <p:cTn id="268" presetID="1" presetClass="exit" presetSubtype="0" fill="hold" grpId="0" nodeType="afterEffect">
                                  <p:stCondLst>
                                    <p:cond delay="1000"/>
                                  </p:stCondLst>
                                  <p:childTnLst>
                                    <p:set>
                                      <p:cBhvr>
                                        <p:cTn id="269" dur="1" fill="hold">
                                          <p:stCondLst>
                                            <p:cond delay="0"/>
                                          </p:stCondLst>
                                        </p:cTn>
                                        <p:tgtEl>
                                          <p:spTgt spid="85"/>
                                        </p:tgtEl>
                                        <p:attrNameLst>
                                          <p:attrName>style.visibility</p:attrName>
                                        </p:attrNameLst>
                                      </p:cBhvr>
                                      <p:to>
                                        <p:strVal val="hidden"/>
                                      </p:to>
                                    </p:set>
                                  </p:childTnLst>
                                </p:cTn>
                              </p:par>
                            </p:childTnLst>
                          </p:cTn>
                        </p:par>
                        <p:par>
                          <p:cTn id="270" fill="hold">
                            <p:stCondLst>
                              <p:cond delay="28000"/>
                            </p:stCondLst>
                            <p:childTnLst>
                              <p:par>
                                <p:cTn id="271" presetID="1" presetClass="exit" presetSubtype="0" fill="hold" grpId="0" nodeType="afterEffect">
                                  <p:stCondLst>
                                    <p:cond delay="1000"/>
                                  </p:stCondLst>
                                  <p:childTnLst>
                                    <p:set>
                                      <p:cBhvr>
                                        <p:cTn id="272" dur="1" fill="hold">
                                          <p:stCondLst>
                                            <p:cond delay="0"/>
                                          </p:stCondLst>
                                        </p:cTn>
                                        <p:tgtEl>
                                          <p:spTgt spid="84"/>
                                        </p:tgtEl>
                                        <p:attrNameLst>
                                          <p:attrName>style.visibility</p:attrName>
                                        </p:attrNameLst>
                                      </p:cBhvr>
                                      <p:to>
                                        <p:strVal val="hidden"/>
                                      </p:to>
                                    </p:set>
                                  </p:childTnLst>
                                </p:cTn>
                              </p:par>
                            </p:childTnLst>
                          </p:cTn>
                        </p:par>
                        <p:par>
                          <p:cTn id="273" fill="hold">
                            <p:stCondLst>
                              <p:cond delay="29000"/>
                            </p:stCondLst>
                            <p:childTnLst>
                              <p:par>
                                <p:cTn id="274" presetID="1" presetClass="exit" presetSubtype="0" fill="hold" grpId="0" nodeType="afterEffect">
                                  <p:stCondLst>
                                    <p:cond delay="1000"/>
                                  </p:stCondLst>
                                  <p:childTnLst>
                                    <p:set>
                                      <p:cBhvr>
                                        <p:cTn id="275" dur="1" fill="hold">
                                          <p:stCondLst>
                                            <p:cond delay="0"/>
                                          </p:stCondLst>
                                        </p:cTn>
                                        <p:tgtEl>
                                          <p:spTgt spid="83"/>
                                        </p:tgtEl>
                                        <p:attrNameLst>
                                          <p:attrName>style.visibility</p:attrName>
                                        </p:attrNameLst>
                                      </p:cBhvr>
                                      <p:to>
                                        <p:strVal val="hidden"/>
                                      </p:to>
                                    </p:set>
                                  </p:childTnLst>
                                </p:cTn>
                              </p:par>
                            </p:childTnLst>
                          </p:cTn>
                        </p:par>
                        <p:par>
                          <p:cTn id="276" fill="hold">
                            <p:stCondLst>
                              <p:cond delay="30000"/>
                            </p:stCondLst>
                            <p:childTnLst>
                              <p:par>
                                <p:cTn id="277" presetID="1" presetClass="exit" presetSubtype="0" fill="hold" grpId="0" nodeType="afterEffect">
                                  <p:stCondLst>
                                    <p:cond delay="1000"/>
                                  </p:stCondLst>
                                  <p:childTnLst>
                                    <p:set>
                                      <p:cBhvr>
                                        <p:cTn id="278" dur="1" fill="hold">
                                          <p:stCondLst>
                                            <p:cond delay="0"/>
                                          </p:stCondLst>
                                        </p:cTn>
                                        <p:tgtEl>
                                          <p:spTgt spid="82"/>
                                        </p:tgtEl>
                                        <p:attrNameLst>
                                          <p:attrName>style.visibility</p:attrName>
                                        </p:attrNameLst>
                                      </p:cBhvr>
                                      <p:to>
                                        <p:strVal val="hidden"/>
                                      </p:to>
                                    </p:set>
                                  </p:childTnLst>
                                </p:cTn>
                              </p:par>
                            </p:childTnLst>
                          </p:cTn>
                        </p:par>
                        <p:par>
                          <p:cTn id="279" fill="hold">
                            <p:stCondLst>
                              <p:cond delay="31000"/>
                            </p:stCondLst>
                            <p:childTnLst>
                              <p:par>
                                <p:cTn id="280" presetID="1" presetClass="exit" presetSubtype="0" fill="hold" grpId="0" nodeType="afterEffect">
                                  <p:stCondLst>
                                    <p:cond delay="1000"/>
                                  </p:stCondLst>
                                  <p:childTnLst>
                                    <p:set>
                                      <p:cBhvr>
                                        <p:cTn id="281" dur="1" fill="hold">
                                          <p:stCondLst>
                                            <p:cond delay="0"/>
                                          </p:stCondLst>
                                        </p:cTn>
                                        <p:tgtEl>
                                          <p:spTgt spid="81"/>
                                        </p:tgtEl>
                                        <p:attrNameLst>
                                          <p:attrName>style.visibility</p:attrName>
                                        </p:attrNameLst>
                                      </p:cBhvr>
                                      <p:to>
                                        <p:strVal val="hidden"/>
                                      </p:to>
                                    </p:set>
                                  </p:childTnLst>
                                </p:cTn>
                              </p:par>
                            </p:childTnLst>
                          </p:cTn>
                        </p:par>
                        <p:par>
                          <p:cTn id="282" fill="hold">
                            <p:stCondLst>
                              <p:cond delay="32000"/>
                            </p:stCondLst>
                            <p:childTnLst>
                              <p:par>
                                <p:cTn id="283" presetID="1" presetClass="exit" presetSubtype="0" fill="hold" grpId="0" nodeType="afterEffect">
                                  <p:stCondLst>
                                    <p:cond delay="1000"/>
                                  </p:stCondLst>
                                  <p:childTnLst>
                                    <p:set>
                                      <p:cBhvr>
                                        <p:cTn id="284" dur="1" fill="hold">
                                          <p:stCondLst>
                                            <p:cond delay="0"/>
                                          </p:stCondLst>
                                        </p:cTn>
                                        <p:tgtEl>
                                          <p:spTgt spid="80"/>
                                        </p:tgtEl>
                                        <p:attrNameLst>
                                          <p:attrName>style.visibility</p:attrName>
                                        </p:attrNameLst>
                                      </p:cBhvr>
                                      <p:to>
                                        <p:strVal val="hidden"/>
                                      </p:to>
                                    </p:set>
                                  </p:childTnLst>
                                </p:cTn>
                              </p:par>
                            </p:childTnLst>
                          </p:cTn>
                        </p:par>
                        <p:par>
                          <p:cTn id="285" fill="hold">
                            <p:stCondLst>
                              <p:cond delay="33000"/>
                            </p:stCondLst>
                            <p:childTnLst>
                              <p:par>
                                <p:cTn id="286" presetID="1" presetClass="exit" presetSubtype="0" fill="hold" grpId="0" nodeType="afterEffect">
                                  <p:stCondLst>
                                    <p:cond delay="1000"/>
                                  </p:stCondLst>
                                  <p:childTnLst>
                                    <p:set>
                                      <p:cBhvr>
                                        <p:cTn id="287" dur="1" fill="hold">
                                          <p:stCondLst>
                                            <p:cond delay="0"/>
                                          </p:stCondLst>
                                        </p:cTn>
                                        <p:tgtEl>
                                          <p:spTgt spid="79"/>
                                        </p:tgtEl>
                                        <p:attrNameLst>
                                          <p:attrName>style.visibility</p:attrName>
                                        </p:attrNameLst>
                                      </p:cBhvr>
                                      <p:to>
                                        <p:strVal val="hidden"/>
                                      </p:to>
                                    </p:set>
                                  </p:childTnLst>
                                </p:cTn>
                              </p:par>
                            </p:childTnLst>
                          </p:cTn>
                        </p:par>
                        <p:par>
                          <p:cTn id="288" fill="hold">
                            <p:stCondLst>
                              <p:cond delay="34000"/>
                            </p:stCondLst>
                            <p:childTnLst>
                              <p:par>
                                <p:cTn id="289" presetID="1" presetClass="exit" presetSubtype="0" fill="hold" grpId="0" nodeType="afterEffect">
                                  <p:stCondLst>
                                    <p:cond delay="1000"/>
                                  </p:stCondLst>
                                  <p:childTnLst>
                                    <p:set>
                                      <p:cBhvr>
                                        <p:cTn id="290" dur="1" fill="hold">
                                          <p:stCondLst>
                                            <p:cond delay="0"/>
                                          </p:stCondLst>
                                        </p:cTn>
                                        <p:tgtEl>
                                          <p:spTgt spid="78"/>
                                        </p:tgtEl>
                                        <p:attrNameLst>
                                          <p:attrName>style.visibility</p:attrName>
                                        </p:attrNameLst>
                                      </p:cBhvr>
                                      <p:to>
                                        <p:strVal val="hidden"/>
                                      </p:to>
                                    </p:set>
                                  </p:childTnLst>
                                </p:cTn>
                              </p:par>
                            </p:childTnLst>
                          </p:cTn>
                        </p:par>
                        <p:par>
                          <p:cTn id="291" fill="hold">
                            <p:stCondLst>
                              <p:cond delay="35000"/>
                            </p:stCondLst>
                            <p:childTnLst>
                              <p:par>
                                <p:cTn id="292" presetID="1" presetClass="exit" presetSubtype="0" fill="hold" grpId="0" nodeType="afterEffect">
                                  <p:stCondLst>
                                    <p:cond delay="1000"/>
                                  </p:stCondLst>
                                  <p:childTnLst>
                                    <p:set>
                                      <p:cBhvr>
                                        <p:cTn id="293" dur="1" fill="hold">
                                          <p:stCondLst>
                                            <p:cond delay="0"/>
                                          </p:stCondLst>
                                        </p:cTn>
                                        <p:tgtEl>
                                          <p:spTgt spid="77"/>
                                        </p:tgtEl>
                                        <p:attrNameLst>
                                          <p:attrName>style.visibility</p:attrName>
                                        </p:attrNameLst>
                                      </p:cBhvr>
                                      <p:to>
                                        <p:strVal val="hidden"/>
                                      </p:to>
                                    </p:set>
                                  </p:childTnLst>
                                </p:cTn>
                              </p:par>
                            </p:childTnLst>
                          </p:cTn>
                        </p:par>
                        <p:par>
                          <p:cTn id="294" fill="hold">
                            <p:stCondLst>
                              <p:cond delay="36000"/>
                            </p:stCondLst>
                            <p:childTnLst>
                              <p:par>
                                <p:cTn id="295" presetID="1" presetClass="exit" presetSubtype="0" fill="hold" grpId="0" nodeType="afterEffect">
                                  <p:stCondLst>
                                    <p:cond delay="1000"/>
                                  </p:stCondLst>
                                  <p:childTnLst>
                                    <p:set>
                                      <p:cBhvr>
                                        <p:cTn id="296" dur="1" fill="hold">
                                          <p:stCondLst>
                                            <p:cond delay="0"/>
                                          </p:stCondLst>
                                        </p:cTn>
                                        <p:tgtEl>
                                          <p:spTgt spid="76"/>
                                        </p:tgtEl>
                                        <p:attrNameLst>
                                          <p:attrName>style.visibility</p:attrName>
                                        </p:attrNameLst>
                                      </p:cBhvr>
                                      <p:to>
                                        <p:strVal val="hidden"/>
                                      </p:to>
                                    </p:set>
                                  </p:childTnLst>
                                </p:cTn>
                              </p:par>
                            </p:childTnLst>
                          </p:cTn>
                        </p:par>
                        <p:par>
                          <p:cTn id="297" fill="hold">
                            <p:stCondLst>
                              <p:cond delay="37000"/>
                            </p:stCondLst>
                            <p:childTnLst>
                              <p:par>
                                <p:cTn id="298" presetID="1" presetClass="exit" presetSubtype="0" fill="hold" grpId="0" nodeType="afterEffect">
                                  <p:stCondLst>
                                    <p:cond delay="1000"/>
                                  </p:stCondLst>
                                  <p:childTnLst>
                                    <p:set>
                                      <p:cBhvr>
                                        <p:cTn id="299" dur="1" fill="hold">
                                          <p:stCondLst>
                                            <p:cond delay="0"/>
                                          </p:stCondLst>
                                        </p:cTn>
                                        <p:tgtEl>
                                          <p:spTgt spid="75"/>
                                        </p:tgtEl>
                                        <p:attrNameLst>
                                          <p:attrName>style.visibility</p:attrName>
                                        </p:attrNameLst>
                                      </p:cBhvr>
                                      <p:to>
                                        <p:strVal val="hidden"/>
                                      </p:to>
                                    </p:set>
                                  </p:childTnLst>
                                </p:cTn>
                              </p:par>
                            </p:childTnLst>
                          </p:cTn>
                        </p:par>
                        <p:par>
                          <p:cTn id="300" fill="hold">
                            <p:stCondLst>
                              <p:cond delay="38000"/>
                            </p:stCondLst>
                            <p:childTnLst>
                              <p:par>
                                <p:cTn id="301" presetID="1" presetClass="exit" presetSubtype="0" fill="hold" grpId="0" nodeType="afterEffect">
                                  <p:stCondLst>
                                    <p:cond delay="1000"/>
                                  </p:stCondLst>
                                  <p:childTnLst>
                                    <p:set>
                                      <p:cBhvr>
                                        <p:cTn id="302" dur="1" fill="hold">
                                          <p:stCondLst>
                                            <p:cond delay="0"/>
                                          </p:stCondLst>
                                        </p:cTn>
                                        <p:tgtEl>
                                          <p:spTgt spid="74"/>
                                        </p:tgtEl>
                                        <p:attrNameLst>
                                          <p:attrName>style.visibility</p:attrName>
                                        </p:attrNameLst>
                                      </p:cBhvr>
                                      <p:to>
                                        <p:strVal val="hidden"/>
                                      </p:to>
                                    </p:set>
                                  </p:childTnLst>
                                </p:cTn>
                              </p:par>
                            </p:childTnLst>
                          </p:cTn>
                        </p:par>
                        <p:par>
                          <p:cTn id="303" fill="hold">
                            <p:stCondLst>
                              <p:cond delay="39000"/>
                            </p:stCondLst>
                            <p:childTnLst>
                              <p:par>
                                <p:cTn id="304" presetID="1" presetClass="exit" presetSubtype="0" fill="hold" grpId="0" nodeType="afterEffect">
                                  <p:stCondLst>
                                    <p:cond delay="1000"/>
                                  </p:stCondLst>
                                  <p:childTnLst>
                                    <p:set>
                                      <p:cBhvr>
                                        <p:cTn id="305" dur="1" fill="hold">
                                          <p:stCondLst>
                                            <p:cond delay="0"/>
                                          </p:stCondLst>
                                        </p:cTn>
                                        <p:tgtEl>
                                          <p:spTgt spid="73"/>
                                        </p:tgtEl>
                                        <p:attrNameLst>
                                          <p:attrName>style.visibility</p:attrName>
                                        </p:attrNameLst>
                                      </p:cBhvr>
                                      <p:to>
                                        <p:strVal val="hidden"/>
                                      </p:to>
                                    </p:set>
                                  </p:childTnLst>
                                </p:cTn>
                              </p:par>
                            </p:childTnLst>
                          </p:cTn>
                        </p:par>
                        <p:par>
                          <p:cTn id="306" fill="hold">
                            <p:stCondLst>
                              <p:cond delay="40000"/>
                            </p:stCondLst>
                            <p:childTnLst>
                              <p:par>
                                <p:cTn id="307" presetID="1" presetClass="exit" presetSubtype="0" fill="hold" grpId="0" nodeType="afterEffect">
                                  <p:stCondLst>
                                    <p:cond delay="1000"/>
                                  </p:stCondLst>
                                  <p:childTnLst>
                                    <p:set>
                                      <p:cBhvr>
                                        <p:cTn id="308" dur="1" fill="hold">
                                          <p:stCondLst>
                                            <p:cond delay="0"/>
                                          </p:stCondLst>
                                        </p:cTn>
                                        <p:tgtEl>
                                          <p:spTgt spid="72"/>
                                        </p:tgtEl>
                                        <p:attrNameLst>
                                          <p:attrName>style.visibility</p:attrName>
                                        </p:attrNameLst>
                                      </p:cBhvr>
                                      <p:to>
                                        <p:strVal val="hidden"/>
                                      </p:to>
                                    </p:set>
                                  </p:childTnLst>
                                </p:cTn>
                              </p:par>
                            </p:childTnLst>
                          </p:cTn>
                        </p:par>
                        <p:par>
                          <p:cTn id="309" fill="hold">
                            <p:stCondLst>
                              <p:cond delay="41000"/>
                            </p:stCondLst>
                            <p:childTnLst>
                              <p:par>
                                <p:cTn id="310" presetID="1" presetClass="exit" presetSubtype="0" fill="hold" grpId="0" nodeType="afterEffect">
                                  <p:stCondLst>
                                    <p:cond delay="1000"/>
                                  </p:stCondLst>
                                  <p:childTnLst>
                                    <p:set>
                                      <p:cBhvr>
                                        <p:cTn id="311" dur="1" fill="hold">
                                          <p:stCondLst>
                                            <p:cond delay="0"/>
                                          </p:stCondLst>
                                        </p:cTn>
                                        <p:tgtEl>
                                          <p:spTgt spid="71"/>
                                        </p:tgtEl>
                                        <p:attrNameLst>
                                          <p:attrName>style.visibility</p:attrName>
                                        </p:attrNameLst>
                                      </p:cBhvr>
                                      <p:to>
                                        <p:strVal val="hidden"/>
                                      </p:to>
                                    </p:set>
                                  </p:childTnLst>
                                </p:cTn>
                              </p:par>
                            </p:childTnLst>
                          </p:cTn>
                        </p:par>
                        <p:par>
                          <p:cTn id="312" fill="hold">
                            <p:stCondLst>
                              <p:cond delay="42000"/>
                            </p:stCondLst>
                            <p:childTnLst>
                              <p:par>
                                <p:cTn id="313" presetID="1" presetClass="exit" presetSubtype="0" fill="hold" grpId="0" nodeType="afterEffect">
                                  <p:stCondLst>
                                    <p:cond delay="1000"/>
                                  </p:stCondLst>
                                  <p:childTnLst>
                                    <p:set>
                                      <p:cBhvr>
                                        <p:cTn id="314" dur="1" fill="hold">
                                          <p:stCondLst>
                                            <p:cond delay="0"/>
                                          </p:stCondLst>
                                        </p:cTn>
                                        <p:tgtEl>
                                          <p:spTgt spid="70"/>
                                        </p:tgtEl>
                                        <p:attrNameLst>
                                          <p:attrName>style.visibility</p:attrName>
                                        </p:attrNameLst>
                                      </p:cBhvr>
                                      <p:to>
                                        <p:strVal val="hidden"/>
                                      </p:to>
                                    </p:set>
                                  </p:childTnLst>
                                </p:cTn>
                              </p:par>
                            </p:childTnLst>
                          </p:cTn>
                        </p:par>
                        <p:par>
                          <p:cTn id="315" fill="hold">
                            <p:stCondLst>
                              <p:cond delay="43000"/>
                            </p:stCondLst>
                            <p:childTnLst>
                              <p:par>
                                <p:cTn id="316" presetID="1" presetClass="exit" presetSubtype="0" fill="hold" grpId="0" nodeType="afterEffect">
                                  <p:stCondLst>
                                    <p:cond delay="1000"/>
                                  </p:stCondLst>
                                  <p:childTnLst>
                                    <p:set>
                                      <p:cBhvr>
                                        <p:cTn id="317" dur="1" fill="hold">
                                          <p:stCondLst>
                                            <p:cond delay="0"/>
                                          </p:stCondLst>
                                        </p:cTn>
                                        <p:tgtEl>
                                          <p:spTgt spid="69"/>
                                        </p:tgtEl>
                                        <p:attrNameLst>
                                          <p:attrName>style.visibility</p:attrName>
                                        </p:attrNameLst>
                                      </p:cBhvr>
                                      <p:to>
                                        <p:strVal val="hidden"/>
                                      </p:to>
                                    </p:set>
                                  </p:childTnLst>
                                </p:cTn>
                              </p:par>
                            </p:childTnLst>
                          </p:cTn>
                        </p:par>
                        <p:par>
                          <p:cTn id="318" fill="hold">
                            <p:stCondLst>
                              <p:cond delay="44000"/>
                            </p:stCondLst>
                            <p:childTnLst>
                              <p:par>
                                <p:cTn id="319" presetID="1" presetClass="exit" presetSubtype="0" fill="hold" grpId="0" nodeType="afterEffect">
                                  <p:stCondLst>
                                    <p:cond delay="1000"/>
                                  </p:stCondLst>
                                  <p:childTnLst>
                                    <p:set>
                                      <p:cBhvr>
                                        <p:cTn id="320" dur="1" fill="hold">
                                          <p:stCondLst>
                                            <p:cond delay="0"/>
                                          </p:stCondLst>
                                        </p:cTn>
                                        <p:tgtEl>
                                          <p:spTgt spid="68"/>
                                        </p:tgtEl>
                                        <p:attrNameLst>
                                          <p:attrName>style.visibility</p:attrName>
                                        </p:attrNameLst>
                                      </p:cBhvr>
                                      <p:to>
                                        <p:strVal val="hidden"/>
                                      </p:to>
                                    </p:set>
                                  </p:childTnLst>
                                </p:cTn>
                              </p:par>
                            </p:childTnLst>
                          </p:cTn>
                        </p:par>
                      </p:childTnLst>
                    </p:cTn>
                  </p:par>
                </p:childTnLst>
              </p:cTn>
              <p:nextCondLst>
                <p:cond evt="onClick" delay="0">
                  <p:tgtEl>
                    <p:spTgt spid="112"/>
                  </p:tgtEl>
                </p:cond>
              </p:nextCondLst>
            </p:seq>
            <p:seq concurrent="1" nextAc="seek">
              <p:cTn id="321" restart="whenNotActive" fill="hold" evtFilter="cancelBubble" nodeType="interactiveSeq">
                <p:stCondLst>
                  <p:cond evt="onClick" delay="0">
                    <p:tgtEl>
                      <p:spTgt spid="143"/>
                    </p:tgtEl>
                  </p:cond>
                </p:stCondLst>
                <p:endSync evt="end" delay="0">
                  <p:rtn val="all"/>
                </p:endSync>
                <p:childTnLst>
                  <p:par>
                    <p:cTn id="322" fill="hold">
                      <p:stCondLst>
                        <p:cond delay="0"/>
                      </p:stCondLst>
                      <p:childTnLst>
                        <p:par>
                          <p:cTn id="323" fill="hold">
                            <p:stCondLst>
                              <p:cond delay="0"/>
                            </p:stCondLst>
                            <p:childTnLst>
                              <p:par>
                                <p:cTn id="324" presetID="1" presetClass="exit" presetSubtype="0" fill="hold" grpId="0" nodeType="afterEffect">
                                  <p:stCondLst>
                                    <p:cond delay="1000"/>
                                  </p:stCondLst>
                                  <p:childTnLst>
                                    <p:set>
                                      <p:cBhvr>
                                        <p:cTn id="325" dur="1" fill="hold">
                                          <p:stCondLst>
                                            <p:cond delay="0"/>
                                          </p:stCondLst>
                                        </p:cTn>
                                        <p:tgtEl>
                                          <p:spTgt spid="143"/>
                                        </p:tgtEl>
                                        <p:attrNameLst>
                                          <p:attrName>style.visibility</p:attrName>
                                        </p:attrNameLst>
                                      </p:cBhvr>
                                      <p:to>
                                        <p:strVal val="hidden"/>
                                      </p:to>
                                    </p:set>
                                  </p:childTnLst>
                                </p:cTn>
                              </p:par>
                            </p:childTnLst>
                          </p:cTn>
                        </p:par>
                        <p:par>
                          <p:cTn id="326" fill="hold">
                            <p:stCondLst>
                              <p:cond delay="1000"/>
                            </p:stCondLst>
                            <p:childTnLst>
                              <p:par>
                                <p:cTn id="327" presetID="1" presetClass="exit" presetSubtype="0" fill="hold" grpId="0" nodeType="afterEffect">
                                  <p:stCondLst>
                                    <p:cond delay="1000"/>
                                  </p:stCondLst>
                                  <p:childTnLst>
                                    <p:set>
                                      <p:cBhvr>
                                        <p:cTn id="328" dur="1" fill="hold">
                                          <p:stCondLst>
                                            <p:cond delay="0"/>
                                          </p:stCondLst>
                                        </p:cTn>
                                        <p:tgtEl>
                                          <p:spTgt spid="142"/>
                                        </p:tgtEl>
                                        <p:attrNameLst>
                                          <p:attrName>style.visibility</p:attrName>
                                        </p:attrNameLst>
                                      </p:cBhvr>
                                      <p:to>
                                        <p:strVal val="hidden"/>
                                      </p:to>
                                    </p:set>
                                  </p:childTnLst>
                                </p:cTn>
                              </p:par>
                            </p:childTnLst>
                          </p:cTn>
                        </p:par>
                        <p:par>
                          <p:cTn id="329" fill="hold">
                            <p:stCondLst>
                              <p:cond delay="2000"/>
                            </p:stCondLst>
                            <p:childTnLst>
                              <p:par>
                                <p:cTn id="330" presetID="1" presetClass="exit" presetSubtype="0" fill="hold" grpId="0" nodeType="afterEffect">
                                  <p:stCondLst>
                                    <p:cond delay="1000"/>
                                  </p:stCondLst>
                                  <p:childTnLst>
                                    <p:set>
                                      <p:cBhvr>
                                        <p:cTn id="331" dur="1" fill="hold">
                                          <p:stCondLst>
                                            <p:cond delay="0"/>
                                          </p:stCondLst>
                                        </p:cTn>
                                        <p:tgtEl>
                                          <p:spTgt spid="141"/>
                                        </p:tgtEl>
                                        <p:attrNameLst>
                                          <p:attrName>style.visibility</p:attrName>
                                        </p:attrNameLst>
                                      </p:cBhvr>
                                      <p:to>
                                        <p:strVal val="hidden"/>
                                      </p:to>
                                    </p:set>
                                  </p:childTnLst>
                                </p:cTn>
                              </p:par>
                            </p:childTnLst>
                          </p:cTn>
                        </p:par>
                        <p:par>
                          <p:cTn id="332" fill="hold">
                            <p:stCondLst>
                              <p:cond delay="3000"/>
                            </p:stCondLst>
                            <p:childTnLst>
                              <p:par>
                                <p:cTn id="333" presetID="1" presetClass="exit" presetSubtype="0" fill="hold" grpId="0" nodeType="afterEffect">
                                  <p:stCondLst>
                                    <p:cond delay="1000"/>
                                  </p:stCondLst>
                                  <p:childTnLst>
                                    <p:set>
                                      <p:cBhvr>
                                        <p:cTn id="334" dur="1" fill="hold">
                                          <p:stCondLst>
                                            <p:cond delay="0"/>
                                          </p:stCondLst>
                                        </p:cTn>
                                        <p:tgtEl>
                                          <p:spTgt spid="140"/>
                                        </p:tgtEl>
                                        <p:attrNameLst>
                                          <p:attrName>style.visibility</p:attrName>
                                        </p:attrNameLst>
                                      </p:cBhvr>
                                      <p:to>
                                        <p:strVal val="hidden"/>
                                      </p:to>
                                    </p:set>
                                  </p:childTnLst>
                                </p:cTn>
                              </p:par>
                            </p:childTnLst>
                          </p:cTn>
                        </p:par>
                        <p:par>
                          <p:cTn id="335" fill="hold">
                            <p:stCondLst>
                              <p:cond delay="4000"/>
                            </p:stCondLst>
                            <p:childTnLst>
                              <p:par>
                                <p:cTn id="336" presetID="1" presetClass="exit" presetSubtype="0" fill="hold" grpId="0" nodeType="afterEffect">
                                  <p:stCondLst>
                                    <p:cond delay="1000"/>
                                  </p:stCondLst>
                                  <p:childTnLst>
                                    <p:set>
                                      <p:cBhvr>
                                        <p:cTn id="337" dur="1" fill="hold">
                                          <p:stCondLst>
                                            <p:cond delay="0"/>
                                          </p:stCondLst>
                                        </p:cTn>
                                        <p:tgtEl>
                                          <p:spTgt spid="139"/>
                                        </p:tgtEl>
                                        <p:attrNameLst>
                                          <p:attrName>style.visibility</p:attrName>
                                        </p:attrNameLst>
                                      </p:cBhvr>
                                      <p:to>
                                        <p:strVal val="hidden"/>
                                      </p:to>
                                    </p:set>
                                  </p:childTnLst>
                                </p:cTn>
                              </p:par>
                            </p:childTnLst>
                          </p:cTn>
                        </p:par>
                        <p:par>
                          <p:cTn id="338" fill="hold">
                            <p:stCondLst>
                              <p:cond delay="5000"/>
                            </p:stCondLst>
                            <p:childTnLst>
                              <p:par>
                                <p:cTn id="339" presetID="1" presetClass="exit" presetSubtype="0" fill="hold" grpId="0" nodeType="afterEffect">
                                  <p:stCondLst>
                                    <p:cond delay="1000"/>
                                  </p:stCondLst>
                                  <p:childTnLst>
                                    <p:set>
                                      <p:cBhvr>
                                        <p:cTn id="340" dur="1" fill="hold">
                                          <p:stCondLst>
                                            <p:cond delay="0"/>
                                          </p:stCondLst>
                                        </p:cTn>
                                        <p:tgtEl>
                                          <p:spTgt spid="138"/>
                                        </p:tgtEl>
                                        <p:attrNameLst>
                                          <p:attrName>style.visibility</p:attrName>
                                        </p:attrNameLst>
                                      </p:cBhvr>
                                      <p:to>
                                        <p:strVal val="hidden"/>
                                      </p:to>
                                    </p:set>
                                  </p:childTnLst>
                                </p:cTn>
                              </p:par>
                            </p:childTnLst>
                          </p:cTn>
                        </p:par>
                        <p:par>
                          <p:cTn id="341" fill="hold">
                            <p:stCondLst>
                              <p:cond delay="6000"/>
                            </p:stCondLst>
                            <p:childTnLst>
                              <p:par>
                                <p:cTn id="342" presetID="1" presetClass="exit" presetSubtype="0" fill="hold" grpId="0" nodeType="afterEffect">
                                  <p:stCondLst>
                                    <p:cond delay="1000"/>
                                  </p:stCondLst>
                                  <p:childTnLst>
                                    <p:set>
                                      <p:cBhvr>
                                        <p:cTn id="343" dur="1" fill="hold">
                                          <p:stCondLst>
                                            <p:cond delay="0"/>
                                          </p:stCondLst>
                                        </p:cTn>
                                        <p:tgtEl>
                                          <p:spTgt spid="137"/>
                                        </p:tgtEl>
                                        <p:attrNameLst>
                                          <p:attrName>style.visibility</p:attrName>
                                        </p:attrNameLst>
                                      </p:cBhvr>
                                      <p:to>
                                        <p:strVal val="hidden"/>
                                      </p:to>
                                    </p:set>
                                  </p:childTnLst>
                                </p:cTn>
                              </p:par>
                            </p:childTnLst>
                          </p:cTn>
                        </p:par>
                        <p:par>
                          <p:cTn id="344" fill="hold">
                            <p:stCondLst>
                              <p:cond delay="7000"/>
                            </p:stCondLst>
                            <p:childTnLst>
                              <p:par>
                                <p:cTn id="345" presetID="1" presetClass="exit" presetSubtype="0" fill="hold" grpId="0" nodeType="afterEffect">
                                  <p:stCondLst>
                                    <p:cond delay="1000"/>
                                  </p:stCondLst>
                                  <p:childTnLst>
                                    <p:set>
                                      <p:cBhvr>
                                        <p:cTn id="346" dur="1" fill="hold">
                                          <p:stCondLst>
                                            <p:cond delay="0"/>
                                          </p:stCondLst>
                                        </p:cTn>
                                        <p:tgtEl>
                                          <p:spTgt spid="136"/>
                                        </p:tgtEl>
                                        <p:attrNameLst>
                                          <p:attrName>style.visibility</p:attrName>
                                        </p:attrNameLst>
                                      </p:cBhvr>
                                      <p:to>
                                        <p:strVal val="hidden"/>
                                      </p:to>
                                    </p:set>
                                  </p:childTnLst>
                                </p:cTn>
                              </p:par>
                            </p:childTnLst>
                          </p:cTn>
                        </p:par>
                        <p:par>
                          <p:cTn id="347" fill="hold">
                            <p:stCondLst>
                              <p:cond delay="8000"/>
                            </p:stCondLst>
                            <p:childTnLst>
                              <p:par>
                                <p:cTn id="348" presetID="1" presetClass="exit" presetSubtype="0" fill="hold" grpId="0" nodeType="afterEffect">
                                  <p:stCondLst>
                                    <p:cond delay="1000"/>
                                  </p:stCondLst>
                                  <p:childTnLst>
                                    <p:set>
                                      <p:cBhvr>
                                        <p:cTn id="349" dur="1" fill="hold">
                                          <p:stCondLst>
                                            <p:cond delay="0"/>
                                          </p:stCondLst>
                                        </p:cTn>
                                        <p:tgtEl>
                                          <p:spTgt spid="135"/>
                                        </p:tgtEl>
                                        <p:attrNameLst>
                                          <p:attrName>style.visibility</p:attrName>
                                        </p:attrNameLst>
                                      </p:cBhvr>
                                      <p:to>
                                        <p:strVal val="hidden"/>
                                      </p:to>
                                    </p:set>
                                  </p:childTnLst>
                                </p:cTn>
                              </p:par>
                            </p:childTnLst>
                          </p:cTn>
                        </p:par>
                        <p:par>
                          <p:cTn id="350" fill="hold">
                            <p:stCondLst>
                              <p:cond delay="9000"/>
                            </p:stCondLst>
                            <p:childTnLst>
                              <p:par>
                                <p:cTn id="351" presetID="1" presetClass="exit" presetSubtype="0" fill="hold" grpId="0" nodeType="afterEffect">
                                  <p:stCondLst>
                                    <p:cond delay="1000"/>
                                  </p:stCondLst>
                                  <p:childTnLst>
                                    <p:set>
                                      <p:cBhvr>
                                        <p:cTn id="352" dur="1" fill="hold">
                                          <p:stCondLst>
                                            <p:cond delay="0"/>
                                          </p:stCondLst>
                                        </p:cTn>
                                        <p:tgtEl>
                                          <p:spTgt spid="134"/>
                                        </p:tgtEl>
                                        <p:attrNameLst>
                                          <p:attrName>style.visibility</p:attrName>
                                        </p:attrNameLst>
                                      </p:cBhvr>
                                      <p:to>
                                        <p:strVal val="hidden"/>
                                      </p:to>
                                    </p:set>
                                  </p:childTnLst>
                                </p:cTn>
                              </p:par>
                            </p:childTnLst>
                          </p:cTn>
                        </p:par>
                        <p:par>
                          <p:cTn id="353" fill="hold">
                            <p:stCondLst>
                              <p:cond delay="10000"/>
                            </p:stCondLst>
                            <p:childTnLst>
                              <p:par>
                                <p:cTn id="354" presetID="1" presetClass="exit" presetSubtype="0" fill="hold" grpId="0" nodeType="afterEffect">
                                  <p:stCondLst>
                                    <p:cond delay="1000"/>
                                  </p:stCondLst>
                                  <p:childTnLst>
                                    <p:set>
                                      <p:cBhvr>
                                        <p:cTn id="355" dur="1" fill="hold">
                                          <p:stCondLst>
                                            <p:cond delay="0"/>
                                          </p:stCondLst>
                                        </p:cTn>
                                        <p:tgtEl>
                                          <p:spTgt spid="133"/>
                                        </p:tgtEl>
                                        <p:attrNameLst>
                                          <p:attrName>style.visibility</p:attrName>
                                        </p:attrNameLst>
                                      </p:cBhvr>
                                      <p:to>
                                        <p:strVal val="hidden"/>
                                      </p:to>
                                    </p:set>
                                  </p:childTnLst>
                                </p:cTn>
                              </p:par>
                            </p:childTnLst>
                          </p:cTn>
                        </p:par>
                        <p:par>
                          <p:cTn id="356" fill="hold">
                            <p:stCondLst>
                              <p:cond delay="11000"/>
                            </p:stCondLst>
                            <p:childTnLst>
                              <p:par>
                                <p:cTn id="357" presetID="1" presetClass="exit" presetSubtype="0" fill="hold" grpId="0" nodeType="afterEffect">
                                  <p:stCondLst>
                                    <p:cond delay="1000"/>
                                  </p:stCondLst>
                                  <p:childTnLst>
                                    <p:set>
                                      <p:cBhvr>
                                        <p:cTn id="358" dur="1" fill="hold">
                                          <p:stCondLst>
                                            <p:cond delay="0"/>
                                          </p:stCondLst>
                                        </p:cTn>
                                        <p:tgtEl>
                                          <p:spTgt spid="132"/>
                                        </p:tgtEl>
                                        <p:attrNameLst>
                                          <p:attrName>style.visibility</p:attrName>
                                        </p:attrNameLst>
                                      </p:cBhvr>
                                      <p:to>
                                        <p:strVal val="hidden"/>
                                      </p:to>
                                    </p:set>
                                  </p:childTnLst>
                                </p:cTn>
                              </p:par>
                            </p:childTnLst>
                          </p:cTn>
                        </p:par>
                        <p:par>
                          <p:cTn id="359" fill="hold">
                            <p:stCondLst>
                              <p:cond delay="12000"/>
                            </p:stCondLst>
                            <p:childTnLst>
                              <p:par>
                                <p:cTn id="360" presetID="1" presetClass="exit" presetSubtype="0" fill="hold" grpId="0" nodeType="afterEffect">
                                  <p:stCondLst>
                                    <p:cond delay="1000"/>
                                  </p:stCondLst>
                                  <p:childTnLst>
                                    <p:set>
                                      <p:cBhvr>
                                        <p:cTn id="361" dur="1" fill="hold">
                                          <p:stCondLst>
                                            <p:cond delay="0"/>
                                          </p:stCondLst>
                                        </p:cTn>
                                        <p:tgtEl>
                                          <p:spTgt spid="131"/>
                                        </p:tgtEl>
                                        <p:attrNameLst>
                                          <p:attrName>style.visibility</p:attrName>
                                        </p:attrNameLst>
                                      </p:cBhvr>
                                      <p:to>
                                        <p:strVal val="hidden"/>
                                      </p:to>
                                    </p:set>
                                  </p:childTnLst>
                                </p:cTn>
                              </p:par>
                            </p:childTnLst>
                          </p:cTn>
                        </p:par>
                        <p:par>
                          <p:cTn id="362" fill="hold">
                            <p:stCondLst>
                              <p:cond delay="13000"/>
                            </p:stCondLst>
                            <p:childTnLst>
                              <p:par>
                                <p:cTn id="363" presetID="1" presetClass="exit" presetSubtype="0" fill="hold" grpId="0" nodeType="afterEffect">
                                  <p:stCondLst>
                                    <p:cond delay="1000"/>
                                  </p:stCondLst>
                                  <p:childTnLst>
                                    <p:set>
                                      <p:cBhvr>
                                        <p:cTn id="364" dur="1" fill="hold">
                                          <p:stCondLst>
                                            <p:cond delay="0"/>
                                          </p:stCondLst>
                                        </p:cTn>
                                        <p:tgtEl>
                                          <p:spTgt spid="130"/>
                                        </p:tgtEl>
                                        <p:attrNameLst>
                                          <p:attrName>style.visibility</p:attrName>
                                        </p:attrNameLst>
                                      </p:cBhvr>
                                      <p:to>
                                        <p:strVal val="hidden"/>
                                      </p:to>
                                    </p:set>
                                  </p:childTnLst>
                                </p:cTn>
                              </p:par>
                            </p:childTnLst>
                          </p:cTn>
                        </p:par>
                        <p:par>
                          <p:cTn id="365" fill="hold">
                            <p:stCondLst>
                              <p:cond delay="14000"/>
                            </p:stCondLst>
                            <p:childTnLst>
                              <p:par>
                                <p:cTn id="366" presetID="1" presetClass="exit" presetSubtype="0" fill="hold" grpId="0" nodeType="afterEffect">
                                  <p:stCondLst>
                                    <p:cond delay="1000"/>
                                  </p:stCondLst>
                                  <p:childTnLst>
                                    <p:set>
                                      <p:cBhvr>
                                        <p:cTn id="367" dur="1" fill="hold">
                                          <p:stCondLst>
                                            <p:cond delay="0"/>
                                          </p:stCondLst>
                                        </p:cTn>
                                        <p:tgtEl>
                                          <p:spTgt spid="129"/>
                                        </p:tgtEl>
                                        <p:attrNameLst>
                                          <p:attrName>style.visibility</p:attrName>
                                        </p:attrNameLst>
                                      </p:cBhvr>
                                      <p:to>
                                        <p:strVal val="hidden"/>
                                      </p:to>
                                    </p:set>
                                  </p:childTnLst>
                                </p:cTn>
                              </p:par>
                            </p:childTnLst>
                          </p:cTn>
                        </p:par>
                        <p:par>
                          <p:cTn id="368" fill="hold">
                            <p:stCondLst>
                              <p:cond delay="15000"/>
                            </p:stCondLst>
                            <p:childTnLst>
                              <p:par>
                                <p:cTn id="369" presetID="1" presetClass="exit" presetSubtype="0" fill="hold" grpId="0" nodeType="afterEffect">
                                  <p:stCondLst>
                                    <p:cond delay="1000"/>
                                  </p:stCondLst>
                                  <p:childTnLst>
                                    <p:set>
                                      <p:cBhvr>
                                        <p:cTn id="370" dur="1" fill="hold">
                                          <p:stCondLst>
                                            <p:cond delay="0"/>
                                          </p:stCondLst>
                                        </p:cTn>
                                        <p:tgtEl>
                                          <p:spTgt spid="128"/>
                                        </p:tgtEl>
                                        <p:attrNameLst>
                                          <p:attrName>style.visibility</p:attrName>
                                        </p:attrNameLst>
                                      </p:cBhvr>
                                      <p:to>
                                        <p:strVal val="hidden"/>
                                      </p:to>
                                    </p:set>
                                  </p:childTnLst>
                                </p:cTn>
                              </p:par>
                            </p:childTnLst>
                          </p:cTn>
                        </p:par>
                        <p:par>
                          <p:cTn id="371" fill="hold">
                            <p:stCondLst>
                              <p:cond delay="16000"/>
                            </p:stCondLst>
                            <p:childTnLst>
                              <p:par>
                                <p:cTn id="372" presetID="1" presetClass="exit" presetSubtype="0" fill="hold" grpId="0" nodeType="afterEffect">
                                  <p:stCondLst>
                                    <p:cond delay="1000"/>
                                  </p:stCondLst>
                                  <p:childTnLst>
                                    <p:set>
                                      <p:cBhvr>
                                        <p:cTn id="373" dur="1" fill="hold">
                                          <p:stCondLst>
                                            <p:cond delay="0"/>
                                          </p:stCondLst>
                                        </p:cTn>
                                        <p:tgtEl>
                                          <p:spTgt spid="127"/>
                                        </p:tgtEl>
                                        <p:attrNameLst>
                                          <p:attrName>style.visibility</p:attrName>
                                        </p:attrNameLst>
                                      </p:cBhvr>
                                      <p:to>
                                        <p:strVal val="hidden"/>
                                      </p:to>
                                    </p:set>
                                  </p:childTnLst>
                                </p:cTn>
                              </p:par>
                            </p:childTnLst>
                          </p:cTn>
                        </p:par>
                        <p:par>
                          <p:cTn id="374" fill="hold">
                            <p:stCondLst>
                              <p:cond delay="17000"/>
                            </p:stCondLst>
                            <p:childTnLst>
                              <p:par>
                                <p:cTn id="375" presetID="1" presetClass="exit" presetSubtype="0" fill="hold" grpId="0" nodeType="afterEffect">
                                  <p:stCondLst>
                                    <p:cond delay="1000"/>
                                  </p:stCondLst>
                                  <p:childTnLst>
                                    <p:set>
                                      <p:cBhvr>
                                        <p:cTn id="376" dur="1" fill="hold">
                                          <p:stCondLst>
                                            <p:cond delay="0"/>
                                          </p:stCondLst>
                                        </p:cTn>
                                        <p:tgtEl>
                                          <p:spTgt spid="126"/>
                                        </p:tgtEl>
                                        <p:attrNameLst>
                                          <p:attrName>style.visibility</p:attrName>
                                        </p:attrNameLst>
                                      </p:cBhvr>
                                      <p:to>
                                        <p:strVal val="hidden"/>
                                      </p:to>
                                    </p:set>
                                  </p:childTnLst>
                                </p:cTn>
                              </p:par>
                            </p:childTnLst>
                          </p:cTn>
                        </p:par>
                        <p:par>
                          <p:cTn id="377" fill="hold">
                            <p:stCondLst>
                              <p:cond delay="18000"/>
                            </p:stCondLst>
                            <p:childTnLst>
                              <p:par>
                                <p:cTn id="378" presetID="1" presetClass="exit" presetSubtype="0" fill="hold" grpId="0" nodeType="afterEffect">
                                  <p:stCondLst>
                                    <p:cond delay="1000"/>
                                  </p:stCondLst>
                                  <p:childTnLst>
                                    <p:set>
                                      <p:cBhvr>
                                        <p:cTn id="379" dur="1" fill="hold">
                                          <p:stCondLst>
                                            <p:cond delay="0"/>
                                          </p:stCondLst>
                                        </p:cTn>
                                        <p:tgtEl>
                                          <p:spTgt spid="125"/>
                                        </p:tgtEl>
                                        <p:attrNameLst>
                                          <p:attrName>style.visibility</p:attrName>
                                        </p:attrNameLst>
                                      </p:cBhvr>
                                      <p:to>
                                        <p:strVal val="hidden"/>
                                      </p:to>
                                    </p:set>
                                  </p:childTnLst>
                                </p:cTn>
                              </p:par>
                            </p:childTnLst>
                          </p:cTn>
                        </p:par>
                        <p:par>
                          <p:cTn id="380" fill="hold">
                            <p:stCondLst>
                              <p:cond delay="19000"/>
                            </p:stCondLst>
                            <p:childTnLst>
                              <p:par>
                                <p:cTn id="381" presetID="1" presetClass="exit" presetSubtype="0" fill="hold" grpId="0" nodeType="afterEffect">
                                  <p:stCondLst>
                                    <p:cond delay="1000"/>
                                  </p:stCondLst>
                                  <p:childTnLst>
                                    <p:set>
                                      <p:cBhvr>
                                        <p:cTn id="382" dur="1" fill="hold">
                                          <p:stCondLst>
                                            <p:cond delay="0"/>
                                          </p:stCondLst>
                                        </p:cTn>
                                        <p:tgtEl>
                                          <p:spTgt spid="124"/>
                                        </p:tgtEl>
                                        <p:attrNameLst>
                                          <p:attrName>style.visibility</p:attrName>
                                        </p:attrNameLst>
                                      </p:cBhvr>
                                      <p:to>
                                        <p:strVal val="hidden"/>
                                      </p:to>
                                    </p:set>
                                  </p:childTnLst>
                                </p:cTn>
                              </p:par>
                            </p:childTnLst>
                          </p:cTn>
                        </p:par>
                        <p:par>
                          <p:cTn id="383" fill="hold">
                            <p:stCondLst>
                              <p:cond delay="20000"/>
                            </p:stCondLst>
                            <p:childTnLst>
                              <p:par>
                                <p:cTn id="384" presetID="1" presetClass="exit" presetSubtype="0" fill="hold" grpId="0" nodeType="afterEffect">
                                  <p:stCondLst>
                                    <p:cond delay="1000"/>
                                  </p:stCondLst>
                                  <p:childTnLst>
                                    <p:set>
                                      <p:cBhvr>
                                        <p:cTn id="385" dur="1" fill="hold">
                                          <p:stCondLst>
                                            <p:cond delay="0"/>
                                          </p:stCondLst>
                                        </p:cTn>
                                        <p:tgtEl>
                                          <p:spTgt spid="123"/>
                                        </p:tgtEl>
                                        <p:attrNameLst>
                                          <p:attrName>style.visibility</p:attrName>
                                        </p:attrNameLst>
                                      </p:cBhvr>
                                      <p:to>
                                        <p:strVal val="hidden"/>
                                      </p:to>
                                    </p:set>
                                  </p:childTnLst>
                                </p:cTn>
                              </p:par>
                            </p:childTnLst>
                          </p:cTn>
                        </p:par>
                        <p:par>
                          <p:cTn id="386" fill="hold">
                            <p:stCondLst>
                              <p:cond delay="21000"/>
                            </p:stCondLst>
                            <p:childTnLst>
                              <p:par>
                                <p:cTn id="387" presetID="1" presetClass="exit" presetSubtype="0" fill="hold" grpId="0" nodeType="afterEffect">
                                  <p:stCondLst>
                                    <p:cond delay="1000"/>
                                  </p:stCondLst>
                                  <p:childTnLst>
                                    <p:set>
                                      <p:cBhvr>
                                        <p:cTn id="388" dur="1" fill="hold">
                                          <p:stCondLst>
                                            <p:cond delay="0"/>
                                          </p:stCondLst>
                                        </p:cTn>
                                        <p:tgtEl>
                                          <p:spTgt spid="122"/>
                                        </p:tgtEl>
                                        <p:attrNameLst>
                                          <p:attrName>style.visibility</p:attrName>
                                        </p:attrNameLst>
                                      </p:cBhvr>
                                      <p:to>
                                        <p:strVal val="hidden"/>
                                      </p:to>
                                    </p:set>
                                  </p:childTnLst>
                                </p:cTn>
                              </p:par>
                            </p:childTnLst>
                          </p:cTn>
                        </p:par>
                        <p:par>
                          <p:cTn id="389" fill="hold">
                            <p:stCondLst>
                              <p:cond delay="22000"/>
                            </p:stCondLst>
                            <p:childTnLst>
                              <p:par>
                                <p:cTn id="390" presetID="1" presetClass="exit" presetSubtype="0" fill="hold" grpId="0" nodeType="afterEffect">
                                  <p:stCondLst>
                                    <p:cond delay="1000"/>
                                  </p:stCondLst>
                                  <p:childTnLst>
                                    <p:set>
                                      <p:cBhvr>
                                        <p:cTn id="391" dur="1" fill="hold">
                                          <p:stCondLst>
                                            <p:cond delay="0"/>
                                          </p:stCondLst>
                                        </p:cTn>
                                        <p:tgtEl>
                                          <p:spTgt spid="121"/>
                                        </p:tgtEl>
                                        <p:attrNameLst>
                                          <p:attrName>style.visibility</p:attrName>
                                        </p:attrNameLst>
                                      </p:cBhvr>
                                      <p:to>
                                        <p:strVal val="hidden"/>
                                      </p:to>
                                    </p:set>
                                  </p:childTnLst>
                                </p:cTn>
                              </p:par>
                            </p:childTnLst>
                          </p:cTn>
                        </p:par>
                        <p:par>
                          <p:cTn id="392" fill="hold">
                            <p:stCondLst>
                              <p:cond delay="23000"/>
                            </p:stCondLst>
                            <p:childTnLst>
                              <p:par>
                                <p:cTn id="393" presetID="1" presetClass="exit" presetSubtype="0" fill="hold" grpId="0" nodeType="afterEffect">
                                  <p:stCondLst>
                                    <p:cond delay="1000"/>
                                  </p:stCondLst>
                                  <p:childTnLst>
                                    <p:set>
                                      <p:cBhvr>
                                        <p:cTn id="394" dur="1" fill="hold">
                                          <p:stCondLst>
                                            <p:cond delay="0"/>
                                          </p:stCondLst>
                                        </p:cTn>
                                        <p:tgtEl>
                                          <p:spTgt spid="120"/>
                                        </p:tgtEl>
                                        <p:attrNameLst>
                                          <p:attrName>style.visibility</p:attrName>
                                        </p:attrNameLst>
                                      </p:cBhvr>
                                      <p:to>
                                        <p:strVal val="hidden"/>
                                      </p:to>
                                    </p:set>
                                  </p:childTnLst>
                                </p:cTn>
                              </p:par>
                            </p:childTnLst>
                          </p:cTn>
                        </p:par>
                        <p:par>
                          <p:cTn id="395" fill="hold">
                            <p:stCondLst>
                              <p:cond delay="24000"/>
                            </p:stCondLst>
                            <p:childTnLst>
                              <p:par>
                                <p:cTn id="396" presetID="1" presetClass="exit" presetSubtype="0" fill="hold" grpId="0" nodeType="afterEffect">
                                  <p:stCondLst>
                                    <p:cond delay="1000"/>
                                  </p:stCondLst>
                                  <p:childTnLst>
                                    <p:set>
                                      <p:cBhvr>
                                        <p:cTn id="397" dur="1" fill="hold">
                                          <p:stCondLst>
                                            <p:cond delay="0"/>
                                          </p:stCondLst>
                                        </p:cTn>
                                        <p:tgtEl>
                                          <p:spTgt spid="119"/>
                                        </p:tgtEl>
                                        <p:attrNameLst>
                                          <p:attrName>style.visibility</p:attrName>
                                        </p:attrNameLst>
                                      </p:cBhvr>
                                      <p:to>
                                        <p:strVal val="hidden"/>
                                      </p:to>
                                    </p:set>
                                  </p:childTnLst>
                                </p:cTn>
                              </p:par>
                            </p:childTnLst>
                          </p:cTn>
                        </p:par>
                        <p:par>
                          <p:cTn id="398" fill="hold">
                            <p:stCondLst>
                              <p:cond delay="25000"/>
                            </p:stCondLst>
                            <p:childTnLst>
                              <p:par>
                                <p:cTn id="399" presetID="1" presetClass="exit" presetSubtype="0" fill="hold" grpId="0" nodeType="afterEffect">
                                  <p:stCondLst>
                                    <p:cond delay="1000"/>
                                  </p:stCondLst>
                                  <p:childTnLst>
                                    <p:set>
                                      <p:cBhvr>
                                        <p:cTn id="400" dur="1" fill="hold">
                                          <p:stCondLst>
                                            <p:cond delay="0"/>
                                          </p:stCondLst>
                                        </p:cTn>
                                        <p:tgtEl>
                                          <p:spTgt spid="118"/>
                                        </p:tgtEl>
                                        <p:attrNameLst>
                                          <p:attrName>style.visibility</p:attrName>
                                        </p:attrNameLst>
                                      </p:cBhvr>
                                      <p:to>
                                        <p:strVal val="hidden"/>
                                      </p:to>
                                    </p:set>
                                  </p:childTnLst>
                                </p:cTn>
                              </p:par>
                            </p:childTnLst>
                          </p:cTn>
                        </p:par>
                        <p:par>
                          <p:cTn id="401" fill="hold">
                            <p:stCondLst>
                              <p:cond delay="26000"/>
                            </p:stCondLst>
                            <p:childTnLst>
                              <p:par>
                                <p:cTn id="402" presetID="1" presetClass="exit" presetSubtype="0" fill="hold" grpId="0" nodeType="afterEffect">
                                  <p:stCondLst>
                                    <p:cond delay="1000"/>
                                  </p:stCondLst>
                                  <p:childTnLst>
                                    <p:set>
                                      <p:cBhvr>
                                        <p:cTn id="403" dur="1" fill="hold">
                                          <p:stCondLst>
                                            <p:cond delay="0"/>
                                          </p:stCondLst>
                                        </p:cTn>
                                        <p:tgtEl>
                                          <p:spTgt spid="117"/>
                                        </p:tgtEl>
                                        <p:attrNameLst>
                                          <p:attrName>style.visibility</p:attrName>
                                        </p:attrNameLst>
                                      </p:cBhvr>
                                      <p:to>
                                        <p:strVal val="hidden"/>
                                      </p:to>
                                    </p:set>
                                  </p:childTnLst>
                                </p:cTn>
                              </p:par>
                            </p:childTnLst>
                          </p:cTn>
                        </p:par>
                        <p:par>
                          <p:cTn id="404" fill="hold">
                            <p:stCondLst>
                              <p:cond delay="27000"/>
                            </p:stCondLst>
                            <p:childTnLst>
                              <p:par>
                                <p:cTn id="405" presetID="1" presetClass="exit" presetSubtype="0" fill="hold" grpId="0" nodeType="afterEffect">
                                  <p:stCondLst>
                                    <p:cond delay="1000"/>
                                  </p:stCondLst>
                                  <p:childTnLst>
                                    <p:set>
                                      <p:cBhvr>
                                        <p:cTn id="406" dur="1" fill="hold">
                                          <p:stCondLst>
                                            <p:cond delay="0"/>
                                          </p:stCondLst>
                                        </p:cTn>
                                        <p:tgtEl>
                                          <p:spTgt spid="116"/>
                                        </p:tgtEl>
                                        <p:attrNameLst>
                                          <p:attrName>style.visibility</p:attrName>
                                        </p:attrNameLst>
                                      </p:cBhvr>
                                      <p:to>
                                        <p:strVal val="hidden"/>
                                      </p:to>
                                    </p:set>
                                  </p:childTnLst>
                                </p:cTn>
                              </p:par>
                            </p:childTnLst>
                          </p:cTn>
                        </p:par>
                        <p:par>
                          <p:cTn id="407" fill="hold">
                            <p:stCondLst>
                              <p:cond delay="28000"/>
                            </p:stCondLst>
                            <p:childTnLst>
                              <p:par>
                                <p:cTn id="408" presetID="1" presetClass="exit" presetSubtype="0" fill="hold" grpId="0" nodeType="afterEffect">
                                  <p:stCondLst>
                                    <p:cond delay="1000"/>
                                  </p:stCondLst>
                                  <p:childTnLst>
                                    <p:set>
                                      <p:cBhvr>
                                        <p:cTn id="409" dur="1" fill="hold">
                                          <p:stCondLst>
                                            <p:cond delay="0"/>
                                          </p:stCondLst>
                                        </p:cTn>
                                        <p:tgtEl>
                                          <p:spTgt spid="115"/>
                                        </p:tgtEl>
                                        <p:attrNameLst>
                                          <p:attrName>style.visibility</p:attrName>
                                        </p:attrNameLst>
                                      </p:cBhvr>
                                      <p:to>
                                        <p:strVal val="hidden"/>
                                      </p:to>
                                    </p:set>
                                  </p:childTnLst>
                                </p:cTn>
                              </p:par>
                            </p:childTnLst>
                          </p:cTn>
                        </p:par>
                        <p:par>
                          <p:cTn id="410" fill="hold">
                            <p:stCondLst>
                              <p:cond delay="29000"/>
                            </p:stCondLst>
                            <p:childTnLst>
                              <p:par>
                                <p:cTn id="411" presetID="1" presetClass="exit" presetSubtype="0" fill="hold" grpId="0" nodeType="afterEffect">
                                  <p:stCondLst>
                                    <p:cond delay="1000"/>
                                  </p:stCondLst>
                                  <p:childTnLst>
                                    <p:set>
                                      <p:cBhvr>
                                        <p:cTn id="412" dur="1" fill="hold">
                                          <p:stCondLst>
                                            <p:cond delay="0"/>
                                          </p:stCondLst>
                                        </p:cTn>
                                        <p:tgtEl>
                                          <p:spTgt spid="114"/>
                                        </p:tgtEl>
                                        <p:attrNameLst>
                                          <p:attrName>style.visibility</p:attrName>
                                        </p:attrNameLst>
                                      </p:cBhvr>
                                      <p:to>
                                        <p:strVal val="hidden"/>
                                      </p:to>
                                    </p:set>
                                  </p:childTnLst>
                                </p:cTn>
                              </p:par>
                            </p:childTnLst>
                          </p:cTn>
                        </p:par>
                      </p:childTnLst>
                    </p:cTn>
                  </p:par>
                </p:childTnLst>
              </p:cTn>
              <p:nextCondLst>
                <p:cond evt="onClick" delay="0">
                  <p:tgtEl>
                    <p:spTgt spid="143"/>
                  </p:tgtEl>
                </p:cond>
              </p:nextCondLst>
            </p:seq>
            <p:seq concurrent="1" nextAc="seek">
              <p:cTn id="413" restart="whenNotActive" fill="hold" evtFilter="cancelBubble" nodeType="interactiveSeq">
                <p:stCondLst>
                  <p:cond evt="onClick" delay="0">
                    <p:tgtEl>
                      <p:spTgt spid="164"/>
                    </p:tgtEl>
                  </p:cond>
                </p:stCondLst>
                <p:endSync evt="end" delay="0">
                  <p:rtn val="all"/>
                </p:endSync>
                <p:childTnLst>
                  <p:par>
                    <p:cTn id="414" fill="hold">
                      <p:stCondLst>
                        <p:cond delay="0"/>
                      </p:stCondLst>
                      <p:childTnLst>
                        <p:par>
                          <p:cTn id="415" fill="hold">
                            <p:stCondLst>
                              <p:cond delay="0"/>
                            </p:stCondLst>
                            <p:childTnLst>
                              <p:par>
                                <p:cTn id="416" presetID="1" presetClass="exit" presetSubtype="0" fill="hold" grpId="0" nodeType="afterEffect">
                                  <p:stCondLst>
                                    <p:cond delay="1000"/>
                                  </p:stCondLst>
                                  <p:childTnLst>
                                    <p:set>
                                      <p:cBhvr>
                                        <p:cTn id="417" dur="1" fill="hold">
                                          <p:stCondLst>
                                            <p:cond delay="0"/>
                                          </p:stCondLst>
                                        </p:cTn>
                                        <p:tgtEl>
                                          <p:spTgt spid="164"/>
                                        </p:tgtEl>
                                        <p:attrNameLst>
                                          <p:attrName>style.visibility</p:attrName>
                                        </p:attrNameLst>
                                      </p:cBhvr>
                                      <p:to>
                                        <p:strVal val="hidden"/>
                                      </p:to>
                                    </p:set>
                                  </p:childTnLst>
                                </p:cTn>
                              </p:par>
                            </p:childTnLst>
                          </p:cTn>
                        </p:par>
                        <p:par>
                          <p:cTn id="418" fill="hold">
                            <p:stCondLst>
                              <p:cond delay="1000"/>
                            </p:stCondLst>
                            <p:childTnLst>
                              <p:par>
                                <p:cTn id="419" presetID="1" presetClass="exit" presetSubtype="0" fill="hold" grpId="0" nodeType="afterEffect">
                                  <p:stCondLst>
                                    <p:cond delay="1000"/>
                                  </p:stCondLst>
                                  <p:childTnLst>
                                    <p:set>
                                      <p:cBhvr>
                                        <p:cTn id="420" dur="1" fill="hold">
                                          <p:stCondLst>
                                            <p:cond delay="0"/>
                                          </p:stCondLst>
                                        </p:cTn>
                                        <p:tgtEl>
                                          <p:spTgt spid="163"/>
                                        </p:tgtEl>
                                        <p:attrNameLst>
                                          <p:attrName>style.visibility</p:attrName>
                                        </p:attrNameLst>
                                      </p:cBhvr>
                                      <p:to>
                                        <p:strVal val="hidden"/>
                                      </p:to>
                                    </p:set>
                                  </p:childTnLst>
                                </p:cTn>
                              </p:par>
                            </p:childTnLst>
                          </p:cTn>
                        </p:par>
                        <p:par>
                          <p:cTn id="421" fill="hold">
                            <p:stCondLst>
                              <p:cond delay="2000"/>
                            </p:stCondLst>
                            <p:childTnLst>
                              <p:par>
                                <p:cTn id="422" presetID="1" presetClass="exit" presetSubtype="0" fill="hold" grpId="0" nodeType="afterEffect">
                                  <p:stCondLst>
                                    <p:cond delay="1000"/>
                                  </p:stCondLst>
                                  <p:childTnLst>
                                    <p:set>
                                      <p:cBhvr>
                                        <p:cTn id="423" dur="1" fill="hold">
                                          <p:stCondLst>
                                            <p:cond delay="0"/>
                                          </p:stCondLst>
                                        </p:cTn>
                                        <p:tgtEl>
                                          <p:spTgt spid="162"/>
                                        </p:tgtEl>
                                        <p:attrNameLst>
                                          <p:attrName>style.visibility</p:attrName>
                                        </p:attrNameLst>
                                      </p:cBhvr>
                                      <p:to>
                                        <p:strVal val="hidden"/>
                                      </p:to>
                                    </p:set>
                                  </p:childTnLst>
                                </p:cTn>
                              </p:par>
                            </p:childTnLst>
                          </p:cTn>
                        </p:par>
                        <p:par>
                          <p:cTn id="424" fill="hold">
                            <p:stCondLst>
                              <p:cond delay="3000"/>
                            </p:stCondLst>
                            <p:childTnLst>
                              <p:par>
                                <p:cTn id="425" presetID="1" presetClass="exit" presetSubtype="0" fill="hold" grpId="0" nodeType="afterEffect">
                                  <p:stCondLst>
                                    <p:cond delay="1000"/>
                                  </p:stCondLst>
                                  <p:childTnLst>
                                    <p:set>
                                      <p:cBhvr>
                                        <p:cTn id="426" dur="1" fill="hold">
                                          <p:stCondLst>
                                            <p:cond delay="0"/>
                                          </p:stCondLst>
                                        </p:cTn>
                                        <p:tgtEl>
                                          <p:spTgt spid="161"/>
                                        </p:tgtEl>
                                        <p:attrNameLst>
                                          <p:attrName>style.visibility</p:attrName>
                                        </p:attrNameLst>
                                      </p:cBhvr>
                                      <p:to>
                                        <p:strVal val="hidden"/>
                                      </p:to>
                                    </p:set>
                                  </p:childTnLst>
                                </p:cTn>
                              </p:par>
                            </p:childTnLst>
                          </p:cTn>
                        </p:par>
                        <p:par>
                          <p:cTn id="427" fill="hold">
                            <p:stCondLst>
                              <p:cond delay="4000"/>
                            </p:stCondLst>
                            <p:childTnLst>
                              <p:par>
                                <p:cTn id="428" presetID="1" presetClass="exit" presetSubtype="0" fill="hold" grpId="0" nodeType="afterEffect">
                                  <p:stCondLst>
                                    <p:cond delay="1000"/>
                                  </p:stCondLst>
                                  <p:childTnLst>
                                    <p:set>
                                      <p:cBhvr>
                                        <p:cTn id="429" dur="1" fill="hold">
                                          <p:stCondLst>
                                            <p:cond delay="0"/>
                                          </p:stCondLst>
                                        </p:cTn>
                                        <p:tgtEl>
                                          <p:spTgt spid="160"/>
                                        </p:tgtEl>
                                        <p:attrNameLst>
                                          <p:attrName>style.visibility</p:attrName>
                                        </p:attrNameLst>
                                      </p:cBhvr>
                                      <p:to>
                                        <p:strVal val="hidden"/>
                                      </p:to>
                                    </p:set>
                                  </p:childTnLst>
                                </p:cTn>
                              </p:par>
                            </p:childTnLst>
                          </p:cTn>
                        </p:par>
                        <p:par>
                          <p:cTn id="430" fill="hold">
                            <p:stCondLst>
                              <p:cond delay="5000"/>
                            </p:stCondLst>
                            <p:childTnLst>
                              <p:par>
                                <p:cTn id="431" presetID="1" presetClass="exit" presetSubtype="0" fill="hold" grpId="0" nodeType="afterEffect">
                                  <p:stCondLst>
                                    <p:cond delay="1000"/>
                                  </p:stCondLst>
                                  <p:childTnLst>
                                    <p:set>
                                      <p:cBhvr>
                                        <p:cTn id="432" dur="1" fill="hold">
                                          <p:stCondLst>
                                            <p:cond delay="0"/>
                                          </p:stCondLst>
                                        </p:cTn>
                                        <p:tgtEl>
                                          <p:spTgt spid="159"/>
                                        </p:tgtEl>
                                        <p:attrNameLst>
                                          <p:attrName>style.visibility</p:attrName>
                                        </p:attrNameLst>
                                      </p:cBhvr>
                                      <p:to>
                                        <p:strVal val="hidden"/>
                                      </p:to>
                                    </p:set>
                                  </p:childTnLst>
                                </p:cTn>
                              </p:par>
                            </p:childTnLst>
                          </p:cTn>
                        </p:par>
                        <p:par>
                          <p:cTn id="433" fill="hold">
                            <p:stCondLst>
                              <p:cond delay="6000"/>
                            </p:stCondLst>
                            <p:childTnLst>
                              <p:par>
                                <p:cTn id="434" presetID="1" presetClass="exit" presetSubtype="0" fill="hold" grpId="0" nodeType="afterEffect">
                                  <p:stCondLst>
                                    <p:cond delay="1000"/>
                                  </p:stCondLst>
                                  <p:childTnLst>
                                    <p:set>
                                      <p:cBhvr>
                                        <p:cTn id="435" dur="1" fill="hold">
                                          <p:stCondLst>
                                            <p:cond delay="0"/>
                                          </p:stCondLst>
                                        </p:cTn>
                                        <p:tgtEl>
                                          <p:spTgt spid="158"/>
                                        </p:tgtEl>
                                        <p:attrNameLst>
                                          <p:attrName>style.visibility</p:attrName>
                                        </p:attrNameLst>
                                      </p:cBhvr>
                                      <p:to>
                                        <p:strVal val="hidden"/>
                                      </p:to>
                                    </p:set>
                                  </p:childTnLst>
                                </p:cTn>
                              </p:par>
                            </p:childTnLst>
                          </p:cTn>
                        </p:par>
                        <p:par>
                          <p:cTn id="436" fill="hold">
                            <p:stCondLst>
                              <p:cond delay="7000"/>
                            </p:stCondLst>
                            <p:childTnLst>
                              <p:par>
                                <p:cTn id="437" presetID="1" presetClass="exit" presetSubtype="0" fill="hold" grpId="0" nodeType="afterEffect">
                                  <p:stCondLst>
                                    <p:cond delay="1000"/>
                                  </p:stCondLst>
                                  <p:childTnLst>
                                    <p:set>
                                      <p:cBhvr>
                                        <p:cTn id="438" dur="1" fill="hold">
                                          <p:stCondLst>
                                            <p:cond delay="0"/>
                                          </p:stCondLst>
                                        </p:cTn>
                                        <p:tgtEl>
                                          <p:spTgt spid="157"/>
                                        </p:tgtEl>
                                        <p:attrNameLst>
                                          <p:attrName>style.visibility</p:attrName>
                                        </p:attrNameLst>
                                      </p:cBhvr>
                                      <p:to>
                                        <p:strVal val="hidden"/>
                                      </p:to>
                                    </p:set>
                                  </p:childTnLst>
                                </p:cTn>
                              </p:par>
                            </p:childTnLst>
                          </p:cTn>
                        </p:par>
                        <p:par>
                          <p:cTn id="439" fill="hold">
                            <p:stCondLst>
                              <p:cond delay="8000"/>
                            </p:stCondLst>
                            <p:childTnLst>
                              <p:par>
                                <p:cTn id="440" presetID="1" presetClass="exit" presetSubtype="0" fill="hold" grpId="0" nodeType="afterEffect">
                                  <p:stCondLst>
                                    <p:cond delay="1000"/>
                                  </p:stCondLst>
                                  <p:childTnLst>
                                    <p:set>
                                      <p:cBhvr>
                                        <p:cTn id="441" dur="1" fill="hold">
                                          <p:stCondLst>
                                            <p:cond delay="0"/>
                                          </p:stCondLst>
                                        </p:cTn>
                                        <p:tgtEl>
                                          <p:spTgt spid="156"/>
                                        </p:tgtEl>
                                        <p:attrNameLst>
                                          <p:attrName>style.visibility</p:attrName>
                                        </p:attrNameLst>
                                      </p:cBhvr>
                                      <p:to>
                                        <p:strVal val="hidden"/>
                                      </p:to>
                                    </p:set>
                                  </p:childTnLst>
                                </p:cTn>
                              </p:par>
                            </p:childTnLst>
                          </p:cTn>
                        </p:par>
                        <p:par>
                          <p:cTn id="442" fill="hold">
                            <p:stCondLst>
                              <p:cond delay="9000"/>
                            </p:stCondLst>
                            <p:childTnLst>
                              <p:par>
                                <p:cTn id="443" presetID="1" presetClass="exit" presetSubtype="0" fill="hold" grpId="0" nodeType="afterEffect">
                                  <p:stCondLst>
                                    <p:cond delay="1000"/>
                                  </p:stCondLst>
                                  <p:childTnLst>
                                    <p:set>
                                      <p:cBhvr>
                                        <p:cTn id="444" dur="1" fill="hold">
                                          <p:stCondLst>
                                            <p:cond delay="0"/>
                                          </p:stCondLst>
                                        </p:cTn>
                                        <p:tgtEl>
                                          <p:spTgt spid="155"/>
                                        </p:tgtEl>
                                        <p:attrNameLst>
                                          <p:attrName>style.visibility</p:attrName>
                                        </p:attrNameLst>
                                      </p:cBhvr>
                                      <p:to>
                                        <p:strVal val="hidden"/>
                                      </p:to>
                                    </p:set>
                                  </p:childTnLst>
                                </p:cTn>
                              </p:par>
                            </p:childTnLst>
                          </p:cTn>
                        </p:par>
                        <p:par>
                          <p:cTn id="445" fill="hold">
                            <p:stCondLst>
                              <p:cond delay="10000"/>
                            </p:stCondLst>
                            <p:childTnLst>
                              <p:par>
                                <p:cTn id="446" presetID="1" presetClass="exit" presetSubtype="0" fill="hold" grpId="0" nodeType="afterEffect">
                                  <p:stCondLst>
                                    <p:cond delay="1000"/>
                                  </p:stCondLst>
                                  <p:childTnLst>
                                    <p:set>
                                      <p:cBhvr>
                                        <p:cTn id="447" dur="1" fill="hold">
                                          <p:stCondLst>
                                            <p:cond delay="0"/>
                                          </p:stCondLst>
                                        </p:cTn>
                                        <p:tgtEl>
                                          <p:spTgt spid="154"/>
                                        </p:tgtEl>
                                        <p:attrNameLst>
                                          <p:attrName>style.visibility</p:attrName>
                                        </p:attrNameLst>
                                      </p:cBhvr>
                                      <p:to>
                                        <p:strVal val="hidden"/>
                                      </p:to>
                                    </p:set>
                                  </p:childTnLst>
                                </p:cTn>
                              </p:par>
                            </p:childTnLst>
                          </p:cTn>
                        </p:par>
                        <p:par>
                          <p:cTn id="448" fill="hold">
                            <p:stCondLst>
                              <p:cond delay="11000"/>
                            </p:stCondLst>
                            <p:childTnLst>
                              <p:par>
                                <p:cTn id="449" presetID="1" presetClass="exit" presetSubtype="0" fill="hold" grpId="0" nodeType="afterEffect">
                                  <p:stCondLst>
                                    <p:cond delay="1000"/>
                                  </p:stCondLst>
                                  <p:childTnLst>
                                    <p:set>
                                      <p:cBhvr>
                                        <p:cTn id="450" dur="1" fill="hold">
                                          <p:stCondLst>
                                            <p:cond delay="0"/>
                                          </p:stCondLst>
                                        </p:cTn>
                                        <p:tgtEl>
                                          <p:spTgt spid="153"/>
                                        </p:tgtEl>
                                        <p:attrNameLst>
                                          <p:attrName>style.visibility</p:attrName>
                                        </p:attrNameLst>
                                      </p:cBhvr>
                                      <p:to>
                                        <p:strVal val="hidden"/>
                                      </p:to>
                                    </p:set>
                                  </p:childTnLst>
                                </p:cTn>
                              </p:par>
                            </p:childTnLst>
                          </p:cTn>
                        </p:par>
                        <p:par>
                          <p:cTn id="451" fill="hold">
                            <p:stCondLst>
                              <p:cond delay="12000"/>
                            </p:stCondLst>
                            <p:childTnLst>
                              <p:par>
                                <p:cTn id="452" presetID="1" presetClass="exit" presetSubtype="0" fill="hold" grpId="0" nodeType="afterEffect">
                                  <p:stCondLst>
                                    <p:cond delay="1000"/>
                                  </p:stCondLst>
                                  <p:childTnLst>
                                    <p:set>
                                      <p:cBhvr>
                                        <p:cTn id="453" dur="1" fill="hold">
                                          <p:stCondLst>
                                            <p:cond delay="0"/>
                                          </p:stCondLst>
                                        </p:cTn>
                                        <p:tgtEl>
                                          <p:spTgt spid="152"/>
                                        </p:tgtEl>
                                        <p:attrNameLst>
                                          <p:attrName>style.visibility</p:attrName>
                                        </p:attrNameLst>
                                      </p:cBhvr>
                                      <p:to>
                                        <p:strVal val="hidden"/>
                                      </p:to>
                                    </p:set>
                                  </p:childTnLst>
                                </p:cTn>
                              </p:par>
                            </p:childTnLst>
                          </p:cTn>
                        </p:par>
                        <p:par>
                          <p:cTn id="454" fill="hold">
                            <p:stCondLst>
                              <p:cond delay="13000"/>
                            </p:stCondLst>
                            <p:childTnLst>
                              <p:par>
                                <p:cTn id="455" presetID="1" presetClass="exit" presetSubtype="0" fill="hold" grpId="0" nodeType="afterEffect">
                                  <p:stCondLst>
                                    <p:cond delay="1000"/>
                                  </p:stCondLst>
                                  <p:childTnLst>
                                    <p:set>
                                      <p:cBhvr>
                                        <p:cTn id="456" dur="1" fill="hold">
                                          <p:stCondLst>
                                            <p:cond delay="0"/>
                                          </p:stCondLst>
                                        </p:cTn>
                                        <p:tgtEl>
                                          <p:spTgt spid="151"/>
                                        </p:tgtEl>
                                        <p:attrNameLst>
                                          <p:attrName>style.visibility</p:attrName>
                                        </p:attrNameLst>
                                      </p:cBhvr>
                                      <p:to>
                                        <p:strVal val="hidden"/>
                                      </p:to>
                                    </p:set>
                                  </p:childTnLst>
                                </p:cTn>
                              </p:par>
                            </p:childTnLst>
                          </p:cTn>
                        </p:par>
                        <p:par>
                          <p:cTn id="457" fill="hold">
                            <p:stCondLst>
                              <p:cond delay="14000"/>
                            </p:stCondLst>
                            <p:childTnLst>
                              <p:par>
                                <p:cTn id="458" presetID="1" presetClass="exit" presetSubtype="0" fill="hold" grpId="0" nodeType="afterEffect">
                                  <p:stCondLst>
                                    <p:cond delay="1000"/>
                                  </p:stCondLst>
                                  <p:childTnLst>
                                    <p:set>
                                      <p:cBhvr>
                                        <p:cTn id="459" dur="1" fill="hold">
                                          <p:stCondLst>
                                            <p:cond delay="0"/>
                                          </p:stCondLst>
                                        </p:cTn>
                                        <p:tgtEl>
                                          <p:spTgt spid="150"/>
                                        </p:tgtEl>
                                        <p:attrNameLst>
                                          <p:attrName>style.visibility</p:attrName>
                                        </p:attrNameLst>
                                      </p:cBhvr>
                                      <p:to>
                                        <p:strVal val="hidden"/>
                                      </p:to>
                                    </p:set>
                                  </p:childTnLst>
                                </p:cTn>
                              </p:par>
                            </p:childTnLst>
                          </p:cTn>
                        </p:par>
                        <p:par>
                          <p:cTn id="460" fill="hold">
                            <p:stCondLst>
                              <p:cond delay="15000"/>
                            </p:stCondLst>
                            <p:childTnLst>
                              <p:par>
                                <p:cTn id="461" presetID="1" presetClass="exit" presetSubtype="0" fill="hold" grpId="0" nodeType="afterEffect">
                                  <p:stCondLst>
                                    <p:cond delay="1000"/>
                                  </p:stCondLst>
                                  <p:childTnLst>
                                    <p:set>
                                      <p:cBhvr>
                                        <p:cTn id="462" dur="1" fill="hold">
                                          <p:stCondLst>
                                            <p:cond delay="0"/>
                                          </p:stCondLst>
                                        </p:cTn>
                                        <p:tgtEl>
                                          <p:spTgt spid="149"/>
                                        </p:tgtEl>
                                        <p:attrNameLst>
                                          <p:attrName>style.visibility</p:attrName>
                                        </p:attrNameLst>
                                      </p:cBhvr>
                                      <p:to>
                                        <p:strVal val="hidden"/>
                                      </p:to>
                                    </p:set>
                                  </p:childTnLst>
                                </p:cTn>
                              </p:par>
                            </p:childTnLst>
                          </p:cTn>
                        </p:par>
                        <p:par>
                          <p:cTn id="463" fill="hold">
                            <p:stCondLst>
                              <p:cond delay="16000"/>
                            </p:stCondLst>
                            <p:childTnLst>
                              <p:par>
                                <p:cTn id="464" presetID="1" presetClass="exit" presetSubtype="0" fill="hold" grpId="0" nodeType="afterEffect">
                                  <p:stCondLst>
                                    <p:cond delay="1000"/>
                                  </p:stCondLst>
                                  <p:childTnLst>
                                    <p:set>
                                      <p:cBhvr>
                                        <p:cTn id="465" dur="1" fill="hold">
                                          <p:stCondLst>
                                            <p:cond delay="0"/>
                                          </p:stCondLst>
                                        </p:cTn>
                                        <p:tgtEl>
                                          <p:spTgt spid="148"/>
                                        </p:tgtEl>
                                        <p:attrNameLst>
                                          <p:attrName>style.visibility</p:attrName>
                                        </p:attrNameLst>
                                      </p:cBhvr>
                                      <p:to>
                                        <p:strVal val="hidden"/>
                                      </p:to>
                                    </p:set>
                                  </p:childTnLst>
                                </p:cTn>
                              </p:par>
                            </p:childTnLst>
                          </p:cTn>
                        </p:par>
                        <p:par>
                          <p:cTn id="466" fill="hold">
                            <p:stCondLst>
                              <p:cond delay="17000"/>
                            </p:stCondLst>
                            <p:childTnLst>
                              <p:par>
                                <p:cTn id="467" presetID="1" presetClass="exit" presetSubtype="0" fill="hold" grpId="0" nodeType="afterEffect">
                                  <p:stCondLst>
                                    <p:cond delay="1000"/>
                                  </p:stCondLst>
                                  <p:childTnLst>
                                    <p:set>
                                      <p:cBhvr>
                                        <p:cTn id="468" dur="1" fill="hold">
                                          <p:stCondLst>
                                            <p:cond delay="0"/>
                                          </p:stCondLst>
                                        </p:cTn>
                                        <p:tgtEl>
                                          <p:spTgt spid="147"/>
                                        </p:tgtEl>
                                        <p:attrNameLst>
                                          <p:attrName>style.visibility</p:attrName>
                                        </p:attrNameLst>
                                      </p:cBhvr>
                                      <p:to>
                                        <p:strVal val="hidden"/>
                                      </p:to>
                                    </p:set>
                                  </p:childTnLst>
                                </p:cTn>
                              </p:par>
                            </p:childTnLst>
                          </p:cTn>
                        </p:par>
                        <p:par>
                          <p:cTn id="469" fill="hold">
                            <p:stCondLst>
                              <p:cond delay="18000"/>
                            </p:stCondLst>
                            <p:childTnLst>
                              <p:par>
                                <p:cTn id="470" presetID="1" presetClass="exit" presetSubtype="0" fill="hold" grpId="0" nodeType="afterEffect">
                                  <p:stCondLst>
                                    <p:cond delay="1000"/>
                                  </p:stCondLst>
                                  <p:childTnLst>
                                    <p:set>
                                      <p:cBhvr>
                                        <p:cTn id="471" dur="1" fill="hold">
                                          <p:stCondLst>
                                            <p:cond delay="0"/>
                                          </p:stCondLst>
                                        </p:cTn>
                                        <p:tgtEl>
                                          <p:spTgt spid="146"/>
                                        </p:tgtEl>
                                        <p:attrNameLst>
                                          <p:attrName>style.visibility</p:attrName>
                                        </p:attrNameLst>
                                      </p:cBhvr>
                                      <p:to>
                                        <p:strVal val="hidden"/>
                                      </p:to>
                                    </p:set>
                                  </p:childTnLst>
                                </p:cTn>
                              </p:par>
                            </p:childTnLst>
                          </p:cTn>
                        </p:par>
                        <p:par>
                          <p:cTn id="472" fill="hold">
                            <p:stCondLst>
                              <p:cond delay="19000"/>
                            </p:stCondLst>
                            <p:childTnLst>
                              <p:par>
                                <p:cTn id="473" presetID="1" presetClass="exit" presetSubtype="0" fill="hold" grpId="0" nodeType="afterEffect">
                                  <p:stCondLst>
                                    <p:cond delay="1000"/>
                                  </p:stCondLst>
                                  <p:childTnLst>
                                    <p:set>
                                      <p:cBhvr>
                                        <p:cTn id="474" dur="1" fill="hold">
                                          <p:stCondLst>
                                            <p:cond delay="0"/>
                                          </p:stCondLst>
                                        </p:cTn>
                                        <p:tgtEl>
                                          <p:spTgt spid="145"/>
                                        </p:tgtEl>
                                        <p:attrNameLst>
                                          <p:attrName>style.visibility</p:attrName>
                                        </p:attrNameLst>
                                      </p:cBhvr>
                                      <p:to>
                                        <p:strVal val="hidden"/>
                                      </p:to>
                                    </p:set>
                                  </p:childTnLst>
                                </p:cTn>
                              </p:par>
                            </p:childTnLst>
                          </p:cTn>
                        </p:par>
                      </p:childTnLst>
                    </p:cTn>
                  </p:par>
                </p:childTnLst>
              </p:cTn>
              <p:nextCondLst>
                <p:cond evt="onClick" delay="0">
                  <p:tgtEl>
                    <p:spTgt spid="164"/>
                  </p:tgtEl>
                </p:cond>
              </p:nextCondLst>
            </p:seq>
            <p:seq concurrent="1" nextAc="seek">
              <p:cTn id="475" restart="whenNotActive" fill="hold" evtFilter="cancelBubble" nodeType="interactiveSeq">
                <p:stCondLst>
                  <p:cond evt="onClick" delay="0">
                    <p:tgtEl>
                      <p:spTgt spid="180"/>
                    </p:tgtEl>
                  </p:cond>
                </p:stCondLst>
                <p:endSync evt="end" delay="0">
                  <p:rtn val="all"/>
                </p:endSync>
                <p:childTnLst>
                  <p:par>
                    <p:cTn id="476" fill="hold">
                      <p:stCondLst>
                        <p:cond delay="0"/>
                      </p:stCondLst>
                      <p:childTnLst>
                        <p:par>
                          <p:cTn id="477" fill="hold">
                            <p:stCondLst>
                              <p:cond delay="0"/>
                            </p:stCondLst>
                            <p:childTnLst>
                              <p:par>
                                <p:cTn id="478" presetID="1" presetClass="exit" presetSubtype="0" fill="hold" grpId="0" nodeType="afterEffect">
                                  <p:stCondLst>
                                    <p:cond delay="1000"/>
                                  </p:stCondLst>
                                  <p:childTnLst>
                                    <p:set>
                                      <p:cBhvr>
                                        <p:cTn id="479" dur="1" fill="hold">
                                          <p:stCondLst>
                                            <p:cond delay="0"/>
                                          </p:stCondLst>
                                        </p:cTn>
                                        <p:tgtEl>
                                          <p:spTgt spid="180"/>
                                        </p:tgtEl>
                                        <p:attrNameLst>
                                          <p:attrName>style.visibility</p:attrName>
                                        </p:attrNameLst>
                                      </p:cBhvr>
                                      <p:to>
                                        <p:strVal val="hidden"/>
                                      </p:to>
                                    </p:set>
                                  </p:childTnLst>
                                </p:cTn>
                              </p:par>
                            </p:childTnLst>
                          </p:cTn>
                        </p:par>
                        <p:par>
                          <p:cTn id="480" fill="hold">
                            <p:stCondLst>
                              <p:cond delay="1000"/>
                            </p:stCondLst>
                            <p:childTnLst>
                              <p:par>
                                <p:cTn id="481" presetID="1" presetClass="exit" presetSubtype="0" fill="hold" grpId="0" nodeType="afterEffect">
                                  <p:stCondLst>
                                    <p:cond delay="1000"/>
                                  </p:stCondLst>
                                  <p:childTnLst>
                                    <p:set>
                                      <p:cBhvr>
                                        <p:cTn id="482" dur="1" fill="hold">
                                          <p:stCondLst>
                                            <p:cond delay="0"/>
                                          </p:stCondLst>
                                        </p:cTn>
                                        <p:tgtEl>
                                          <p:spTgt spid="179"/>
                                        </p:tgtEl>
                                        <p:attrNameLst>
                                          <p:attrName>style.visibility</p:attrName>
                                        </p:attrNameLst>
                                      </p:cBhvr>
                                      <p:to>
                                        <p:strVal val="hidden"/>
                                      </p:to>
                                    </p:set>
                                  </p:childTnLst>
                                </p:cTn>
                              </p:par>
                            </p:childTnLst>
                          </p:cTn>
                        </p:par>
                        <p:par>
                          <p:cTn id="483" fill="hold">
                            <p:stCondLst>
                              <p:cond delay="2000"/>
                            </p:stCondLst>
                            <p:childTnLst>
                              <p:par>
                                <p:cTn id="484" presetID="1" presetClass="exit" presetSubtype="0" fill="hold" grpId="0" nodeType="afterEffect">
                                  <p:stCondLst>
                                    <p:cond delay="1000"/>
                                  </p:stCondLst>
                                  <p:childTnLst>
                                    <p:set>
                                      <p:cBhvr>
                                        <p:cTn id="485" dur="1" fill="hold">
                                          <p:stCondLst>
                                            <p:cond delay="0"/>
                                          </p:stCondLst>
                                        </p:cTn>
                                        <p:tgtEl>
                                          <p:spTgt spid="178"/>
                                        </p:tgtEl>
                                        <p:attrNameLst>
                                          <p:attrName>style.visibility</p:attrName>
                                        </p:attrNameLst>
                                      </p:cBhvr>
                                      <p:to>
                                        <p:strVal val="hidden"/>
                                      </p:to>
                                    </p:set>
                                  </p:childTnLst>
                                </p:cTn>
                              </p:par>
                            </p:childTnLst>
                          </p:cTn>
                        </p:par>
                        <p:par>
                          <p:cTn id="486" fill="hold">
                            <p:stCondLst>
                              <p:cond delay="3000"/>
                            </p:stCondLst>
                            <p:childTnLst>
                              <p:par>
                                <p:cTn id="487" presetID="1" presetClass="exit" presetSubtype="0" fill="hold" grpId="0" nodeType="afterEffect">
                                  <p:stCondLst>
                                    <p:cond delay="1000"/>
                                  </p:stCondLst>
                                  <p:childTnLst>
                                    <p:set>
                                      <p:cBhvr>
                                        <p:cTn id="488" dur="1" fill="hold">
                                          <p:stCondLst>
                                            <p:cond delay="0"/>
                                          </p:stCondLst>
                                        </p:cTn>
                                        <p:tgtEl>
                                          <p:spTgt spid="177"/>
                                        </p:tgtEl>
                                        <p:attrNameLst>
                                          <p:attrName>style.visibility</p:attrName>
                                        </p:attrNameLst>
                                      </p:cBhvr>
                                      <p:to>
                                        <p:strVal val="hidden"/>
                                      </p:to>
                                    </p:set>
                                  </p:childTnLst>
                                </p:cTn>
                              </p:par>
                            </p:childTnLst>
                          </p:cTn>
                        </p:par>
                        <p:par>
                          <p:cTn id="489" fill="hold">
                            <p:stCondLst>
                              <p:cond delay="4000"/>
                            </p:stCondLst>
                            <p:childTnLst>
                              <p:par>
                                <p:cTn id="490" presetID="1" presetClass="exit" presetSubtype="0" fill="hold" grpId="0" nodeType="afterEffect">
                                  <p:stCondLst>
                                    <p:cond delay="1000"/>
                                  </p:stCondLst>
                                  <p:childTnLst>
                                    <p:set>
                                      <p:cBhvr>
                                        <p:cTn id="491" dur="1" fill="hold">
                                          <p:stCondLst>
                                            <p:cond delay="0"/>
                                          </p:stCondLst>
                                        </p:cTn>
                                        <p:tgtEl>
                                          <p:spTgt spid="176"/>
                                        </p:tgtEl>
                                        <p:attrNameLst>
                                          <p:attrName>style.visibility</p:attrName>
                                        </p:attrNameLst>
                                      </p:cBhvr>
                                      <p:to>
                                        <p:strVal val="hidden"/>
                                      </p:to>
                                    </p:set>
                                  </p:childTnLst>
                                </p:cTn>
                              </p:par>
                            </p:childTnLst>
                          </p:cTn>
                        </p:par>
                        <p:par>
                          <p:cTn id="492" fill="hold">
                            <p:stCondLst>
                              <p:cond delay="5000"/>
                            </p:stCondLst>
                            <p:childTnLst>
                              <p:par>
                                <p:cTn id="493" presetID="1" presetClass="exit" presetSubtype="0" fill="hold" grpId="0" nodeType="afterEffect">
                                  <p:stCondLst>
                                    <p:cond delay="1000"/>
                                  </p:stCondLst>
                                  <p:childTnLst>
                                    <p:set>
                                      <p:cBhvr>
                                        <p:cTn id="494" dur="1" fill="hold">
                                          <p:stCondLst>
                                            <p:cond delay="0"/>
                                          </p:stCondLst>
                                        </p:cTn>
                                        <p:tgtEl>
                                          <p:spTgt spid="175"/>
                                        </p:tgtEl>
                                        <p:attrNameLst>
                                          <p:attrName>style.visibility</p:attrName>
                                        </p:attrNameLst>
                                      </p:cBhvr>
                                      <p:to>
                                        <p:strVal val="hidden"/>
                                      </p:to>
                                    </p:set>
                                  </p:childTnLst>
                                </p:cTn>
                              </p:par>
                            </p:childTnLst>
                          </p:cTn>
                        </p:par>
                        <p:par>
                          <p:cTn id="495" fill="hold">
                            <p:stCondLst>
                              <p:cond delay="6000"/>
                            </p:stCondLst>
                            <p:childTnLst>
                              <p:par>
                                <p:cTn id="496" presetID="1" presetClass="exit" presetSubtype="0" fill="hold" grpId="0" nodeType="afterEffect">
                                  <p:stCondLst>
                                    <p:cond delay="1000"/>
                                  </p:stCondLst>
                                  <p:childTnLst>
                                    <p:set>
                                      <p:cBhvr>
                                        <p:cTn id="497" dur="1" fill="hold">
                                          <p:stCondLst>
                                            <p:cond delay="0"/>
                                          </p:stCondLst>
                                        </p:cTn>
                                        <p:tgtEl>
                                          <p:spTgt spid="174"/>
                                        </p:tgtEl>
                                        <p:attrNameLst>
                                          <p:attrName>style.visibility</p:attrName>
                                        </p:attrNameLst>
                                      </p:cBhvr>
                                      <p:to>
                                        <p:strVal val="hidden"/>
                                      </p:to>
                                    </p:set>
                                  </p:childTnLst>
                                </p:cTn>
                              </p:par>
                            </p:childTnLst>
                          </p:cTn>
                        </p:par>
                        <p:par>
                          <p:cTn id="498" fill="hold">
                            <p:stCondLst>
                              <p:cond delay="7000"/>
                            </p:stCondLst>
                            <p:childTnLst>
                              <p:par>
                                <p:cTn id="499" presetID="1" presetClass="exit" presetSubtype="0" fill="hold" grpId="0" nodeType="afterEffect">
                                  <p:stCondLst>
                                    <p:cond delay="1000"/>
                                  </p:stCondLst>
                                  <p:childTnLst>
                                    <p:set>
                                      <p:cBhvr>
                                        <p:cTn id="500" dur="1" fill="hold">
                                          <p:stCondLst>
                                            <p:cond delay="0"/>
                                          </p:stCondLst>
                                        </p:cTn>
                                        <p:tgtEl>
                                          <p:spTgt spid="173"/>
                                        </p:tgtEl>
                                        <p:attrNameLst>
                                          <p:attrName>style.visibility</p:attrName>
                                        </p:attrNameLst>
                                      </p:cBhvr>
                                      <p:to>
                                        <p:strVal val="hidden"/>
                                      </p:to>
                                    </p:set>
                                  </p:childTnLst>
                                </p:cTn>
                              </p:par>
                            </p:childTnLst>
                          </p:cTn>
                        </p:par>
                        <p:par>
                          <p:cTn id="501" fill="hold">
                            <p:stCondLst>
                              <p:cond delay="8000"/>
                            </p:stCondLst>
                            <p:childTnLst>
                              <p:par>
                                <p:cTn id="502" presetID="1" presetClass="exit" presetSubtype="0" fill="hold" grpId="0" nodeType="afterEffect">
                                  <p:stCondLst>
                                    <p:cond delay="1000"/>
                                  </p:stCondLst>
                                  <p:childTnLst>
                                    <p:set>
                                      <p:cBhvr>
                                        <p:cTn id="503" dur="1" fill="hold">
                                          <p:stCondLst>
                                            <p:cond delay="0"/>
                                          </p:stCondLst>
                                        </p:cTn>
                                        <p:tgtEl>
                                          <p:spTgt spid="172"/>
                                        </p:tgtEl>
                                        <p:attrNameLst>
                                          <p:attrName>style.visibility</p:attrName>
                                        </p:attrNameLst>
                                      </p:cBhvr>
                                      <p:to>
                                        <p:strVal val="hidden"/>
                                      </p:to>
                                    </p:set>
                                  </p:childTnLst>
                                </p:cTn>
                              </p:par>
                            </p:childTnLst>
                          </p:cTn>
                        </p:par>
                        <p:par>
                          <p:cTn id="504" fill="hold">
                            <p:stCondLst>
                              <p:cond delay="9000"/>
                            </p:stCondLst>
                            <p:childTnLst>
                              <p:par>
                                <p:cTn id="505" presetID="1" presetClass="exit" presetSubtype="0" fill="hold" grpId="0" nodeType="afterEffect">
                                  <p:stCondLst>
                                    <p:cond delay="1000"/>
                                  </p:stCondLst>
                                  <p:childTnLst>
                                    <p:set>
                                      <p:cBhvr>
                                        <p:cTn id="506" dur="1" fill="hold">
                                          <p:stCondLst>
                                            <p:cond delay="0"/>
                                          </p:stCondLst>
                                        </p:cTn>
                                        <p:tgtEl>
                                          <p:spTgt spid="171"/>
                                        </p:tgtEl>
                                        <p:attrNameLst>
                                          <p:attrName>style.visibility</p:attrName>
                                        </p:attrNameLst>
                                      </p:cBhvr>
                                      <p:to>
                                        <p:strVal val="hidden"/>
                                      </p:to>
                                    </p:set>
                                  </p:childTnLst>
                                </p:cTn>
                              </p:par>
                            </p:childTnLst>
                          </p:cTn>
                        </p:par>
                        <p:par>
                          <p:cTn id="507" fill="hold">
                            <p:stCondLst>
                              <p:cond delay="10000"/>
                            </p:stCondLst>
                            <p:childTnLst>
                              <p:par>
                                <p:cTn id="508" presetID="1" presetClass="exit" presetSubtype="0" fill="hold" grpId="0" nodeType="afterEffect">
                                  <p:stCondLst>
                                    <p:cond delay="1000"/>
                                  </p:stCondLst>
                                  <p:childTnLst>
                                    <p:set>
                                      <p:cBhvr>
                                        <p:cTn id="509" dur="1" fill="hold">
                                          <p:stCondLst>
                                            <p:cond delay="0"/>
                                          </p:stCondLst>
                                        </p:cTn>
                                        <p:tgtEl>
                                          <p:spTgt spid="170"/>
                                        </p:tgtEl>
                                        <p:attrNameLst>
                                          <p:attrName>style.visibility</p:attrName>
                                        </p:attrNameLst>
                                      </p:cBhvr>
                                      <p:to>
                                        <p:strVal val="hidden"/>
                                      </p:to>
                                    </p:set>
                                  </p:childTnLst>
                                </p:cTn>
                              </p:par>
                            </p:childTnLst>
                          </p:cTn>
                        </p:par>
                        <p:par>
                          <p:cTn id="510" fill="hold">
                            <p:stCondLst>
                              <p:cond delay="11000"/>
                            </p:stCondLst>
                            <p:childTnLst>
                              <p:par>
                                <p:cTn id="511" presetID="1" presetClass="exit" presetSubtype="0" fill="hold" grpId="0" nodeType="afterEffect">
                                  <p:stCondLst>
                                    <p:cond delay="1000"/>
                                  </p:stCondLst>
                                  <p:childTnLst>
                                    <p:set>
                                      <p:cBhvr>
                                        <p:cTn id="512" dur="1" fill="hold">
                                          <p:stCondLst>
                                            <p:cond delay="0"/>
                                          </p:stCondLst>
                                        </p:cTn>
                                        <p:tgtEl>
                                          <p:spTgt spid="169"/>
                                        </p:tgtEl>
                                        <p:attrNameLst>
                                          <p:attrName>style.visibility</p:attrName>
                                        </p:attrNameLst>
                                      </p:cBhvr>
                                      <p:to>
                                        <p:strVal val="hidden"/>
                                      </p:to>
                                    </p:set>
                                  </p:childTnLst>
                                </p:cTn>
                              </p:par>
                            </p:childTnLst>
                          </p:cTn>
                        </p:par>
                        <p:par>
                          <p:cTn id="513" fill="hold">
                            <p:stCondLst>
                              <p:cond delay="12000"/>
                            </p:stCondLst>
                            <p:childTnLst>
                              <p:par>
                                <p:cTn id="514" presetID="1" presetClass="exit" presetSubtype="0" fill="hold" grpId="0" nodeType="afterEffect">
                                  <p:stCondLst>
                                    <p:cond delay="1000"/>
                                  </p:stCondLst>
                                  <p:childTnLst>
                                    <p:set>
                                      <p:cBhvr>
                                        <p:cTn id="515" dur="1" fill="hold">
                                          <p:stCondLst>
                                            <p:cond delay="0"/>
                                          </p:stCondLst>
                                        </p:cTn>
                                        <p:tgtEl>
                                          <p:spTgt spid="168"/>
                                        </p:tgtEl>
                                        <p:attrNameLst>
                                          <p:attrName>style.visibility</p:attrName>
                                        </p:attrNameLst>
                                      </p:cBhvr>
                                      <p:to>
                                        <p:strVal val="hidden"/>
                                      </p:to>
                                    </p:set>
                                  </p:childTnLst>
                                </p:cTn>
                              </p:par>
                            </p:childTnLst>
                          </p:cTn>
                        </p:par>
                        <p:par>
                          <p:cTn id="516" fill="hold">
                            <p:stCondLst>
                              <p:cond delay="13000"/>
                            </p:stCondLst>
                            <p:childTnLst>
                              <p:par>
                                <p:cTn id="517" presetID="1" presetClass="exit" presetSubtype="0" fill="hold" grpId="0" nodeType="afterEffect">
                                  <p:stCondLst>
                                    <p:cond delay="1000"/>
                                  </p:stCondLst>
                                  <p:childTnLst>
                                    <p:set>
                                      <p:cBhvr>
                                        <p:cTn id="518" dur="1" fill="hold">
                                          <p:stCondLst>
                                            <p:cond delay="0"/>
                                          </p:stCondLst>
                                        </p:cTn>
                                        <p:tgtEl>
                                          <p:spTgt spid="167"/>
                                        </p:tgtEl>
                                        <p:attrNameLst>
                                          <p:attrName>style.visibility</p:attrName>
                                        </p:attrNameLst>
                                      </p:cBhvr>
                                      <p:to>
                                        <p:strVal val="hidden"/>
                                      </p:to>
                                    </p:set>
                                  </p:childTnLst>
                                </p:cTn>
                              </p:par>
                            </p:childTnLst>
                          </p:cTn>
                        </p:par>
                        <p:par>
                          <p:cTn id="519" fill="hold">
                            <p:stCondLst>
                              <p:cond delay="14000"/>
                            </p:stCondLst>
                            <p:childTnLst>
                              <p:par>
                                <p:cTn id="520" presetID="1" presetClass="exit" presetSubtype="0" fill="hold" grpId="0" nodeType="afterEffect">
                                  <p:stCondLst>
                                    <p:cond delay="1000"/>
                                  </p:stCondLst>
                                  <p:childTnLst>
                                    <p:set>
                                      <p:cBhvr>
                                        <p:cTn id="521" dur="1" fill="hold">
                                          <p:stCondLst>
                                            <p:cond delay="0"/>
                                          </p:stCondLst>
                                        </p:cTn>
                                        <p:tgtEl>
                                          <p:spTgt spid="166"/>
                                        </p:tgtEl>
                                        <p:attrNameLst>
                                          <p:attrName>style.visibility</p:attrName>
                                        </p:attrNameLst>
                                      </p:cBhvr>
                                      <p:to>
                                        <p:strVal val="hidden"/>
                                      </p:to>
                                    </p:set>
                                  </p:childTnLst>
                                </p:cTn>
                              </p:par>
                            </p:childTnLst>
                          </p:cTn>
                        </p:par>
                      </p:childTnLst>
                    </p:cTn>
                  </p:par>
                </p:childTnLst>
              </p:cTn>
              <p:nextCondLst>
                <p:cond evt="onClick" delay="0">
                  <p:tgtEl>
                    <p:spTgt spid="180"/>
                  </p:tgtEl>
                </p:cond>
              </p:nextCondLst>
            </p:seq>
            <p:seq concurrent="1" nextAc="seek">
              <p:cTn id="522" restart="whenNotActive" fill="hold" evtFilter="cancelBubble" nodeType="interactiveSeq">
                <p:stCondLst>
                  <p:cond evt="onClick" delay="0">
                    <p:tgtEl>
                      <p:spTgt spid="191"/>
                    </p:tgtEl>
                  </p:cond>
                </p:stCondLst>
                <p:endSync evt="end" delay="0">
                  <p:rtn val="all"/>
                </p:endSync>
                <p:childTnLst>
                  <p:par>
                    <p:cTn id="523" fill="hold">
                      <p:stCondLst>
                        <p:cond delay="0"/>
                      </p:stCondLst>
                      <p:childTnLst>
                        <p:par>
                          <p:cTn id="524" fill="hold">
                            <p:stCondLst>
                              <p:cond delay="0"/>
                            </p:stCondLst>
                            <p:childTnLst>
                              <p:par>
                                <p:cTn id="525" presetID="1" presetClass="exit" presetSubtype="0" fill="hold" grpId="0" nodeType="clickEffect">
                                  <p:stCondLst>
                                    <p:cond delay="1000"/>
                                  </p:stCondLst>
                                  <p:childTnLst>
                                    <p:set>
                                      <p:cBhvr>
                                        <p:cTn id="526" dur="1" fill="hold">
                                          <p:stCondLst>
                                            <p:cond delay="0"/>
                                          </p:stCondLst>
                                        </p:cTn>
                                        <p:tgtEl>
                                          <p:spTgt spid="191"/>
                                        </p:tgtEl>
                                        <p:attrNameLst>
                                          <p:attrName>style.visibility</p:attrName>
                                        </p:attrNameLst>
                                      </p:cBhvr>
                                      <p:to>
                                        <p:strVal val="hidden"/>
                                      </p:to>
                                    </p:set>
                                  </p:childTnLst>
                                </p:cTn>
                              </p:par>
                            </p:childTnLst>
                          </p:cTn>
                        </p:par>
                        <p:par>
                          <p:cTn id="527" fill="hold">
                            <p:stCondLst>
                              <p:cond delay="1000"/>
                            </p:stCondLst>
                            <p:childTnLst>
                              <p:par>
                                <p:cTn id="528" presetID="1" presetClass="exit" presetSubtype="0" fill="hold" grpId="0" nodeType="afterEffect">
                                  <p:stCondLst>
                                    <p:cond delay="1000"/>
                                  </p:stCondLst>
                                  <p:childTnLst>
                                    <p:set>
                                      <p:cBhvr>
                                        <p:cTn id="529" dur="1" fill="hold">
                                          <p:stCondLst>
                                            <p:cond delay="0"/>
                                          </p:stCondLst>
                                        </p:cTn>
                                        <p:tgtEl>
                                          <p:spTgt spid="190"/>
                                        </p:tgtEl>
                                        <p:attrNameLst>
                                          <p:attrName>style.visibility</p:attrName>
                                        </p:attrNameLst>
                                      </p:cBhvr>
                                      <p:to>
                                        <p:strVal val="hidden"/>
                                      </p:to>
                                    </p:set>
                                  </p:childTnLst>
                                </p:cTn>
                              </p:par>
                            </p:childTnLst>
                          </p:cTn>
                        </p:par>
                        <p:par>
                          <p:cTn id="530" fill="hold">
                            <p:stCondLst>
                              <p:cond delay="2000"/>
                            </p:stCondLst>
                            <p:childTnLst>
                              <p:par>
                                <p:cTn id="531" presetID="1" presetClass="exit" presetSubtype="0" fill="hold" grpId="0" nodeType="afterEffect">
                                  <p:stCondLst>
                                    <p:cond delay="1000"/>
                                  </p:stCondLst>
                                  <p:childTnLst>
                                    <p:set>
                                      <p:cBhvr>
                                        <p:cTn id="532" dur="1" fill="hold">
                                          <p:stCondLst>
                                            <p:cond delay="0"/>
                                          </p:stCondLst>
                                        </p:cTn>
                                        <p:tgtEl>
                                          <p:spTgt spid="189"/>
                                        </p:tgtEl>
                                        <p:attrNameLst>
                                          <p:attrName>style.visibility</p:attrName>
                                        </p:attrNameLst>
                                      </p:cBhvr>
                                      <p:to>
                                        <p:strVal val="hidden"/>
                                      </p:to>
                                    </p:set>
                                  </p:childTnLst>
                                </p:cTn>
                              </p:par>
                            </p:childTnLst>
                          </p:cTn>
                        </p:par>
                        <p:par>
                          <p:cTn id="533" fill="hold">
                            <p:stCondLst>
                              <p:cond delay="3000"/>
                            </p:stCondLst>
                            <p:childTnLst>
                              <p:par>
                                <p:cTn id="534" presetID="1" presetClass="exit" presetSubtype="0" fill="hold" grpId="0" nodeType="afterEffect">
                                  <p:stCondLst>
                                    <p:cond delay="1000"/>
                                  </p:stCondLst>
                                  <p:childTnLst>
                                    <p:set>
                                      <p:cBhvr>
                                        <p:cTn id="535" dur="1" fill="hold">
                                          <p:stCondLst>
                                            <p:cond delay="0"/>
                                          </p:stCondLst>
                                        </p:cTn>
                                        <p:tgtEl>
                                          <p:spTgt spid="188"/>
                                        </p:tgtEl>
                                        <p:attrNameLst>
                                          <p:attrName>style.visibility</p:attrName>
                                        </p:attrNameLst>
                                      </p:cBhvr>
                                      <p:to>
                                        <p:strVal val="hidden"/>
                                      </p:to>
                                    </p:set>
                                  </p:childTnLst>
                                </p:cTn>
                              </p:par>
                            </p:childTnLst>
                          </p:cTn>
                        </p:par>
                        <p:par>
                          <p:cTn id="536" fill="hold">
                            <p:stCondLst>
                              <p:cond delay="4000"/>
                            </p:stCondLst>
                            <p:childTnLst>
                              <p:par>
                                <p:cTn id="537" presetID="1" presetClass="exit" presetSubtype="0" fill="hold" grpId="0" nodeType="afterEffect">
                                  <p:stCondLst>
                                    <p:cond delay="1000"/>
                                  </p:stCondLst>
                                  <p:childTnLst>
                                    <p:set>
                                      <p:cBhvr>
                                        <p:cTn id="538" dur="1" fill="hold">
                                          <p:stCondLst>
                                            <p:cond delay="0"/>
                                          </p:stCondLst>
                                        </p:cTn>
                                        <p:tgtEl>
                                          <p:spTgt spid="187"/>
                                        </p:tgtEl>
                                        <p:attrNameLst>
                                          <p:attrName>style.visibility</p:attrName>
                                        </p:attrNameLst>
                                      </p:cBhvr>
                                      <p:to>
                                        <p:strVal val="hidden"/>
                                      </p:to>
                                    </p:set>
                                  </p:childTnLst>
                                </p:cTn>
                              </p:par>
                            </p:childTnLst>
                          </p:cTn>
                        </p:par>
                        <p:par>
                          <p:cTn id="539" fill="hold">
                            <p:stCondLst>
                              <p:cond delay="5000"/>
                            </p:stCondLst>
                            <p:childTnLst>
                              <p:par>
                                <p:cTn id="540" presetID="1" presetClass="exit" presetSubtype="0" fill="hold" grpId="0" nodeType="afterEffect">
                                  <p:stCondLst>
                                    <p:cond delay="1000"/>
                                  </p:stCondLst>
                                  <p:childTnLst>
                                    <p:set>
                                      <p:cBhvr>
                                        <p:cTn id="541" dur="1" fill="hold">
                                          <p:stCondLst>
                                            <p:cond delay="0"/>
                                          </p:stCondLst>
                                        </p:cTn>
                                        <p:tgtEl>
                                          <p:spTgt spid="186"/>
                                        </p:tgtEl>
                                        <p:attrNameLst>
                                          <p:attrName>style.visibility</p:attrName>
                                        </p:attrNameLst>
                                      </p:cBhvr>
                                      <p:to>
                                        <p:strVal val="hidden"/>
                                      </p:to>
                                    </p:set>
                                  </p:childTnLst>
                                </p:cTn>
                              </p:par>
                            </p:childTnLst>
                          </p:cTn>
                        </p:par>
                        <p:par>
                          <p:cTn id="542" fill="hold">
                            <p:stCondLst>
                              <p:cond delay="6000"/>
                            </p:stCondLst>
                            <p:childTnLst>
                              <p:par>
                                <p:cTn id="543" presetID="1" presetClass="exit" presetSubtype="0" fill="hold" grpId="0" nodeType="afterEffect">
                                  <p:stCondLst>
                                    <p:cond delay="1000"/>
                                  </p:stCondLst>
                                  <p:childTnLst>
                                    <p:set>
                                      <p:cBhvr>
                                        <p:cTn id="544" dur="1" fill="hold">
                                          <p:stCondLst>
                                            <p:cond delay="0"/>
                                          </p:stCondLst>
                                        </p:cTn>
                                        <p:tgtEl>
                                          <p:spTgt spid="185"/>
                                        </p:tgtEl>
                                        <p:attrNameLst>
                                          <p:attrName>style.visibility</p:attrName>
                                        </p:attrNameLst>
                                      </p:cBhvr>
                                      <p:to>
                                        <p:strVal val="hidden"/>
                                      </p:to>
                                    </p:set>
                                  </p:childTnLst>
                                </p:cTn>
                              </p:par>
                            </p:childTnLst>
                          </p:cTn>
                        </p:par>
                        <p:par>
                          <p:cTn id="545" fill="hold">
                            <p:stCondLst>
                              <p:cond delay="7000"/>
                            </p:stCondLst>
                            <p:childTnLst>
                              <p:par>
                                <p:cTn id="546" presetID="1" presetClass="exit" presetSubtype="0" fill="hold" grpId="0" nodeType="afterEffect">
                                  <p:stCondLst>
                                    <p:cond delay="1000"/>
                                  </p:stCondLst>
                                  <p:childTnLst>
                                    <p:set>
                                      <p:cBhvr>
                                        <p:cTn id="547" dur="1" fill="hold">
                                          <p:stCondLst>
                                            <p:cond delay="0"/>
                                          </p:stCondLst>
                                        </p:cTn>
                                        <p:tgtEl>
                                          <p:spTgt spid="184"/>
                                        </p:tgtEl>
                                        <p:attrNameLst>
                                          <p:attrName>style.visibility</p:attrName>
                                        </p:attrNameLst>
                                      </p:cBhvr>
                                      <p:to>
                                        <p:strVal val="hidden"/>
                                      </p:to>
                                    </p:set>
                                  </p:childTnLst>
                                </p:cTn>
                              </p:par>
                            </p:childTnLst>
                          </p:cTn>
                        </p:par>
                        <p:par>
                          <p:cTn id="548" fill="hold">
                            <p:stCondLst>
                              <p:cond delay="8000"/>
                            </p:stCondLst>
                            <p:childTnLst>
                              <p:par>
                                <p:cTn id="549" presetID="1" presetClass="exit" presetSubtype="0" fill="hold" grpId="0" nodeType="afterEffect">
                                  <p:stCondLst>
                                    <p:cond delay="1000"/>
                                  </p:stCondLst>
                                  <p:childTnLst>
                                    <p:set>
                                      <p:cBhvr>
                                        <p:cTn id="550" dur="1" fill="hold">
                                          <p:stCondLst>
                                            <p:cond delay="0"/>
                                          </p:stCondLst>
                                        </p:cTn>
                                        <p:tgtEl>
                                          <p:spTgt spid="183"/>
                                        </p:tgtEl>
                                        <p:attrNameLst>
                                          <p:attrName>style.visibility</p:attrName>
                                        </p:attrNameLst>
                                      </p:cBhvr>
                                      <p:to>
                                        <p:strVal val="hidden"/>
                                      </p:to>
                                    </p:set>
                                  </p:childTnLst>
                                </p:cTn>
                              </p:par>
                            </p:childTnLst>
                          </p:cTn>
                        </p:par>
                        <p:par>
                          <p:cTn id="551" fill="hold">
                            <p:stCondLst>
                              <p:cond delay="9000"/>
                            </p:stCondLst>
                            <p:childTnLst>
                              <p:par>
                                <p:cTn id="552" presetID="1" presetClass="exit" presetSubtype="0" fill="hold" grpId="0" nodeType="afterEffect">
                                  <p:stCondLst>
                                    <p:cond delay="1000"/>
                                  </p:stCondLst>
                                  <p:childTnLst>
                                    <p:set>
                                      <p:cBhvr>
                                        <p:cTn id="553" dur="1" fill="hold">
                                          <p:stCondLst>
                                            <p:cond delay="0"/>
                                          </p:stCondLst>
                                        </p:cTn>
                                        <p:tgtEl>
                                          <p:spTgt spid="182"/>
                                        </p:tgtEl>
                                        <p:attrNameLst>
                                          <p:attrName>style.visibility</p:attrName>
                                        </p:attrNameLst>
                                      </p:cBhvr>
                                      <p:to>
                                        <p:strVal val="hidden"/>
                                      </p:to>
                                    </p:set>
                                  </p:childTnLst>
                                </p:cTn>
                              </p:par>
                            </p:childTnLst>
                          </p:cTn>
                        </p:par>
                      </p:childTnLst>
                    </p:cTn>
                  </p:par>
                </p:childTnLst>
              </p:cTn>
              <p:nextCondLst>
                <p:cond evt="onClick" delay="0">
                  <p:tgtEl>
                    <p:spTgt spid="191"/>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526070"/>
          </a:xfrm>
        </p:spPr>
        <p:txBody>
          <a:bodyPr/>
          <a:lstStyle/>
          <a:p>
            <a:r>
              <a:rPr lang="en-GB" dirty="0" smtClean="0"/>
              <a:t>Button timers - white</a:t>
            </a:r>
            <a:endParaRPr lang="en-GB" dirty="0"/>
          </a:p>
        </p:txBody>
      </p:sp>
      <p:sp>
        <p:nvSpPr>
          <p:cNvPr id="6" name="Oval 33"/>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a:solidFill>
                  <a:srgbClr val="002060"/>
                </a:solidFill>
              </a:rPr>
              <a:t>End</a:t>
            </a:r>
          </a:p>
        </p:txBody>
      </p:sp>
      <p:sp>
        <p:nvSpPr>
          <p:cNvPr id="7" name="Oval 32"/>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a:t>
            </a:r>
          </a:p>
        </p:txBody>
      </p:sp>
      <p:sp>
        <p:nvSpPr>
          <p:cNvPr id="8" name="Oval 31"/>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a:t>
            </a:r>
          </a:p>
        </p:txBody>
      </p:sp>
      <p:sp>
        <p:nvSpPr>
          <p:cNvPr id="9" name="Oval 30"/>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3</a:t>
            </a:r>
          </a:p>
        </p:txBody>
      </p:sp>
      <p:sp>
        <p:nvSpPr>
          <p:cNvPr id="10" name="Oval 29"/>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4</a:t>
            </a:r>
          </a:p>
        </p:txBody>
      </p:sp>
      <p:sp>
        <p:nvSpPr>
          <p:cNvPr id="11" name="Oval 28"/>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5</a:t>
            </a:r>
          </a:p>
        </p:txBody>
      </p:sp>
      <p:sp>
        <p:nvSpPr>
          <p:cNvPr id="12" name="Oval 27"/>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6</a:t>
            </a:r>
          </a:p>
        </p:txBody>
      </p:sp>
      <p:sp>
        <p:nvSpPr>
          <p:cNvPr id="13" name="Oval 26"/>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7</a:t>
            </a:r>
          </a:p>
        </p:txBody>
      </p:sp>
      <p:sp>
        <p:nvSpPr>
          <p:cNvPr id="14" name="Oval 25"/>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8</a:t>
            </a:r>
          </a:p>
        </p:txBody>
      </p:sp>
      <p:sp>
        <p:nvSpPr>
          <p:cNvPr id="15" name="Oval 24"/>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9</a:t>
            </a:r>
          </a:p>
        </p:txBody>
      </p:sp>
      <p:sp>
        <p:nvSpPr>
          <p:cNvPr id="16" name="Oval 23"/>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10</a:t>
            </a:r>
          </a:p>
        </p:txBody>
      </p:sp>
      <p:sp>
        <p:nvSpPr>
          <p:cNvPr id="17" name="Oval 22"/>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11</a:t>
            </a:r>
          </a:p>
        </p:txBody>
      </p:sp>
      <p:sp>
        <p:nvSpPr>
          <p:cNvPr id="18" name="Oval 21"/>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12</a:t>
            </a:r>
          </a:p>
        </p:txBody>
      </p:sp>
      <p:sp>
        <p:nvSpPr>
          <p:cNvPr id="19" name="Oval 20"/>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13</a:t>
            </a:r>
          </a:p>
        </p:txBody>
      </p:sp>
      <p:sp>
        <p:nvSpPr>
          <p:cNvPr id="20" name="Oval 19"/>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14</a:t>
            </a:r>
          </a:p>
        </p:txBody>
      </p:sp>
      <p:sp>
        <p:nvSpPr>
          <p:cNvPr id="21" name="Oval 18"/>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15</a:t>
            </a:r>
          </a:p>
        </p:txBody>
      </p:sp>
      <p:sp>
        <p:nvSpPr>
          <p:cNvPr id="22" name="Oval 17"/>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16</a:t>
            </a:r>
          </a:p>
        </p:txBody>
      </p:sp>
      <p:sp>
        <p:nvSpPr>
          <p:cNvPr id="23" name="Oval 16"/>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17</a:t>
            </a:r>
          </a:p>
        </p:txBody>
      </p:sp>
      <p:sp>
        <p:nvSpPr>
          <p:cNvPr id="24" name="Oval 15"/>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18</a:t>
            </a:r>
          </a:p>
        </p:txBody>
      </p:sp>
      <p:sp>
        <p:nvSpPr>
          <p:cNvPr id="25" name="Oval 14"/>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19</a:t>
            </a:r>
          </a:p>
        </p:txBody>
      </p:sp>
      <p:sp>
        <p:nvSpPr>
          <p:cNvPr id="26" name="Oval 13"/>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20</a:t>
            </a:r>
          </a:p>
        </p:txBody>
      </p:sp>
      <p:sp>
        <p:nvSpPr>
          <p:cNvPr id="27" name="Oval 12"/>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21</a:t>
            </a:r>
          </a:p>
        </p:txBody>
      </p:sp>
      <p:sp>
        <p:nvSpPr>
          <p:cNvPr id="28" name="Oval 11"/>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22</a:t>
            </a:r>
          </a:p>
        </p:txBody>
      </p:sp>
      <p:sp>
        <p:nvSpPr>
          <p:cNvPr id="29" name="Oval 10"/>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23</a:t>
            </a:r>
          </a:p>
        </p:txBody>
      </p:sp>
      <p:sp>
        <p:nvSpPr>
          <p:cNvPr id="30" name="Oval 9"/>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24</a:t>
            </a:r>
          </a:p>
        </p:txBody>
      </p:sp>
      <p:sp>
        <p:nvSpPr>
          <p:cNvPr id="31" name="Oval 8"/>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25</a:t>
            </a:r>
          </a:p>
        </p:txBody>
      </p:sp>
      <p:sp>
        <p:nvSpPr>
          <p:cNvPr id="32" name="Oval 7"/>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26</a:t>
            </a:r>
          </a:p>
        </p:txBody>
      </p:sp>
      <p:sp>
        <p:nvSpPr>
          <p:cNvPr id="33" name="Oval 6"/>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27</a:t>
            </a:r>
          </a:p>
        </p:txBody>
      </p:sp>
      <p:sp>
        <p:nvSpPr>
          <p:cNvPr id="34" name="Oval 5"/>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28</a:t>
            </a:r>
          </a:p>
        </p:txBody>
      </p:sp>
      <p:sp>
        <p:nvSpPr>
          <p:cNvPr id="35" name="Oval 4"/>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29</a:t>
            </a:r>
          </a:p>
        </p:txBody>
      </p:sp>
      <p:sp>
        <p:nvSpPr>
          <p:cNvPr id="36" name="Oval 3"/>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30</a:t>
            </a:r>
          </a:p>
        </p:txBody>
      </p:sp>
      <p:sp>
        <p:nvSpPr>
          <p:cNvPr id="37" name="Oval 32"/>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31</a:t>
            </a:r>
            <a:endParaRPr lang="en-GB" sz="4400" dirty="0">
              <a:solidFill>
                <a:srgbClr val="002060"/>
              </a:solidFill>
            </a:endParaRPr>
          </a:p>
        </p:txBody>
      </p:sp>
      <p:sp>
        <p:nvSpPr>
          <p:cNvPr id="38" name="Oval 31"/>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32</a:t>
            </a:r>
            <a:endParaRPr lang="en-GB" sz="4400" dirty="0">
              <a:solidFill>
                <a:srgbClr val="002060"/>
              </a:solidFill>
            </a:endParaRPr>
          </a:p>
        </p:txBody>
      </p:sp>
      <p:sp>
        <p:nvSpPr>
          <p:cNvPr id="39" name="Oval 30"/>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33</a:t>
            </a:r>
            <a:endParaRPr lang="en-GB" sz="4400" dirty="0">
              <a:solidFill>
                <a:srgbClr val="002060"/>
              </a:solidFill>
            </a:endParaRPr>
          </a:p>
        </p:txBody>
      </p:sp>
      <p:sp>
        <p:nvSpPr>
          <p:cNvPr id="40" name="Oval 29"/>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34</a:t>
            </a:r>
            <a:endParaRPr lang="en-GB" sz="4400" dirty="0">
              <a:solidFill>
                <a:srgbClr val="002060"/>
              </a:solidFill>
            </a:endParaRPr>
          </a:p>
        </p:txBody>
      </p:sp>
      <p:sp>
        <p:nvSpPr>
          <p:cNvPr id="41" name="Oval 28"/>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35</a:t>
            </a:r>
            <a:endParaRPr lang="en-GB" sz="4400" dirty="0">
              <a:solidFill>
                <a:srgbClr val="002060"/>
              </a:solidFill>
            </a:endParaRPr>
          </a:p>
        </p:txBody>
      </p:sp>
      <p:sp>
        <p:nvSpPr>
          <p:cNvPr id="42" name="Oval 27"/>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36</a:t>
            </a:r>
            <a:endParaRPr lang="en-GB" sz="4400" dirty="0">
              <a:solidFill>
                <a:srgbClr val="002060"/>
              </a:solidFill>
            </a:endParaRPr>
          </a:p>
        </p:txBody>
      </p:sp>
      <p:sp>
        <p:nvSpPr>
          <p:cNvPr id="43" name="Oval 26"/>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37</a:t>
            </a:r>
            <a:endParaRPr lang="en-GB" sz="4400" dirty="0">
              <a:solidFill>
                <a:srgbClr val="002060"/>
              </a:solidFill>
            </a:endParaRPr>
          </a:p>
        </p:txBody>
      </p:sp>
      <p:sp>
        <p:nvSpPr>
          <p:cNvPr id="44" name="Oval 25"/>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38</a:t>
            </a:r>
            <a:endParaRPr lang="en-GB" sz="4400" dirty="0">
              <a:solidFill>
                <a:srgbClr val="002060"/>
              </a:solidFill>
            </a:endParaRPr>
          </a:p>
        </p:txBody>
      </p:sp>
      <p:sp>
        <p:nvSpPr>
          <p:cNvPr id="45" name="Oval 24"/>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39</a:t>
            </a:r>
            <a:endParaRPr lang="en-GB" sz="4400" dirty="0">
              <a:solidFill>
                <a:srgbClr val="002060"/>
              </a:solidFill>
            </a:endParaRPr>
          </a:p>
        </p:txBody>
      </p:sp>
      <p:sp>
        <p:nvSpPr>
          <p:cNvPr id="46" name="Oval 23"/>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40</a:t>
            </a:r>
            <a:endParaRPr lang="en-GB" sz="4400" dirty="0">
              <a:solidFill>
                <a:srgbClr val="002060"/>
              </a:solidFill>
            </a:endParaRPr>
          </a:p>
        </p:txBody>
      </p:sp>
      <p:sp>
        <p:nvSpPr>
          <p:cNvPr id="47" name="Oval 22"/>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41</a:t>
            </a:r>
            <a:endParaRPr lang="en-GB" sz="4400" dirty="0">
              <a:solidFill>
                <a:srgbClr val="002060"/>
              </a:solidFill>
            </a:endParaRPr>
          </a:p>
        </p:txBody>
      </p:sp>
      <p:sp>
        <p:nvSpPr>
          <p:cNvPr id="48" name="Oval 21"/>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42</a:t>
            </a:r>
            <a:endParaRPr lang="en-GB" sz="4400" dirty="0">
              <a:solidFill>
                <a:srgbClr val="002060"/>
              </a:solidFill>
            </a:endParaRPr>
          </a:p>
        </p:txBody>
      </p:sp>
      <p:sp>
        <p:nvSpPr>
          <p:cNvPr id="49" name="Oval 20"/>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43</a:t>
            </a:r>
            <a:endParaRPr lang="en-GB" sz="4400" dirty="0">
              <a:solidFill>
                <a:srgbClr val="002060"/>
              </a:solidFill>
            </a:endParaRPr>
          </a:p>
        </p:txBody>
      </p:sp>
      <p:sp>
        <p:nvSpPr>
          <p:cNvPr id="50" name="Oval 19"/>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44</a:t>
            </a:r>
            <a:endParaRPr lang="en-GB" sz="4400" dirty="0">
              <a:solidFill>
                <a:srgbClr val="002060"/>
              </a:solidFill>
            </a:endParaRPr>
          </a:p>
        </p:txBody>
      </p:sp>
      <p:sp>
        <p:nvSpPr>
          <p:cNvPr id="51" name="Oval 18"/>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45</a:t>
            </a:r>
            <a:endParaRPr lang="en-GB" sz="4400" dirty="0">
              <a:solidFill>
                <a:srgbClr val="002060"/>
              </a:solidFill>
            </a:endParaRPr>
          </a:p>
        </p:txBody>
      </p:sp>
      <p:sp>
        <p:nvSpPr>
          <p:cNvPr id="52" name="Oval 17"/>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46</a:t>
            </a:r>
            <a:endParaRPr lang="en-GB" sz="4400" dirty="0">
              <a:solidFill>
                <a:srgbClr val="002060"/>
              </a:solidFill>
            </a:endParaRPr>
          </a:p>
        </p:txBody>
      </p:sp>
      <p:sp>
        <p:nvSpPr>
          <p:cNvPr id="53" name="Oval 16"/>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47</a:t>
            </a:r>
            <a:endParaRPr lang="en-GB" sz="4400" dirty="0">
              <a:solidFill>
                <a:srgbClr val="002060"/>
              </a:solidFill>
            </a:endParaRPr>
          </a:p>
        </p:txBody>
      </p:sp>
      <p:sp>
        <p:nvSpPr>
          <p:cNvPr id="54" name="Oval 15"/>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48</a:t>
            </a:r>
            <a:endParaRPr lang="en-GB" sz="4400" dirty="0">
              <a:solidFill>
                <a:srgbClr val="002060"/>
              </a:solidFill>
            </a:endParaRPr>
          </a:p>
        </p:txBody>
      </p:sp>
      <p:sp>
        <p:nvSpPr>
          <p:cNvPr id="55" name="Oval 14"/>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49</a:t>
            </a:r>
            <a:endParaRPr lang="en-GB" sz="4400" dirty="0">
              <a:solidFill>
                <a:srgbClr val="002060"/>
              </a:solidFill>
            </a:endParaRPr>
          </a:p>
        </p:txBody>
      </p:sp>
      <p:sp>
        <p:nvSpPr>
          <p:cNvPr id="56" name="Oval 13"/>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50</a:t>
            </a:r>
            <a:endParaRPr lang="en-GB" sz="4400" dirty="0">
              <a:solidFill>
                <a:srgbClr val="002060"/>
              </a:solidFill>
            </a:endParaRPr>
          </a:p>
        </p:txBody>
      </p:sp>
      <p:sp>
        <p:nvSpPr>
          <p:cNvPr id="57" name="Oval 12"/>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51</a:t>
            </a:r>
            <a:endParaRPr lang="en-GB" sz="4400" dirty="0">
              <a:solidFill>
                <a:srgbClr val="002060"/>
              </a:solidFill>
            </a:endParaRPr>
          </a:p>
        </p:txBody>
      </p:sp>
      <p:sp>
        <p:nvSpPr>
          <p:cNvPr id="58" name="Oval 11"/>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52</a:t>
            </a:r>
            <a:endParaRPr lang="en-GB" sz="4400" dirty="0">
              <a:solidFill>
                <a:srgbClr val="002060"/>
              </a:solidFill>
            </a:endParaRPr>
          </a:p>
        </p:txBody>
      </p:sp>
      <p:sp>
        <p:nvSpPr>
          <p:cNvPr id="59" name="Oval 10"/>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53</a:t>
            </a:r>
            <a:endParaRPr lang="en-GB" sz="4400" dirty="0">
              <a:solidFill>
                <a:srgbClr val="002060"/>
              </a:solidFill>
            </a:endParaRPr>
          </a:p>
        </p:txBody>
      </p:sp>
      <p:sp>
        <p:nvSpPr>
          <p:cNvPr id="60" name="Oval 9"/>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54</a:t>
            </a:r>
            <a:endParaRPr lang="en-GB" sz="4400" dirty="0">
              <a:solidFill>
                <a:srgbClr val="002060"/>
              </a:solidFill>
            </a:endParaRPr>
          </a:p>
        </p:txBody>
      </p:sp>
      <p:sp>
        <p:nvSpPr>
          <p:cNvPr id="61" name="Oval 8"/>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55</a:t>
            </a:r>
            <a:endParaRPr lang="en-GB" sz="4400" dirty="0">
              <a:solidFill>
                <a:srgbClr val="002060"/>
              </a:solidFill>
            </a:endParaRPr>
          </a:p>
        </p:txBody>
      </p:sp>
      <p:sp>
        <p:nvSpPr>
          <p:cNvPr id="62" name="Oval 7"/>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56</a:t>
            </a:r>
            <a:endParaRPr lang="en-GB" sz="4400" dirty="0">
              <a:solidFill>
                <a:srgbClr val="002060"/>
              </a:solidFill>
            </a:endParaRPr>
          </a:p>
        </p:txBody>
      </p:sp>
      <p:sp>
        <p:nvSpPr>
          <p:cNvPr id="63" name="Oval 6"/>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57</a:t>
            </a:r>
            <a:endParaRPr lang="en-GB" sz="4400" dirty="0">
              <a:solidFill>
                <a:srgbClr val="002060"/>
              </a:solidFill>
            </a:endParaRPr>
          </a:p>
        </p:txBody>
      </p:sp>
      <p:sp>
        <p:nvSpPr>
          <p:cNvPr id="64" name="Oval 5"/>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58</a:t>
            </a:r>
            <a:endParaRPr lang="en-GB" sz="4400" dirty="0">
              <a:solidFill>
                <a:srgbClr val="002060"/>
              </a:solidFill>
            </a:endParaRPr>
          </a:p>
        </p:txBody>
      </p:sp>
      <p:sp>
        <p:nvSpPr>
          <p:cNvPr id="65" name="Oval 4"/>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59</a:t>
            </a:r>
            <a:endParaRPr lang="en-GB" sz="4400" dirty="0">
              <a:solidFill>
                <a:srgbClr val="002060"/>
              </a:solidFill>
            </a:endParaRPr>
          </a:p>
        </p:txBody>
      </p:sp>
      <p:sp>
        <p:nvSpPr>
          <p:cNvPr id="66" name="Oval 3"/>
          <p:cNvSpPr>
            <a:spLocks noChangeArrowheads="1"/>
          </p:cNvSpPr>
          <p:nvPr/>
        </p:nvSpPr>
        <p:spPr bwMode="auto">
          <a:xfrm>
            <a:off x="1359694"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60</a:t>
            </a:r>
            <a:endParaRPr lang="en-GB" sz="4400" dirty="0">
              <a:solidFill>
                <a:srgbClr val="002060"/>
              </a:solidFill>
            </a:endParaRPr>
          </a:p>
        </p:txBody>
      </p:sp>
      <p:sp>
        <p:nvSpPr>
          <p:cNvPr id="67" name="Oval 33"/>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a:solidFill>
                  <a:srgbClr val="002060"/>
                </a:solidFill>
              </a:rPr>
              <a:t>End</a:t>
            </a:r>
          </a:p>
        </p:txBody>
      </p:sp>
      <p:sp>
        <p:nvSpPr>
          <p:cNvPr id="68" name="Oval 32"/>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a:t>
            </a:r>
          </a:p>
        </p:txBody>
      </p:sp>
      <p:sp>
        <p:nvSpPr>
          <p:cNvPr id="69" name="Oval 31"/>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a:t>
            </a:r>
          </a:p>
        </p:txBody>
      </p:sp>
      <p:sp>
        <p:nvSpPr>
          <p:cNvPr id="70" name="Oval 30"/>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3</a:t>
            </a:r>
          </a:p>
        </p:txBody>
      </p:sp>
      <p:sp>
        <p:nvSpPr>
          <p:cNvPr id="71" name="Oval 29"/>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4</a:t>
            </a:r>
          </a:p>
        </p:txBody>
      </p:sp>
      <p:sp>
        <p:nvSpPr>
          <p:cNvPr id="72" name="Oval 28"/>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5</a:t>
            </a:r>
          </a:p>
        </p:txBody>
      </p:sp>
      <p:sp>
        <p:nvSpPr>
          <p:cNvPr id="73" name="Oval 27"/>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6</a:t>
            </a:r>
          </a:p>
        </p:txBody>
      </p:sp>
      <p:sp>
        <p:nvSpPr>
          <p:cNvPr id="74" name="Oval 26"/>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7</a:t>
            </a:r>
          </a:p>
        </p:txBody>
      </p:sp>
      <p:sp>
        <p:nvSpPr>
          <p:cNvPr id="75" name="Oval 25"/>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8</a:t>
            </a:r>
          </a:p>
        </p:txBody>
      </p:sp>
      <p:sp>
        <p:nvSpPr>
          <p:cNvPr id="76" name="Oval 24"/>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9</a:t>
            </a:r>
          </a:p>
        </p:txBody>
      </p:sp>
      <p:sp>
        <p:nvSpPr>
          <p:cNvPr id="77" name="Oval 23"/>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10</a:t>
            </a:r>
          </a:p>
        </p:txBody>
      </p:sp>
      <p:sp>
        <p:nvSpPr>
          <p:cNvPr id="78" name="Oval 22"/>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11</a:t>
            </a:r>
          </a:p>
        </p:txBody>
      </p:sp>
      <p:sp>
        <p:nvSpPr>
          <p:cNvPr id="79" name="Oval 21"/>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12</a:t>
            </a:r>
          </a:p>
        </p:txBody>
      </p:sp>
      <p:sp>
        <p:nvSpPr>
          <p:cNvPr id="80" name="Oval 20"/>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13</a:t>
            </a:r>
          </a:p>
        </p:txBody>
      </p:sp>
      <p:sp>
        <p:nvSpPr>
          <p:cNvPr id="81" name="Oval 19"/>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14</a:t>
            </a:r>
          </a:p>
        </p:txBody>
      </p:sp>
      <p:sp>
        <p:nvSpPr>
          <p:cNvPr id="82" name="Oval 18"/>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15</a:t>
            </a:r>
          </a:p>
        </p:txBody>
      </p:sp>
      <p:sp>
        <p:nvSpPr>
          <p:cNvPr id="83" name="Oval 17"/>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16</a:t>
            </a:r>
          </a:p>
        </p:txBody>
      </p:sp>
      <p:sp>
        <p:nvSpPr>
          <p:cNvPr id="84" name="Oval 16"/>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17</a:t>
            </a:r>
          </a:p>
        </p:txBody>
      </p:sp>
      <p:sp>
        <p:nvSpPr>
          <p:cNvPr id="85" name="Oval 15"/>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18</a:t>
            </a:r>
          </a:p>
        </p:txBody>
      </p:sp>
      <p:sp>
        <p:nvSpPr>
          <p:cNvPr id="86" name="Oval 14"/>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19</a:t>
            </a:r>
          </a:p>
        </p:txBody>
      </p:sp>
      <p:sp>
        <p:nvSpPr>
          <p:cNvPr id="87" name="Oval 13"/>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20</a:t>
            </a:r>
          </a:p>
        </p:txBody>
      </p:sp>
      <p:sp>
        <p:nvSpPr>
          <p:cNvPr id="88" name="Oval 12"/>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21</a:t>
            </a:r>
          </a:p>
        </p:txBody>
      </p:sp>
      <p:sp>
        <p:nvSpPr>
          <p:cNvPr id="89" name="Oval 11"/>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22</a:t>
            </a:r>
          </a:p>
        </p:txBody>
      </p:sp>
      <p:sp>
        <p:nvSpPr>
          <p:cNvPr id="90" name="Oval 10"/>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23</a:t>
            </a:r>
          </a:p>
        </p:txBody>
      </p:sp>
      <p:sp>
        <p:nvSpPr>
          <p:cNvPr id="91" name="Oval 9"/>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24</a:t>
            </a:r>
          </a:p>
        </p:txBody>
      </p:sp>
      <p:sp>
        <p:nvSpPr>
          <p:cNvPr id="92" name="Oval 8"/>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25</a:t>
            </a:r>
          </a:p>
        </p:txBody>
      </p:sp>
      <p:sp>
        <p:nvSpPr>
          <p:cNvPr id="93" name="Oval 7"/>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26</a:t>
            </a:r>
          </a:p>
        </p:txBody>
      </p:sp>
      <p:sp>
        <p:nvSpPr>
          <p:cNvPr id="94" name="Oval 6"/>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27</a:t>
            </a:r>
          </a:p>
        </p:txBody>
      </p:sp>
      <p:sp>
        <p:nvSpPr>
          <p:cNvPr id="95" name="Oval 5"/>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28</a:t>
            </a:r>
          </a:p>
        </p:txBody>
      </p:sp>
      <p:sp>
        <p:nvSpPr>
          <p:cNvPr id="96" name="Oval 4"/>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29</a:t>
            </a:r>
          </a:p>
        </p:txBody>
      </p:sp>
      <p:sp>
        <p:nvSpPr>
          <p:cNvPr id="97" name="Oval 3"/>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30</a:t>
            </a:r>
          </a:p>
        </p:txBody>
      </p:sp>
      <p:sp>
        <p:nvSpPr>
          <p:cNvPr id="98" name="Oval 32"/>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31</a:t>
            </a:r>
            <a:endParaRPr lang="en-GB" sz="4400" dirty="0">
              <a:solidFill>
                <a:srgbClr val="002060"/>
              </a:solidFill>
            </a:endParaRPr>
          </a:p>
        </p:txBody>
      </p:sp>
      <p:sp>
        <p:nvSpPr>
          <p:cNvPr id="99" name="Oval 31"/>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32</a:t>
            </a:r>
            <a:endParaRPr lang="en-GB" sz="4400" dirty="0">
              <a:solidFill>
                <a:srgbClr val="002060"/>
              </a:solidFill>
            </a:endParaRPr>
          </a:p>
        </p:txBody>
      </p:sp>
      <p:sp>
        <p:nvSpPr>
          <p:cNvPr id="100" name="Oval 30"/>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33</a:t>
            </a:r>
            <a:endParaRPr lang="en-GB" sz="4400" dirty="0">
              <a:solidFill>
                <a:srgbClr val="002060"/>
              </a:solidFill>
            </a:endParaRPr>
          </a:p>
        </p:txBody>
      </p:sp>
      <p:sp>
        <p:nvSpPr>
          <p:cNvPr id="101" name="Oval 29"/>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34</a:t>
            </a:r>
            <a:endParaRPr lang="en-GB" sz="4400" dirty="0">
              <a:solidFill>
                <a:srgbClr val="002060"/>
              </a:solidFill>
            </a:endParaRPr>
          </a:p>
        </p:txBody>
      </p:sp>
      <p:sp>
        <p:nvSpPr>
          <p:cNvPr id="102" name="Oval 28"/>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35</a:t>
            </a:r>
            <a:endParaRPr lang="en-GB" sz="4400" dirty="0">
              <a:solidFill>
                <a:srgbClr val="002060"/>
              </a:solidFill>
            </a:endParaRPr>
          </a:p>
        </p:txBody>
      </p:sp>
      <p:sp>
        <p:nvSpPr>
          <p:cNvPr id="103" name="Oval 27"/>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36</a:t>
            </a:r>
            <a:endParaRPr lang="en-GB" sz="4400" dirty="0">
              <a:solidFill>
                <a:srgbClr val="002060"/>
              </a:solidFill>
            </a:endParaRPr>
          </a:p>
        </p:txBody>
      </p:sp>
      <p:sp>
        <p:nvSpPr>
          <p:cNvPr id="104" name="Oval 26"/>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37</a:t>
            </a:r>
            <a:endParaRPr lang="en-GB" sz="4400" dirty="0">
              <a:solidFill>
                <a:srgbClr val="002060"/>
              </a:solidFill>
            </a:endParaRPr>
          </a:p>
        </p:txBody>
      </p:sp>
      <p:sp>
        <p:nvSpPr>
          <p:cNvPr id="105" name="Oval 25"/>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38</a:t>
            </a:r>
            <a:endParaRPr lang="en-GB" sz="4400" dirty="0">
              <a:solidFill>
                <a:srgbClr val="002060"/>
              </a:solidFill>
            </a:endParaRPr>
          </a:p>
        </p:txBody>
      </p:sp>
      <p:sp>
        <p:nvSpPr>
          <p:cNvPr id="106" name="Oval 24"/>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39</a:t>
            </a:r>
            <a:endParaRPr lang="en-GB" sz="4400" dirty="0">
              <a:solidFill>
                <a:srgbClr val="002060"/>
              </a:solidFill>
            </a:endParaRPr>
          </a:p>
        </p:txBody>
      </p:sp>
      <p:sp>
        <p:nvSpPr>
          <p:cNvPr id="107" name="Oval 23"/>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40</a:t>
            </a:r>
            <a:endParaRPr lang="en-GB" sz="4400" dirty="0">
              <a:solidFill>
                <a:srgbClr val="002060"/>
              </a:solidFill>
            </a:endParaRPr>
          </a:p>
        </p:txBody>
      </p:sp>
      <p:sp>
        <p:nvSpPr>
          <p:cNvPr id="108" name="Oval 22"/>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41</a:t>
            </a:r>
            <a:endParaRPr lang="en-GB" sz="4400" dirty="0">
              <a:solidFill>
                <a:srgbClr val="002060"/>
              </a:solidFill>
            </a:endParaRPr>
          </a:p>
        </p:txBody>
      </p:sp>
      <p:sp>
        <p:nvSpPr>
          <p:cNvPr id="109" name="Oval 21"/>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42</a:t>
            </a:r>
            <a:endParaRPr lang="en-GB" sz="4400" dirty="0">
              <a:solidFill>
                <a:srgbClr val="002060"/>
              </a:solidFill>
            </a:endParaRPr>
          </a:p>
        </p:txBody>
      </p:sp>
      <p:sp>
        <p:nvSpPr>
          <p:cNvPr id="110" name="Oval 20"/>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43</a:t>
            </a:r>
            <a:endParaRPr lang="en-GB" sz="4400" dirty="0">
              <a:solidFill>
                <a:srgbClr val="002060"/>
              </a:solidFill>
            </a:endParaRPr>
          </a:p>
        </p:txBody>
      </p:sp>
      <p:sp>
        <p:nvSpPr>
          <p:cNvPr id="111" name="Oval 19"/>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44</a:t>
            </a:r>
            <a:endParaRPr lang="en-GB" sz="4400" dirty="0">
              <a:solidFill>
                <a:srgbClr val="002060"/>
              </a:solidFill>
            </a:endParaRPr>
          </a:p>
        </p:txBody>
      </p:sp>
      <p:sp>
        <p:nvSpPr>
          <p:cNvPr id="112" name="Oval 18"/>
          <p:cNvSpPr>
            <a:spLocks noChangeArrowheads="1"/>
          </p:cNvSpPr>
          <p:nvPr/>
        </p:nvSpPr>
        <p:spPr bwMode="auto">
          <a:xfrm>
            <a:off x="3954463"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45</a:t>
            </a:r>
            <a:endParaRPr lang="en-GB" sz="4400" dirty="0">
              <a:solidFill>
                <a:srgbClr val="002060"/>
              </a:solidFill>
            </a:endParaRPr>
          </a:p>
        </p:txBody>
      </p:sp>
      <p:sp>
        <p:nvSpPr>
          <p:cNvPr id="113" name="Oval 33"/>
          <p:cNvSpPr>
            <a:spLocks noChangeArrowheads="1"/>
          </p:cNvSpPr>
          <p:nvPr/>
        </p:nvSpPr>
        <p:spPr bwMode="auto">
          <a:xfrm>
            <a:off x="6549232"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a:solidFill>
                  <a:srgbClr val="002060"/>
                </a:solidFill>
              </a:rPr>
              <a:t>End</a:t>
            </a:r>
          </a:p>
        </p:txBody>
      </p:sp>
      <p:sp>
        <p:nvSpPr>
          <p:cNvPr id="114" name="Oval 32"/>
          <p:cNvSpPr>
            <a:spLocks noChangeArrowheads="1"/>
          </p:cNvSpPr>
          <p:nvPr/>
        </p:nvSpPr>
        <p:spPr bwMode="auto">
          <a:xfrm>
            <a:off x="6549232"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a:t>
            </a:r>
          </a:p>
        </p:txBody>
      </p:sp>
      <p:sp>
        <p:nvSpPr>
          <p:cNvPr id="115" name="Oval 31"/>
          <p:cNvSpPr>
            <a:spLocks noChangeArrowheads="1"/>
          </p:cNvSpPr>
          <p:nvPr/>
        </p:nvSpPr>
        <p:spPr bwMode="auto">
          <a:xfrm>
            <a:off x="6549232"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a:t>
            </a:r>
          </a:p>
        </p:txBody>
      </p:sp>
      <p:sp>
        <p:nvSpPr>
          <p:cNvPr id="116" name="Oval 30"/>
          <p:cNvSpPr>
            <a:spLocks noChangeArrowheads="1"/>
          </p:cNvSpPr>
          <p:nvPr/>
        </p:nvSpPr>
        <p:spPr bwMode="auto">
          <a:xfrm>
            <a:off x="6549232"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3</a:t>
            </a:r>
          </a:p>
        </p:txBody>
      </p:sp>
      <p:sp>
        <p:nvSpPr>
          <p:cNvPr id="117" name="Oval 29"/>
          <p:cNvSpPr>
            <a:spLocks noChangeArrowheads="1"/>
          </p:cNvSpPr>
          <p:nvPr/>
        </p:nvSpPr>
        <p:spPr bwMode="auto">
          <a:xfrm>
            <a:off x="6549232"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4</a:t>
            </a:r>
          </a:p>
        </p:txBody>
      </p:sp>
      <p:sp>
        <p:nvSpPr>
          <p:cNvPr id="118" name="Oval 28"/>
          <p:cNvSpPr>
            <a:spLocks noChangeArrowheads="1"/>
          </p:cNvSpPr>
          <p:nvPr/>
        </p:nvSpPr>
        <p:spPr bwMode="auto">
          <a:xfrm>
            <a:off x="6549232"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5</a:t>
            </a:r>
          </a:p>
        </p:txBody>
      </p:sp>
      <p:sp>
        <p:nvSpPr>
          <p:cNvPr id="119" name="Oval 27"/>
          <p:cNvSpPr>
            <a:spLocks noChangeArrowheads="1"/>
          </p:cNvSpPr>
          <p:nvPr/>
        </p:nvSpPr>
        <p:spPr bwMode="auto">
          <a:xfrm>
            <a:off x="6549232"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6</a:t>
            </a:r>
          </a:p>
        </p:txBody>
      </p:sp>
      <p:sp>
        <p:nvSpPr>
          <p:cNvPr id="120" name="Oval 26"/>
          <p:cNvSpPr>
            <a:spLocks noChangeArrowheads="1"/>
          </p:cNvSpPr>
          <p:nvPr/>
        </p:nvSpPr>
        <p:spPr bwMode="auto">
          <a:xfrm>
            <a:off x="6549232"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7</a:t>
            </a:r>
          </a:p>
        </p:txBody>
      </p:sp>
      <p:sp>
        <p:nvSpPr>
          <p:cNvPr id="121" name="Oval 25"/>
          <p:cNvSpPr>
            <a:spLocks noChangeArrowheads="1"/>
          </p:cNvSpPr>
          <p:nvPr/>
        </p:nvSpPr>
        <p:spPr bwMode="auto">
          <a:xfrm>
            <a:off x="6549232"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8</a:t>
            </a:r>
          </a:p>
        </p:txBody>
      </p:sp>
      <p:sp>
        <p:nvSpPr>
          <p:cNvPr id="122" name="Oval 24"/>
          <p:cNvSpPr>
            <a:spLocks noChangeArrowheads="1"/>
          </p:cNvSpPr>
          <p:nvPr/>
        </p:nvSpPr>
        <p:spPr bwMode="auto">
          <a:xfrm>
            <a:off x="6549232"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9</a:t>
            </a:r>
          </a:p>
        </p:txBody>
      </p:sp>
      <p:sp>
        <p:nvSpPr>
          <p:cNvPr id="123" name="Oval 23"/>
          <p:cNvSpPr>
            <a:spLocks noChangeArrowheads="1"/>
          </p:cNvSpPr>
          <p:nvPr/>
        </p:nvSpPr>
        <p:spPr bwMode="auto">
          <a:xfrm>
            <a:off x="6549232"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10</a:t>
            </a:r>
          </a:p>
        </p:txBody>
      </p:sp>
      <p:sp>
        <p:nvSpPr>
          <p:cNvPr id="124" name="Oval 22"/>
          <p:cNvSpPr>
            <a:spLocks noChangeArrowheads="1"/>
          </p:cNvSpPr>
          <p:nvPr/>
        </p:nvSpPr>
        <p:spPr bwMode="auto">
          <a:xfrm>
            <a:off x="6549232"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11</a:t>
            </a:r>
          </a:p>
        </p:txBody>
      </p:sp>
      <p:sp>
        <p:nvSpPr>
          <p:cNvPr id="125" name="Oval 21"/>
          <p:cNvSpPr>
            <a:spLocks noChangeArrowheads="1"/>
          </p:cNvSpPr>
          <p:nvPr/>
        </p:nvSpPr>
        <p:spPr bwMode="auto">
          <a:xfrm>
            <a:off x="6549232"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12</a:t>
            </a:r>
          </a:p>
        </p:txBody>
      </p:sp>
      <p:sp>
        <p:nvSpPr>
          <p:cNvPr id="126" name="Oval 20"/>
          <p:cNvSpPr>
            <a:spLocks noChangeArrowheads="1"/>
          </p:cNvSpPr>
          <p:nvPr/>
        </p:nvSpPr>
        <p:spPr bwMode="auto">
          <a:xfrm>
            <a:off x="6549232"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13</a:t>
            </a:r>
          </a:p>
        </p:txBody>
      </p:sp>
      <p:sp>
        <p:nvSpPr>
          <p:cNvPr id="127" name="Oval 19"/>
          <p:cNvSpPr>
            <a:spLocks noChangeArrowheads="1"/>
          </p:cNvSpPr>
          <p:nvPr/>
        </p:nvSpPr>
        <p:spPr bwMode="auto">
          <a:xfrm>
            <a:off x="6549232"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14</a:t>
            </a:r>
          </a:p>
        </p:txBody>
      </p:sp>
      <p:sp>
        <p:nvSpPr>
          <p:cNvPr id="128" name="Oval 18"/>
          <p:cNvSpPr>
            <a:spLocks noChangeArrowheads="1"/>
          </p:cNvSpPr>
          <p:nvPr/>
        </p:nvSpPr>
        <p:spPr bwMode="auto">
          <a:xfrm>
            <a:off x="6549232"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15</a:t>
            </a:r>
          </a:p>
        </p:txBody>
      </p:sp>
      <p:sp>
        <p:nvSpPr>
          <p:cNvPr id="129" name="Oval 17"/>
          <p:cNvSpPr>
            <a:spLocks noChangeArrowheads="1"/>
          </p:cNvSpPr>
          <p:nvPr/>
        </p:nvSpPr>
        <p:spPr bwMode="auto">
          <a:xfrm>
            <a:off x="6549232"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16</a:t>
            </a:r>
          </a:p>
        </p:txBody>
      </p:sp>
      <p:sp>
        <p:nvSpPr>
          <p:cNvPr id="130" name="Oval 16"/>
          <p:cNvSpPr>
            <a:spLocks noChangeArrowheads="1"/>
          </p:cNvSpPr>
          <p:nvPr/>
        </p:nvSpPr>
        <p:spPr bwMode="auto">
          <a:xfrm>
            <a:off x="6549232"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17</a:t>
            </a:r>
          </a:p>
        </p:txBody>
      </p:sp>
      <p:sp>
        <p:nvSpPr>
          <p:cNvPr id="131" name="Oval 15"/>
          <p:cNvSpPr>
            <a:spLocks noChangeArrowheads="1"/>
          </p:cNvSpPr>
          <p:nvPr/>
        </p:nvSpPr>
        <p:spPr bwMode="auto">
          <a:xfrm>
            <a:off x="6549232"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18</a:t>
            </a:r>
          </a:p>
        </p:txBody>
      </p:sp>
      <p:sp>
        <p:nvSpPr>
          <p:cNvPr id="132" name="Oval 14"/>
          <p:cNvSpPr>
            <a:spLocks noChangeArrowheads="1"/>
          </p:cNvSpPr>
          <p:nvPr/>
        </p:nvSpPr>
        <p:spPr bwMode="auto">
          <a:xfrm>
            <a:off x="6549232"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19</a:t>
            </a:r>
          </a:p>
        </p:txBody>
      </p:sp>
      <p:sp>
        <p:nvSpPr>
          <p:cNvPr id="133" name="Oval 13"/>
          <p:cNvSpPr>
            <a:spLocks noChangeArrowheads="1"/>
          </p:cNvSpPr>
          <p:nvPr/>
        </p:nvSpPr>
        <p:spPr bwMode="auto">
          <a:xfrm>
            <a:off x="6549232"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20</a:t>
            </a:r>
          </a:p>
        </p:txBody>
      </p:sp>
      <p:sp>
        <p:nvSpPr>
          <p:cNvPr id="134" name="Oval 12"/>
          <p:cNvSpPr>
            <a:spLocks noChangeArrowheads="1"/>
          </p:cNvSpPr>
          <p:nvPr/>
        </p:nvSpPr>
        <p:spPr bwMode="auto">
          <a:xfrm>
            <a:off x="6549232"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21</a:t>
            </a:r>
          </a:p>
        </p:txBody>
      </p:sp>
      <p:sp>
        <p:nvSpPr>
          <p:cNvPr id="135" name="Oval 11"/>
          <p:cNvSpPr>
            <a:spLocks noChangeArrowheads="1"/>
          </p:cNvSpPr>
          <p:nvPr/>
        </p:nvSpPr>
        <p:spPr bwMode="auto">
          <a:xfrm>
            <a:off x="6549232"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22</a:t>
            </a:r>
          </a:p>
        </p:txBody>
      </p:sp>
      <p:sp>
        <p:nvSpPr>
          <p:cNvPr id="136" name="Oval 10"/>
          <p:cNvSpPr>
            <a:spLocks noChangeArrowheads="1"/>
          </p:cNvSpPr>
          <p:nvPr/>
        </p:nvSpPr>
        <p:spPr bwMode="auto">
          <a:xfrm>
            <a:off x="6549232"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23</a:t>
            </a:r>
          </a:p>
        </p:txBody>
      </p:sp>
      <p:sp>
        <p:nvSpPr>
          <p:cNvPr id="137" name="Oval 9"/>
          <p:cNvSpPr>
            <a:spLocks noChangeArrowheads="1"/>
          </p:cNvSpPr>
          <p:nvPr/>
        </p:nvSpPr>
        <p:spPr bwMode="auto">
          <a:xfrm>
            <a:off x="6549232"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24</a:t>
            </a:r>
          </a:p>
        </p:txBody>
      </p:sp>
      <p:sp>
        <p:nvSpPr>
          <p:cNvPr id="138" name="Oval 8"/>
          <p:cNvSpPr>
            <a:spLocks noChangeArrowheads="1"/>
          </p:cNvSpPr>
          <p:nvPr/>
        </p:nvSpPr>
        <p:spPr bwMode="auto">
          <a:xfrm>
            <a:off x="6549232"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25</a:t>
            </a:r>
          </a:p>
        </p:txBody>
      </p:sp>
      <p:sp>
        <p:nvSpPr>
          <p:cNvPr id="139" name="Oval 7"/>
          <p:cNvSpPr>
            <a:spLocks noChangeArrowheads="1"/>
          </p:cNvSpPr>
          <p:nvPr/>
        </p:nvSpPr>
        <p:spPr bwMode="auto">
          <a:xfrm>
            <a:off x="6549232"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26</a:t>
            </a:r>
          </a:p>
        </p:txBody>
      </p:sp>
      <p:sp>
        <p:nvSpPr>
          <p:cNvPr id="140" name="Oval 6"/>
          <p:cNvSpPr>
            <a:spLocks noChangeArrowheads="1"/>
          </p:cNvSpPr>
          <p:nvPr/>
        </p:nvSpPr>
        <p:spPr bwMode="auto">
          <a:xfrm>
            <a:off x="6549232"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27</a:t>
            </a:r>
          </a:p>
        </p:txBody>
      </p:sp>
      <p:sp>
        <p:nvSpPr>
          <p:cNvPr id="141" name="Oval 5"/>
          <p:cNvSpPr>
            <a:spLocks noChangeArrowheads="1"/>
          </p:cNvSpPr>
          <p:nvPr/>
        </p:nvSpPr>
        <p:spPr bwMode="auto">
          <a:xfrm>
            <a:off x="6549232"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28</a:t>
            </a:r>
          </a:p>
        </p:txBody>
      </p:sp>
      <p:sp>
        <p:nvSpPr>
          <p:cNvPr id="142" name="Oval 4"/>
          <p:cNvSpPr>
            <a:spLocks noChangeArrowheads="1"/>
          </p:cNvSpPr>
          <p:nvPr/>
        </p:nvSpPr>
        <p:spPr bwMode="auto">
          <a:xfrm>
            <a:off x="6549232"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29</a:t>
            </a:r>
          </a:p>
        </p:txBody>
      </p:sp>
      <p:sp>
        <p:nvSpPr>
          <p:cNvPr id="143" name="Oval 3"/>
          <p:cNvSpPr>
            <a:spLocks noChangeArrowheads="1"/>
          </p:cNvSpPr>
          <p:nvPr/>
        </p:nvSpPr>
        <p:spPr bwMode="auto">
          <a:xfrm>
            <a:off x="6549232" y="2024844"/>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30</a:t>
            </a:r>
          </a:p>
        </p:txBody>
      </p:sp>
      <p:sp>
        <p:nvSpPr>
          <p:cNvPr id="144" name="Oval 33"/>
          <p:cNvSpPr>
            <a:spLocks noChangeArrowheads="1"/>
          </p:cNvSpPr>
          <p:nvPr/>
        </p:nvSpPr>
        <p:spPr bwMode="auto">
          <a:xfrm>
            <a:off x="1359694"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a:solidFill>
                  <a:srgbClr val="002060"/>
                </a:solidFill>
              </a:rPr>
              <a:t>End</a:t>
            </a:r>
          </a:p>
        </p:txBody>
      </p:sp>
      <p:sp>
        <p:nvSpPr>
          <p:cNvPr id="145" name="Oval 32"/>
          <p:cNvSpPr>
            <a:spLocks noChangeArrowheads="1"/>
          </p:cNvSpPr>
          <p:nvPr/>
        </p:nvSpPr>
        <p:spPr bwMode="auto">
          <a:xfrm>
            <a:off x="1359694"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a:t>
            </a:r>
          </a:p>
        </p:txBody>
      </p:sp>
      <p:sp>
        <p:nvSpPr>
          <p:cNvPr id="146" name="Oval 31"/>
          <p:cNvSpPr>
            <a:spLocks noChangeArrowheads="1"/>
          </p:cNvSpPr>
          <p:nvPr/>
        </p:nvSpPr>
        <p:spPr bwMode="auto">
          <a:xfrm>
            <a:off x="1359694"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a:t>
            </a:r>
          </a:p>
        </p:txBody>
      </p:sp>
      <p:sp>
        <p:nvSpPr>
          <p:cNvPr id="147" name="Oval 30"/>
          <p:cNvSpPr>
            <a:spLocks noChangeArrowheads="1"/>
          </p:cNvSpPr>
          <p:nvPr/>
        </p:nvSpPr>
        <p:spPr bwMode="auto">
          <a:xfrm>
            <a:off x="1359694"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3</a:t>
            </a:r>
          </a:p>
        </p:txBody>
      </p:sp>
      <p:sp>
        <p:nvSpPr>
          <p:cNvPr id="148" name="Oval 29"/>
          <p:cNvSpPr>
            <a:spLocks noChangeArrowheads="1"/>
          </p:cNvSpPr>
          <p:nvPr/>
        </p:nvSpPr>
        <p:spPr bwMode="auto">
          <a:xfrm>
            <a:off x="1359694"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4</a:t>
            </a:r>
          </a:p>
        </p:txBody>
      </p:sp>
      <p:sp>
        <p:nvSpPr>
          <p:cNvPr id="149" name="Oval 28"/>
          <p:cNvSpPr>
            <a:spLocks noChangeArrowheads="1"/>
          </p:cNvSpPr>
          <p:nvPr/>
        </p:nvSpPr>
        <p:spPr bwMode="auto">
          <a:xfrm>
            <a:off x="1359694"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5</a:t>
            </a:r>
          </a:p>
        </p:txBody>
      </p:sp>
      <p:sp>
        <p:nvSpPr>
          <p:cNvPr id="150" name="Oval 27"/>
          <p:cNvSpPr>
            <a:spLocks noChangeArrowheads="1"/>
          </p:cNvSpPr>
          <p:nvPr/>
        </p:nvSpPr>
        <p:spPr bwMode="auto">
          <a:xfrm>
            <a:off x="1359694"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6</a:t>
            </a:r>
          </a:p>
        </p:txBody>
      </p:sp>
      <p:sp>
        <p:nvSpPr>
          <p:cNvPr id="151" name="Oval 26"/>
          <p:cNvSpPr>
            <a:spLocks noChangeArrowheads="1"/>
          </p:cNvSpPr>
          <p:nvPr/>
        </p:nvSpPr>
        <p:spPr bwMode="auto">
          <a:xfrm>
            <a:off x="1359694"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7</a:t>
            </a:r>
          </a:p>
        </p:txBody>
      </p:sp>
      <p:sp>
        <p:nvSpPr>
          <p:cNvPr id="152" name="Oval 25"/>
          <p:cNvSpPr>
            <a:spLocks noChangeArrowheads="1"/>
          </p:cNvSpPr>
          <p:nvPr/>
        </p:nvSpPr>
        <p:spPr bwMode="auto">
          <a:xfrm>
            <a:off x="1359694"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8</a:t>
            </a:r>
          </a:p>
        </p:txBody>
      </p:sp>
      <p:sp>
        <p:nvSpPr>
          <p:cNvPr id="153" name="Oval 24"/>
          <p:cNvSpPr>
            <a:spLocks noChangeArrowheads="1"/>
          </p:cNvSpPr>
          <p:nvPr/>
        </p:nvSpPr>
        <p:spPr bwMode="auto">
          <a:xfrm>
            <a:off x="1359694"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9</a:t>
            </a:r>
          </a:p>
        </p:txBody>
      </p:sp>
      <p:sp>
        <p:nvSpPr>
          <p:cNvPr id="154" name="Oval 23"/>
          <p:cNvSpPr>
            <a:spLocks noChangeArrowheads="1"/>
          </p:cNvSpPr>
          <p:nvPr/>
        </p:nvSpPr>
        <p:spPr bwMode="auto">
          <a:xfrm>
            <a:off x="1359694"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10</a:t>
            </a:r>
          </a:p>
        </p:txBody>
      </p:sp>
      <p:sp>
        <p:nvSpPr>
          <p:cNvPr id="155" name="Oval 22"/>
          <p:cNvSpPr>
            <a:spLocks noChangeArrowheads="1"/>
          </p:cNvSpPr>
          <p:nvPr/>
        </p:nvSpPr>
        <p:spPr bwMode="auto">
          <a:xfrm>
            <a:off x="1359694"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11</a:t>
            </a:r>
          </a:p>
        </p:txBody>
      </p:sp>
      <p:sp>
        <p:nvSpPr>
          <p:cNvPr id="156" name="Oval 21"/>
          <p:cNvSpPr>
            <a:spLocks noChangeArrowheads="1"/>
          </p:cNvSpPr>
          <p:nvPr/>
        </p:nvSpPr>
        <p:spPr bwMode="auto">
          <a:xfrm>
            <a:off x="1359694"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12</a:t>
            </a:r>
          </a:p>
        </p:txBody>
      </p:sp>
      <p:sp>
        <p:nvSpPr>
          <p:cNvPr id="157" name="Oval 20"/>
          <p:cNvSpPr>
            <a:spLocks noChangeArrowheads="1"/>
          </p:cNvSpPr>
          <p:nvPr/>
        </p:nvSpPr>
        <p:spPr bwMode="auto">
          <a:xfrm>
            <a:off x="1359694"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13</a:t>
            </a:r>
          </a:p>
        </p:txBody>
      </p:sp>
      <p:sp>
        <p:nvSpPr>
          <p:cNvPr id="158" name="Oval 19"/>
          <p:cNvSpPr>
            <a:spLocks noChangeArrowheads="1"/>
          </p:cNvSpPr>
          <p:nvPr/>
        </p:nvSpPr>
        <p:spPr bwMode="auto">
          <a:xfrm>
            <a:off x="1359694"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14</a:t>
            </a:r>
          </a:p>
        </p:txBody>
      </p:sp>
      <p:sp>
        <p:nvSpPr>
          <p:cNvPr id="159" name="Oval 18"/>
          <p:cNvSpPr>
            <a:spLocks noChangeArrowheads="1"/>
          </p:cNvSpPr>
          <p:nvPr/>
        </p:nvSpPr>
        <p:spPr bwMode="auto">
          <a:xfrm>
            <a:off x="1359694"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15</a:t>
            </a:r>
          </a:p>
        </p:txBody>
      </p:sp>
      <p:sp>
        <p:nvSpPr>
          <p:cNvPr id="160" name="Oval 17"/>
          <p:cNvSpPr>
            <a:spLocks noChangeArrowheads="1"/>
          </p:cNvSpPr>
          <p:nvPr/>
        </p:nvSpPr>
        <p:spPr bwMode="auto">
          <a:xfrm>
            <a:off x="1359694"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16</a:t>
            </a:r>
          </a:p>
        </p:txBody>
      </p:sp>
      <p:sp>
        <p:nvSpPr>
          <p:cNvPr id="161" name="Oval 16"/>
          <p:cNvSpPr>
            <a:spLocks noChangeArrowheads="1"/>
          </p:cNvSpPr>
          <p:nvPr/>
        </p:nvSpPr>
        <p:spPr bwMode="auto">
          <a:xfrm>
            <a:off x="1359694"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17</a:t>
            </a:r>
          </a:p>
        </p:txBody>
      </p:sp>
      <p:sp>
        <p:nvSpPr>
          <p:cNvPr id="162" name="Oval 15"/>
          <p:cNvSpPr>
            <a:spLocks noChangeArrowheads="1"/>
          </p:cNvSpPr>
          <p:nvPr/>
        </p:nvSpPr>
        <p:spPr bwMode="auto">
          <a:xfrm>
            <a:off x="1359694"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18</a:t>
            </a:r>
          </a:p>
        </p:txBody>
      </p:sp>
      <p:sp>
        <p:nvSpPr>
          <p:cNvPr id="163" name="Oval 14"/>
          <p:cNvSpPr>
            <a:spLocks noChangeArrowheads="1"/>
          </p:cNvSpPr>
          <p:nvPr/>
        </p:nvSpPr>
        <p:spPr bwMode="auto">
          <a:xfrm>
            <a:off x="1359694"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19</a:t>
            </a:r>
          </a:p>
        </p:txBody>
      </p:sp>
      <p:sp>
        <p:nvSpPr>
          <p:cNvPr id="164" name="Oval 13"/>
          <p:cNvSpPr>
            <a:spLocks noChangeArrowheads="1"/>
          </p:cNvSpPr>
          <p:nvPr/>
        </p:nvSpPr>
        <p:spPr bwMode="auto">
          <a:xfrm>
            <a:off x="1359694"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20</a:t>
            </a:r>
          </a:p>
        </p:txBody>
      </p:sp>
      <p:sp>
        <p:nvSpPr>
          <p:cNvPr id="165" name="Oval 33"/>
          <p:cNvSpPr>
            <a:spLocks noChangeArrowheads="1"/>
          </p:cNvSpPr>
          <p:nvPr/>
        </p:nvSpPr>
        <p:spPr bwMode="auto">
          <a:xfrm>
            <a:off x="3954463"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a:solidFill>
                  <a:srgbClr val="002060"/>
                </a:solidFill>
              </a:rPr>
              <a:t>End</a:t>
            </a:r>
          </a:p>
        </p:txBody>
      </p:sp>
      <p:sp>
        <p:nvSpPr>
          <p:cNvPr id="166" name="Oval 32"/>
          <p:cNvSpPr>
            <a:spLocks noChangeArrowheads="1"/>
          </p:cNvSpPr>
          <p:nvPr/>
        </p:nvSpPr>
        <p:spPr bwMode="auto">
          <a:xfrm>
            <a:off x="3954463"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a:t>
            </a:r>
          </a:p>
        </p:txBody>
      </p:sp>
      <p:sp>
        <p:nvSpPr>
          <p:cNvPr id="167" name="Oval 31"/>
          <p:cNvSpPr>
            <a:spLocks noChangeArrowheads="1"/>
          </p:cNvSpPr>
          <p:nvPr/>
        </p:nvSpPr>
        <p:spPr bwMode="auto">
          <a:xfrm>
            <a:off x="3954463"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a:t>
            </a:r>
          </a:p>
        </p:txBody>
      </p:sp>
      <p:sp>
        <p:nvSpPr>
          <p:cNvPr id="168" name="Oval 30"/>
          <p:cNvSpPr>
            <a:spLocks noChangeArrowheads="1"/>
          </p:cNvSpPr>
          <p:nvPr/>
        </p:nvSpPr>
        <p:spPr bwMode="auto">
          <a:xfrm>
            <a:off x="3954463"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3</a:t>
            </a:r>
          </a:p>
        </p:txBody>
      </p:sp>
      <p:sp>
        <p:nvSpPr>
          <p:cNvPr id="169" name="Oval 29"/>
          <p:cNvSpPr>
            <a:spLocks noChangeArrowheads="1"/>
          </p:cNvSpPr>
          <p:nvPr/>
        </p:nvSpPr>
        <p:spPr bwMode="auto">
          <a:xfrm>
            <a:off x="3954463"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4</a:t>
            </a:r>
          </a:p>
        </p:txBody>
      </p:sp>
      <p:sp>
        <p:nvSpPr>
          <p:cNvPr id="170" name="Oval 28"/>
          <p:cNvSpPr>
            <a:spLocks noChangeArrowheads="1"/>
          </p:cNvSpPr>
          <p:nvPr/>
        </p:nvSpPr>
        <p:spPr bwMode="auto">
          <a:xfrm>
            <a:off x="3954463"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5</a:t>
            </a:r>
          </a:p>
        </p:txBody>
      </p:sp>
      <p:sp>
        <p:nvSpPr>
          <p:cNvPr id="171" name="Oval 27"/>
          <p:cNvSpPr>
            <a:spLocks noChangeArrowheads="1"/>
          </p:cNvSpPr>
          <p:nvPr/>
        </p:nvSpPr>
        <p:spPr bwMode="auto">
          <a:xfrm>
            <a:off x="3954463"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6</a:t>
            </a:r>
          </a:p>
        </p:txBody>
      </p:sp>
      <p:sp>
        <p:nvSpPr>
          <p:cNvPr id="172" name="Oval 26"/>
          <p:cNvSpPr>
            <a:spLocks noChangeArrowheads="1"/>
          </p:cNvSpPr>
          <p:nvPr/>
        </p:nvSpPr>
        <p:spPr bwMode="auto">
          <a:xfrm>
            <a:off x="3954463"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7</a:t>
            </a:r>
          </a:p>
        </p:txBody>
      </p:sp>
      <p:sp>
        <p:nvSpPr>
          <p:cNvPr id="173" name="Oval 25"/>
          <p:cNvSpPr>
            <a:spLocks noChangeArrowheads="1"/>
          </p:cNvSpPr>
          <p:nvPr/>
        </p:nvSpPr>
        <p:spPr bwMode="auto">
          <a:xfrm>
            <a:off x="3954463"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8</a:t>
            </a:r>
          </a:p>
        </p:txBody>
      </p:sp>
      <p:sp>
        <p:nvSpPr>
          <p:cNvPr id="174" name="Oval 24"/>
          <p:cNvSpPr>
            <a:spLocks noChangeArrowheads="1"/>
          </p:cNvSpPr>
          <p:nvPr/>
        </p:nvSpPr>
        <p:spPr bwMode="auto">
          <a:xfrm>
            <a:off x="3954463"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9</a:t>
            </a:r>
          </a:p>
        </p:txBody>
      </p:sp>
      <p:sp>
        <p:nvSpPr>
          <p:cNvPr id="175" name="Oval 23"/>
          <p:cNvSpPr>
            <a:spLocks noChangeArrowheads="1"/>
          </p:cNvSpPr>
          <p:nvPr/>
        </p:nvSpPr>
        <p:spPr bwMode="auto">
          <a:xfrm>
            <a:off x="3954463"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10</a:t>
            </a:r>
          </a:p>
        </p:txBody>
      </p:sp>
      <p:sp>
        <p:nvSpPr>
          <p:cNvPr id="176" name="Oval 22"/>
          <p:cNvSpPr>
            <a:spLocks noChangeArrowheads="1"/>
          </p:cNvSpPr>
          <p:nvPr/>
        </p:nvSpPr>
        <p:spPr bwMode="auto">
          <a:xfrm>
            <a:off x="3954463"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11</a:t>
            </a:r>
          </a:p>
        </p:txBody>
      </p:sp>
      <p:sp>
        <p:nvSpPr>
          <p:cNvPr id="177" name="Oval 21"/>
          <p:cNvSpPr>
            <a:spLocks noChangeArrowheads="1"/>
          </p:cNvSpPr>
          <p:nvPr/>
        </p:nvSpPr>
        <p:spPr bwMode="auto">
          <a:xfrm>
            <a:off x="3954463"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12</a:t>
            </a:r>
          </a:p>
        </p:txBody>
      </p:sp>
      <p:sp>
        <p:nvSpPr>
          <p:cNvPr id="178" name="Oval 20"/>
          <p:cNvSpPr>
            <a:spLocks noChangeArrowheads="1"/>
          </p:cNvSpPr>
          <p:nvPr/>
        </p:nvSpPr>
        <p:spPr bwMode="auto">
          <a:xfrm>
            <a:off x="3954463"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13</a:t>
            </a:r>
          </a:p>
        </p:txBody>
      </p:sp>
      <p:sp>
        <p:nvSpPr>
          <p:cNvPr id="179" name="Oval 19"/>
          <p:cNvSpPr>
            <a:spLocks noChangeArrowheads="1"/>
          </p:cNvSpPr>
          <p:nvPr/>
        </p:nvSpPr>
        <p:spPr bwMode="auto">
          <a:xfrm>
            <a:off x="3954463"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14</a:t>
            </a:r>
          </a:p>
        </p:txBody>
      </p:sp>
      <p:sp>
        <p:nvSpPr>
          <p:cNvPr id="180" name="Oval 18"/>
          <p:cNvSpPr>
            <a:spLocks noChangeArrowheads="1"/>
          </p:cNvSpPr>
          <p:nvPr/>
        </p:nvSpPr>
        <p:spPr bwMode="auto">
          <a:xfrm>
            <a:off x="3954463"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a:solidFill>
                  <a:srgbClr val="002060"/>
                </a:solidFill>
              </a:rPr>
              <a:t>15</a:t>
            </a:r>
          </a:p>
        </p:txBody>
      </p:sp>
      <p:sp>
        <p:nvSpPr>
          <p:cNvPr id="181" name="Oval 180"/>
          <p:cNvSpPr>
            <a:spLocks noChangeArrowheads="1"/>
          </p:cNvSpPr>
          <p:nvPr/>
        </p:nvSpPr>
        <p:spPr bwMode="auto">
          <a:xfrm>
            <a:off x="6549232"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End</a:t>
            </a:r>
          </a:p>
        </p:txBody>
      </p:sp>
      <p:sp>
        <p:nvSpPr>
          <p:cNvPr id="182" name="Oval 181"/>
          <p:cNvSpPr>
            <a:spLocks noChangeArrowheads="1"/>
          </p:cNvSpPr>
          <p:nvPr/>
        </p:nvSpPr>
        <p:spPr bwMode="auto">
          <a:xfrm>
            <a:off x="6549232"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1</a:t>
            </a:r>
          </a:p>
        </p:txBody>
      </p:sp>
      <p:sp>
        <p:nvSpPr>
          <p:cNvPr id="183" name="Oval 182"/>
          <p:cNvSpPr>
            <a:spLocks noChangeArrowheads="1"/>
          </p:cNvSpPr>
          <p:nvPr/>
        </p:nvSpPr>
        <p:spPr bwMode="auto">
          <a:xfrm>
            <a:off x="6549232"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2</a:t>
            </a:r>
          </a:p>
        </p:txBody>
      </p:sp>
      <p:sp>
        <p:nvSpPr>
          <p:cNvPr id="184" name="Oval 183"/>
          <p:cNvSpPr>
            <a:spLocks noChangeArrowheads="1"/>
          </p:cNvSpPr>
          <p:nvPr/>
        </p:nvSpPr>
        <p:spPr bwMode="auto">
          <a:xfrm>
            <a:off x="6549232"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3</a:t>
            </a:r>
          </a:p>
        </p:txBody>
      </p:sp>
      <p:sp>
        <p:nvSpPr>
          <p:cNvPr id="185" name="Oval 184"/>
          <p:cNvSpPr>
            <a:spLocks noChangeArrowheads="1"/>
          </p:cNvSpPr>
          <p:nvPr/>
        </p:nvSpPr>
        <p:spPr bwMode="auto">
          <a:xfrm>
            <a:off x="6549232"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4</a:t>
            </a:r>
          </a:p>
        </p:txBody>
      </p:sp>
      <p:sp>
        <p:nvSpPr>
          <p:cNvPr id="186" name="Oval 185"/>
          <p:cNvSpPr>
            <a:spLocks noChangeArrowheads="1"/>
          </p:cNvSpPr>
          <p:nvPr/>
        </p:nvSpPr>
        <p:spPr bwMode="auto">
          <a:xfrm>
            <a:off x="6549232"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5</a:t>
            </a:r>
          </a:p>
        </p:txBody>
      </p:sp>
      <p:sp>
        <p:nvSpPr>
          <p:cNvPr id="187" name="Oval 186"/>
          <p:cNvSpPr>
            <a:spLocks noChangeArrowheads="1"/>
          </p:cNvSpPr>
          <p:nvPr/>
        </p:nvSpPr>
        <p:spPr bwMode="auto">
          <a:xfrm>
            <a:off x="6549232"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6</a:t>
            </a:r>
          </a:p>
        </p:txBody>
      </p:sp>
      <p:sp>
        <p:nvSpPr>
          <p:cNvPr id="188" name="Oval 187"/>
          <p:cNvSpPr>
            <a:spLocks noChangeArrowheads="1"/>
          </p:cNvSpPr>
          <p:nvPr/>
        </p:nvSpPr>
        <p:spPr bwMode="auto">
          <a:xfrm>
            <a:off x="6549232"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7</a:t>
            </a:r>
          </a:p>
        </p:txBody>
      </p:sp>
      <p:sp>
        <p:nvSpPr>
          <p:cNvPr id="189" name="Oval 188"/>
          <p:cNvSpPr>
            <a:spLocks noChangeArrowheads="1"/>
          </p:cNvSpPr>
          <p:nvPr/>
        </p:nvSpPr>
        <p:spPr bwMode="auto">
          <a:xfrm>
            <a:off x="6549232"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8</a:t>
            </a:r>
          </a:p>
        </p:txBody>
      </p:sp>
      <p:sp>
        <p:nvSpPr>
          <p:cNvPr id="190" name="Oval 189"/>
          <p:cNvSpPr>
            <a:spLocks noChangeArrowheads="1"/>
          </p:cNvSpPr>
          <p:nvPr/>
        </p:nvSpPr>
        <p:spPr bwMode="auto">
          <a:xfrm>
            <a:off x="6549232"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a:solidFill>
                  <a:srgbClr val="002060"/>
                </a:solidFill>
              </a:rPr>
              <a:t>9</a:t>
            </a:r>
          </a:p>
        </p:txBody>
      </p:sp>
      <p:sp>
        <p:nvSpPr>
          <p:cNvPr id="191" name="Oval 2"/>
          <p:cNvSpPr>
            <a:spLocks noChangeArrowheads="1"/>
          </p:cNvSpPr>
          <p:nvPr/>
        </p:nvSpPr>
        <p:spPr bwMode="auto">
          <a:xfrm>
            <a:off x="6549232" y="4138141"/>
            <a:ext cx="1235075" cy="1235075"/>
          </a:xfrm>
          <a:prstGeom prst="ellipse">
            <a:avLst/>
          </a:prstGeom>
          <a:solidFill>
            <a:schemeClr val="bg1"/>
          </a:solidFill>
          <a:ln w="28575">
            <a:solidFill>
              <a:schemeClr val="tx1"/>
            </a:solidFill>
            <a:round/>
            <a:headEnd/>
            <a:tailEnd/>
          </a:ln>
          <a:effectLst/>
        </p:spPr>
        <p:txBody>
          <a:bodyPr wrap="none" anchor="ctr"/>
          <a:lstStyle/>
          <a:p>
            <a:pPr algn="ctr"/>
            <a:r>
              <a:rPr lang="en-GB" sz="4400" dirty="0" smtClean="0">
                <a:solidFill>
                  <a:srgbClr val="002060"/>
                </a:solidFill>
              </a:rPr>
              <a:t>10</a:t>
            </a:r>
            <a:endParaRPr lang="en-GB" sz="4400" dirty="0">
              <a:solidFill>
                <a:srgbClr val="002060"/>
              </a:solidFill>
            </a:endParaRPr>
          </a:p>
        </p:txBody>
      </p:sp>
    </p:spTree>
    <p:custDataLst>
      <p:tags r:id="rId1"/>
    </p:custData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6"/>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hidden"/>
                                      </p:to>
                                    </p:set>
                                  </p:childTnLst>
                                </p:cTn>
                              </p:par>
                            </p:childTnLst>
                          </p:cTn>
                        </p:par>
                        <p:par>
                          <p:cTn id="7" fill="hold">
                            <p:stCondLst>
                              <p:cond delay="0"/>
                            </p:stCondLst>
                            <p:childTnLst>
                              <p:par>
                                <p:cTn id="8" presetID="1" presetClass="exit" presetSubtype="0" fill="hold" grpId="0" nodeType="afterEffect">
                                  <p:stCondLst>
                                    <p:cond delay="1000"/>
                                  </p:stCondLst>
                                  <p:childTnLst>
                                    <p:set>
                                      <p:cBhvr>
                                        <p:cTn id="9" dur="1" fill="hold">
                                          <p:stCondLst>
                                            <p:cond delay="0"/>
                                          </p:stCondLst>
                                        </p:cTn>
                                        <p:tgtEl>
                                          <p:spTgt spid="65"/>
                                        </p:tgtEl>
                                        <p:attrNameLst>
                                          <p:attrName>style.visibility</p:attrName>
                                        </p:attrNameLst>
                                      </p:cBhvr>
                                      <p:to>
                                        <p:strVal val="hidden"/>
                                      </p:to>
                                    </p:set>
                                  </p:childTnLst>
                                </p:cTn>
                              </p:par>
                            </p:childTnLst>
                          </p:cTn>
                        </p:par>
                        <p:par>
                          <p:cTn id="10" fill="hold">
                            <p:stCondLst>
                              <p:cond delay="1000"/>
                            </p:stCondLst>
                            <p:childTnLst>
                              <p:par>
                                <p:cTn id="11" presetID="1" presetClass="exit" presetSubtype="0" fill="hold" grpId="0" nodeType="afterEffect">
                                  <p:stCondLst>
                                    <p:cond delay="1000"/>
                                  </p:stCondLst>
                                  <p:childTnLst>
                                    <p:set>
                                      <p:cBhvr>
                                        <p:cTn id="12" dur="1" fill="hold">
                                          <p:stCondLst>
                                            <p:cond delay="0"/>
                                          </p:stCondLst>
                                        </p:cTn>
                                        <p:tgtEl>
                                          <p:spTgt spid="64"/>
                                        </p:tgtEl>
                                        <p:attrNameLst>
                                          <p:attrName>style.visibility</p:attrName>
                                        </p:attrNameLst>
                                      </p:cBhvr>
                                      <p:to>
                                        <p:strVal val="hidden"/>
                                      </p:to>
                                    </p:set>
                                  </p:childTnLst>
                                </p:cTn>
                              </p:par>
                            </p:childTnLst>
                          </p:cTn>
                        </p:par>
                        <p:par>
                          <p:cTn id="13" fill="hold">
                            <p:stCondLst>
                              <p:cond delay="2000"/>
                            </p:stCondLst>
                            <p:childTnLst>
                              <p:par>
                                <p:cTn id="14" presetID="1" presetClass="exit" presetSubtype="0" fill="hold" grpId="0" nodeType="afterEffect">
                                  <p:stCondLst>
                                    <p:cond delay="1000"/>
                                  </p:stCondLst>
                                  <p:childTnLst>
                                    <p:set>
                                      <p:cBhvr>
                                        <p:cTn id="15" dur="1" fill="hold">
                                          <p:stCondLst>
                                            <p:cond delay="0"/>
                                          </p:stCondLst>
                                        </p:cTn>
                                        <p:tgtEl>
                                          <p:spTgt spid="63"/>
                                        </p:tgtEl>
                                        <p:attrNameLst>
                                          <p:attrName>style.visibility</p:attrName>
                                        </p:attrNameLst>
                                      </p:cBhvr>
                                      <p:to>
                                        <p:strVal val="hidden"/>
                                      </p:to>
                                    </p:set>
                                  </p:childTnLst>
                                </p:cTn>
                              </p:par>
                            </p:childTnLst>
                          </p:cTn>
                        </p:par>
                        <p:par>
                          <p:cTn id="16" fill="hold">
                            <p:stCondLst>
                              <p:cond delay="3000"/>
                            </p:stCondLst>
                            <p:childTnLst>
                              <p:par>
                                <p:cTn id="17" presetID="1" presetClass="exit" presetSubtype="0" fill="hold" grpId="0" nodeType="afterEffect">
                                  <p:stCondLst>
                                    <p:cond delay="1000"/>
                                  </p:stCondLst>
                                  <p:childTnLst>
                                    <p:set>
                                      <p:cBhvr>
                                        <p:cTn id="18" dur="1" fill="hold">
                                          <p:stCondLst>
                                            <p:cond delay="0"/>
                                          </p:stCondLst>
                                        </p:cTn>
                                        <p:tgtEl>
                                          <p:spTgt spid="62"/>
                                        </p:tgtEl>
                                        <p:attrNameLst>
                                          <p:attrName>style.visibility</p:attrName>
                                        </p:attrNameLst>
                                      </p:cBhvr>
                                      <p:to>
                                        <p:strVal val="hidden"/>
                                      </p:to>
                                    </p:set>
                                  </p:childTnLst>
                                </p:cTn>
                              </p:par>
                            </p:childTnLst>
                          </p:cTn>
                        </p:par>
                        <p:par>
                          <p:cTn id="19" fill="hold">
                            <p:stCondLst>
                              <p:cond delay="4000"/>
                            </p:stCondLst>
                            <p:childTnLst>
                              <p:par>
                                <p:cTn id="20" presetID="1" presetClass="exit" presetSubtype="0" fill="hold" grpId="0" nodeType="afterEffect">
                                  <p:stCondLst>
                                    <p:cond delay="1000"/>
                                  </p:stCondLst>
                                  <p:childTnLst>
                                    <p:set>
                                      <p:cBhvr>
                                        <p:cTn id="21" dur="1" fill="hold">
                                          <p:stCondLst>
                                            <p:cond delay="0"/>
                                          </p:stCondLst>
                                        </p:cTn>
                                        <p:tgtEl>
                                          <p:spTgt spid="61"/>
                                        </p:tgtEl>
                                        <p:attrNameLst>
                                          <p:attrName>style.visibility</p:attrName>
                                        </p:attrNameLst>
                                      </p:cBhvr>
                                      <p:to>
                                        <p:strVal val="hidden"/>
                                      </p:to>
                                    </p:set>
                                  </p:childTnLst>
                                </p:cTn>
                              </p:par>
                            </p:childTnLst>
                          </p:cTn>
                        </p:par>
                        <p:par>
                          <p:cTn id="22" fill="hold">
                            <p:stCondLst>
                              <p:cond delay="5000"/>
                            </p:stCondLst>
                            <p:childTnLst>
                              <p:par>
                                <p:cTn id="23" presetID="1" presetClass="exit" presetSubtype="0" fill="hold" grpId="0" nodeType="afterEffect">
                                  <p:stCondLst>
                                    <p:cond delay="1000"/>
                                  </p:stCondLst>
                                  <p:childTnLst>
                                    <p:set>
                                      <p:cBhvr>
                                        <p:cTn id="24" dur="1" fill="hold">
                                          <p:stCondLst>
                                            <p:cond delay="0"/>
                                          </p:stCondLst>
                                        </p:cTn>
                                        <p:tgtEl>
                                          <p:spTgt spid="60"/>
                                        </p:tgtEl>
                                        <p:attrNameLst>
                                          <p:attrName>style.visibility</p:attrName>
                                        </p:attrNameLst>
                                      </p:cBhvr>
                                      <p:to>
                                        <p:strVal val="hidden"/>
                                      </p:to>
                                    </p:set>
                                  </p:childTnLst>
                                </p:cTn>
                              </p:par>
                            </p:childTnLst>
                          </p:cTn>
                        </p:par>
                        <p:par>
                          <p:cTn id="25" fill="hold">
                            <p:stCondLst>
                              <p:cond delay="6000"/>
                            </p:stCondLst>
                            <p:childTnLst>
                              <p:par>
                                <p:cTn id="26" presetID="1" presetClass="exit" presetSubtype="0" fill="hold" grpId="0" nodeType="afterEffect">
                                  <p:stCondLst>
                                    <p:cond delay="1000"/>
                                  </p:stCondLst>
                                  <p:childTnLst>
                                    <p:set>
                                      <p:cBhvr>
                                        <p:cTn id="27" dur="1" fill="hold">
                                          <p:stCondLst>
                                            <p:cond delay="0"/>
                                          </p:stCondLst>
                                        </p:cTn>
                                        <p:tgtEl>
                                          <p:spTgt spid="59"/>
                                        </p:tgtEl>
                                        <p:attrNameLst>
                                          <p:attrName>style.visibility</p:attrName>
                                        </p:attrNameLst>
                                      </p:cBhvr>
                                      <p:to>
                                        <p:strVal val="hidden"/>
                                      </p:to>
                                    </p:set>
                                  </p:childTnLst>
                                </p:cTn>
                              </p:par>
                            </p:childTnLst>
                          </p:cTn>
                        </p:par>
                        <p:par>
                          <p:cTn id="28" fill="hold">
                            <p:stCondLst>
                              <p:cond delay="7000"/>
                            </p:stCondLst>
                            <p:childTnLst>
                              <p:par>
                                <p:cTn id="29" presetID="1" presetClass="exit" presetSubtype="0" fill="hold" grpId="0" nodeType="afterEffect">
                                  <p:stCondLst>
                                    <p:cond delay="1000"/>
                                  </p:stCondLst>
                                  <p:childTnLst>
                                    <p:set>
                                      <p:cBhvr>
                                        <p:cTn id="30" dur="1" fill="hold">
                                          <p:stCondLst>
                                            <p:cond delay="0"/>
                                          </p:stCondLst>
                                        </p:cTn>
                                        <p:tgtEl>
                                          <p:spTgt spid="58"/>
                                        </p:tgtEl>
                                        <p:attrNameLst>
                                          <p:attrName>style.visibility</p:attrName>
                                        </p:attrNameLst>
                                      </p:cBhvr>
                                      <p:to>
                                        <p:strVal val="hidden"/>
                                      </p:to>
                                    </p:set>
                                  </p:childTnLst>
                                </p:cTn>
                              </p:par>
                            </p:childTnLst>
                          </p:cTn>
                        </p:par>
                        <p:par>
                          <p:cTn id="31" fill="hold">
                            <p:stCondLst>
                              <p:cond delay="8000"/>
                            </p:stCondLst>
                            <p:childTnLst>
                              <p:par>
                                <p:cTn id="32" presetID="1" presetClass="exit" presetSubtype="0" fill="hold" grpId="0" nodeType="afterEffect">
                                  <p:stCondLst>
                                    <p:cond delay="1000"/>
                                  </p:stCondLst>
                                  <p:childTnLst>
                                    <p:set>
                                      <p:cBhvr>
                                        <p:cTn id="33" dur="1" fill="hold">
                                          <p:stCondLst>
                                            <p:cond delay="0"/>
                                          </p:stCondLst>
                                        </p:cTn>
                                        <p:tgtEl>
                                          <p:spTgt spid="57"/>
                                        </p:tgtEl>
                                        <p:attrNameLst>
                                          <p:attrName>style.visibility</p:attrName>
                                        </p:attrNameLst>
                                      </p:cBhvr>
                                      <p:to>
                                        <p:strVal val="hidden"/>
                                      </p:to>
                                    </p:set>
                                  </p:childTnLst>
                                </p:cTn>
                              </p:par>
                            </p:childTnLst>
                          </p:cTn>
                        </p:par>
                        <p:par>
                          <p:cTn id="34" fill="hold">
                            <p:stCondLst>
                              <p:cond delay="9000"/>
                            </p:stCondLst>
                            <p:childTnLst>
                              <p:par>
                                <p:cTn id="35" presetID="1" presetClass="exit" presetSubtype="0" fill="hold" grpId="0" nodeType="afterEffect">
                                  <p:stCondLst>
                                    <p:cond delay="1000"/>
                                  </p:stCondLst>
                                  <p:childTnLst>
                                    <p:set>
                                      <p:cBhvr>
                                        <p:cTn id="36" dur="1" fill="hold">
                                          <p:stCondLst>
                                            <p:cond delay="0"/>
                                          </p:stCondLst>
                                        </p:cTn>
                                        <p:tgtEl>
                                          <p:spTgt spid="56"/>
                                        </p:tgtEl>
                                        <p:attrNameLst>
                                          <p:attrName>style.visibility</p:attrName>
                                        </p:attrNameLst>
                                      </p:cBhvr>
                                      <p:to>
                                        <p:strVal val="hidden"/>
                                      </p:to>
                                    </p:set>
                                  </p:childTnLst>
                                </p:cTn>
                              </p:par>
                            </p:childTnLst>
                          </p:cTn>
                        </p:par>
                        <p:par>
                          <p:cTn id="37" fill="hold">
                            <p:stCondLst>
                              <p:cond delay="10000"/>
                            </p:stCondLst>
                            <p:childTnLst>
                              <p:par>
                                <p:cTn id="38" presetID="1" presetClass="exit" presetSubtype="0" fill="hold" grpId="0" nodeType="afterEffect">
                                  <p:stCondLst>
                                    <p:cond delay="1000"/>
                                  </p:stCondLst>
                                  <p:childTnLst>
                                    <p:set>
                                      <p:cBhvr>
                                        <p:cTn id="39" dur="1" fill="hold">
                                          <p:stCondLst>
                                            <p:cond delay="0"/>
                                          </p:stCondLst>
                                        </p:cTn>
                                        <p:tgtEl>
                                          <p:spTgt spid="55"/>
                                        </p:tgtEl>
                                        <p:attrNameLst>
                                          <p:attrName>style.visibility</p:attrName>
                                        </p:attrNameLst>
                                      </p:cBhvr>
                                      <p:to>
                                        <p:strVal val="hidden"/>
                                      </p:to>
                                    </p:set>
                                  </p:childTnLst>
                                </p:cTn>
                              </p:par>
                            </p:childTnLst>
                          </p:cTn>
                        </p:par>
                        <p:par>
                          <p:cTn id="40" fill="hold">
                            <p:stCondLst>
                              <p:cond delay="11000"/>
                            </p:stCondLst>
                            <p:childTnLst>
                              <p:par>
                                <p:cTn id="41" presetID="1" presetClass="exit" presetSubtype="0" fill="hold" grpId="0" nodeType="afterEffect">
                                  <p:stCondLst>
                                    <p:cond delay="1000"/>
                                  </p:stCondLst>
                                  <p:childTnLst>
                                    <p:set>
                                      <p:cBhvr>
                                        <p:cTn id="42" dur="1" fill="hold">
                                          <p:stCondLst>
                                            <p:cond delay="0"/>
                                          </p:stCondLst>
                                        </p:cTn>
                                        <p:tgtEl>
                                          <p:spTgt spid="54"/>
                                        </p:tgtEl>
                                        <p:attrNameLst>
                                          <p:attrName>style.visibility</p:attrName>
                                        </p:attrNameLst>
                                      </p:cBhvr>
                                      <p:to>
                                        <p:strVal val="hidden"/>
                                      </p:to>
                                    </p:set>
                                  </p:childTnLst>
                                </p:cTn>
                              </p:par>
                            </p:childTnLst>
                          </p:cTn>
                        </p:par>
                        <p:par>
                          <p:cTn id="43" fill="hold">
                            <p:stCondLst>
                              <p:cond delay="12000"/>
                            </p:stCondLst>
                            <p:childTnLst>
                              <p:par>
                                <p:cTn id="44" presetID="1" presetClass="exit" presetSubtype="0" fill="hold" grpId="0" nodeType="afterEffect">
                                  <p:stCondLst>
                                    <p:cond delay="1000"/>
                                  </p:stCondLst>
                                  <p:childTnLst>
                                    <p:set>
                                      <p:cBhvr>
                                        <p:cTn id="45" dur="1" fill="hold">
                                          <p:stCondLst>
                                            <p:cond delay="0"/>
                                          </p:stCondLst>
                                        </p:cTn>
                                        <p:tgtEl>
                                          <p:spTgt spid="53"/>
                                        </p:tgtEl>
                                        <p:attrNameLst>
                                          <p:attrName>style.visibility</p:attrName>
                                        </p:attrNameLst>
                                      </p:cBhvr>
                                      <p:to>
                                        <p:strVal val="hidden"/>
                                      </p:to>
                                    </p:set>
                                  </p:childTnLst>
                                </p:cTn>
                              </p:par>
                            </p:childTnLst>
                          </p:cTn>
                        </p:par>
                        <p:par>
                          <p:cTn id="46" fill="hold">
                            <p:stCondLst>
                              <p:cond delay="13000"/>
                            </p:stCondLst>
                            <p:childTnLst>
                              <p:par>
                                <p:cTn id="47" presetID="1" presetClass="exit" presetSubtype="0" fill="hold" grpId="0" nodeType="afterEffect">
                                  <p:stCondLst>
                                    <p:cond delay="1000"/>
                                  </p:stCondLst>
                                  <p:childTnLst>
                                    <p:set>
                                      <p:cBhvr>
                                        <p:cTn id="48" dur="1" fill="hold">
                                          <p:stCondLst>
                                            <p:cond delay="0"/>
                                          </p:stCondLst>
                                        </p:cTn>
                                        <p:tgtEl>
                                          <p:spTgt spid="52"/>
                                        </p:tgtEl>
                                        <p:attrNameLst>
                                          <p:attrName>style.visibility</p:attrName>
                                        </p:attrNameLst>
                                      </p:cBhvr>
                                      <p:to>
                                        <p:strVal val="hidden"/>
                                      </p:to>
                                    </p:set>
                                  </p:childTnLst>
                                </p:cTn>
                              </p:par>
                            </p:childTnLst>
                          </p:cTn>
                        </p:par>
                        <p:par>
                          <p:cTn id="49" fill="hold">
                            <p:stCondLst>
                              <p:cond delay="14000"/>
                            </p:stCondLst>
                            <p:childTnLst>
                              <p:par>
                                <p:cTn id="50" presetID="1" presetClass="exit" presetSubtype="0" fill="hold" grpId="0" nodeType="afterEffect">
                                  <p:stCondLst>
                                    <p:cond delay="1000"/>
                                  </p:stCondLst>
                                  <p:childTnLst>
                                    <p:set>
                                      <p:cBhvr>
                                        <p:cTn id="51" dur="1" fill="hold">
                                          <p:stCondLst>
                                            <p:cond delay="0"/>
                                          </p:stCondLst>
                                        </p:cTn>
                                        <p:tgtEl>
                                          <p:spTgt spid="51"/>
                                        </p:tgtEl>
                                        <p:attrNameLst>
                                          <p:attrName>style.visibility</p:attrName>
                                        </p:attrNameLst>
                                      </p:cBhvr>
                                      <p:to>
                                        <p:strVal val="hidden"/>
                                      </p:to>
                                    </p:set>
                                  </p:childTnLst>
                                </p:cTn>
                              </p:par>
                            </p:childTnLst>
                          </p:cTn>
                        </p:par>
                        <p:par>
                          <p:cTn id="52" fill="hold">
                            <p:stCondLst>
                              <p:cond delay="15000"/>
                            </p:stCondLst>
                            <p:childTnLst>
                              <p:par>
                                <p:cTn id="53" presetID="1" presetClass="exit" presetSubtype="0" fill="hold" grpId="0" nodeType="afterEffect">
                                  <p:stCondLst>
                                    <p:cond delay="1000"/>
                                  </p:stCondLst>
                                  <p:childTnLst>
                                    <p:set>
                                      <p:cBhvr>
                                        <p:cTn id="54" dur="1" fill="hold">
                                          <p:stCondLst>
                                            <p:cond delay="0"/>
                                          </p:stCondLst>
                                        </p:cTn>
                                        <p:tgtEl>
                                          <p:spTgt spid="50"/>
                                        </p:tgtEl>
                                        <p:attrNameLst>
                                          <p:attrName>style.visibility</p:attrName>
                                        </p:attrNameLst>
                                      </p:cBhvr>
                                      <p:to>
                                        <p:strVal val="hidden"/>
                                      </p:to>
                                    </p:set>
                                  </p:childTnLst>
                                </p:cTn>
                              </p:par>
                            </p:childTnLst>
                          </p:cTn>
                        </p:par>
                        <p:par>
                          <p:cTn id="55" fill="hold">
                            <p:stCondLst>
                              <p:cond delay="16000"/>
                            </p:stCondLst>
                            <p:childTnLst>
                              <p:par>
                                <p:cTn id="56" presetID="1" presetClass="exit" presetSubtype="0" fill="hold" grpId="0" nodeType="afterEffect">
                                  <p:stCondLst>
                                    <p:cond delay="1000"/>
                                  </p:stCondLst>
                                  <p:childTnLst>
                                    <p:set>
                                      <p:cBhvr>
                                        <p:cTn id="57" dur="1" fill="hold">
                                          <p:stCondLst>
                                            <p:cond delay="0"/>
                                          </p:stCondLst>
                                        </p:cTn>
                                        <p:tgtEl>
                                          <p:spTgt spid="49"/>
                                        </p:tgtEl>
                                        <p:attrNameLst>
                                          <p:attrName>style.visibility</p:attrName>
                                        </p:attrNameLst>
                                      </p:cBhvr>
                                      <p:to>
                                        <p:strVal val="hidden"/>
                                      </p:to>
                                    </p:set>
                                  </p:childTnLst>
                                </p:cTn>
                              </p:par>
                            </p:childTnLst>
                          </p:cTn>
                        </p:par>
                        <p:par>
                          <p:cTn id="58" fill="hold">
                            <p:stCondLst>
                              <p:cond delay="17000"/>
                            </p:stCondLst>
                            <p:childTnLst>
                              <p:par>
                                <p:cTn id="59" presetID="1" presetClass="exit" presetSubtype="0" fill="hold" grpId="0" nodeType="afterEffect">
                                  <p:stCondLst>
                                    <p:cond delay="1000"/>
                                  </p:stCondLst>
                                  <p:childTnLst>
                                    <p:set>
                                      <p:cBhvr>
                                        <p:cTn id="60" dur="1" fill="hold">
                                          <p:stCondLst>
                                            <p:cond delay="0"/>
                                          </p:stCondLst>
                                        </p:cTn>
                                        <p:tgtEl>
                                          <p:spTgt spid="48"/>
                                        </p:tgtEl>
                                        <p:attrNameLst>
                                          <p:attrName>style.visibility</p:attrName>
                                        </p:attrNameLst>
                                      </p:cBhvr>
                                      <p:to>
                                        <p:strVal val="hidden"/>
                                      </p:to>
                                    </p:set>
                                  </p:childTnLst>
                                </p:cTn>
                              </p:par>
                            </p:childTnLst>
                          </p:cTn>
                        </p:par>
                        <p:par>
                          <p:cTn id="61" fill="hold">
                            <p:stCondLst>
                              <p:cond delay="18000"/>
                            </p:stCondLst>
                            <p:childTnLst>
                              <p:par>
                                <p:cTn id="62" presetID="1" presetClass="exit" presetSubtype="0" fill="hold" grpId="0" nodeType="afterEffect">
                                  <p:stCondLst>
                                    <p:cond delay="1000"/>
                                  </p:stCondLst>
                                  <p:childTnLst>
                                    <p:set>
                                      <p:cBhvr>
                                        <p:cTn id="63" dur="1" fill="hold">
                                          <p:stCondLst>
                                            <p:cond delay="0"/>
                                          </p:stCondLst>
                                        </p:cTn>
                                        <p:tgtEl>
                                          <p:spTgt spid="47"/>
                                        </p:tgtEl>
                                        <p:attrNameLst>
                                          <p:attrName>style.visibility</p:attrName>
                                        </p:attrNameLst>
                                      </p:cBhvr>
                                      <p:to>
                                        <p:strVal val="hidden"/>
                                      </p:to>
                                    </p:set>
                                  </p:childTnLst>
                                </p:cTn>
                              </p:par>
                            </p:childTnLst>
                          </p:cTn>
                        </p:par>
                        <p:par>
                          <p:cTn id="64" fill="hold">
                            <p:stCondLst>
                              <p:cond delay="19000"/>
                            </p:stCondLst>
                            <p:childTnLst>
                              <p:par>
                                <p:cTn id="65" presetID="1" presetClass="exit" presetSubtype="0" fill="hold" grpId="0" nodeType="afterEffect">
                                  <p:stCondLst>
                                    <p:cond delay="1000"/>
                                  </p:stCondLst>
                                  <p:childTnLst>
                                    <p:set>
                                      <p:cBhvr>
                                        <p:cTn id="66" dur="1" fill="hold">
                                          <p:stCondLst>
                                            <p:cond delay="0"/>
                                          </p:stCondLst>
                                        </p:cTn>
                                        <p:tgtEl>
                                          <p:spTgt spid="46"/>
                                        </p:tgtEl>
                                        <p:attrNameLst>
                                          <p:attrName>style.visibility</p:attrName>
                                        </p:attrNameLst>
                                      </p:cBhvr>
                                      <p:to>
                                        <p:strVal val="hidden"/>
                                      </p:to>
                                    </p:set>
                                  </p:childTnLst>
                                </p:cTn>
                              </p:par>
                            </p:childTnLst>
                          </p:cTn>
                        </p:par>
                        <p:par>
                          <p:cTn id="67" fill="hold">
                            <p:stCondLst>
                              <p:cond delay="20000"/>
                            </p:stCondLst>
                            <p:childTnLst>
                              <p:par>
                                <p:cTn id="68" presetID="1" presetClass="exit" presetSubtype="0" fill="hold" grpId="0" nodeType="afterEffect">
                                  <p:stCondLst>
                                    <p:cond delay="1000"/>
                                  </p:stCondLst>
                                  <p:childTnLst>
                                    <p:set>
                                      <p:cBhvr>
                                        <p:cTn id="69" dur="1" fill="hold">
                                          <p:stCondLst>
                                            <p:cond delay="0"/>
                                          </p:stCondLst>
                                        </p:cTn>
                                        <p:tgtEl>
                                          <p:spTgt spid="45"/>
                                        </p:tgtEl>
                                        <p:attrNameLst>
                                          <p:attrName>style.visibility</p:attrName>
                                        </p:attrNameLst>
                                      </p:cBhvr>
                                      <p:to>
                                        <p:strVal val="hidden"/>
                                      </p:to>
                                    </p:set>
                                  </p:childTnLst>
                                </p:cTn>
                              </p:par>
                            </p:childTnLst>
                          </p:cTn>
                        </p:par>
                        <p:par>
                          <p:cTn id="70" fill="hold">
                            <p:stCondLst>
                              <p:cond delay="21000"/>
                            </p:stCondLst>
                            <p:childTnLst>
                              <p:par>
                                <p:cTn id="71" presetID="1" presetClass="exit" presetSubtype="0" fill="hold" grpId="0" nodeType="afterEffect">
                                  <p:stCondLst>
                                    <p:cond delay="1000"/>
                                  </p:stCondLst>
                                  <p:childTnLst>
                                    <p:set>
                                      <p:cBhvr>
                                        <p:cTn id="72" dur="1" fill="hold">
                                          <p:stCondLst>
                                            <p:cond delay="0"/>
                                          </p:stCondLst>
                                        </p:cTn>
                                        <p:tgtEl>
                                          <p:spTgt spid="44"/>
                                        </p:tgtEl>
                                        <p:attrNameLst>
                                          <p:attrName>style.visibility</p:attrName>
                                        </p:attrNameLst>
                                      </p:cBhvr>
                                      <p:to>
                                        <p:strVal val="hidden"/>
                                      </p:to>
                                    </p:set>
                                  </p:childTnLst>
                                </p:cTn>
                              </p:par>
                            </p:childTnLst>
                          </p:cTn>
                        </p:par>
                        <p:par>
                          <p:cTn id="73" fill="hold">
                            <p:stCondLst>
                              <p:cond delay="22000"/>
                            </p:stCondLst>
                            <p:childTnLst>
                              <p:par>
                                <p:cTn id="74" presetID="1" presetClass="exit" presetSubtype="0" fill="hold" grpId="0" nodeType="afterEffect">
                                  <p:stCondLst>
                                    <p:cond delay="1000"/>
                                  </p:stCondLst>
                                  <p:childTnLst>
                                    <p:set>
                                      <p:cBhvr>
                                        <p:cTn id="75" dur="1" fill="hold">
                                          <p:stCondLst>
                                            <p:cond delay="0"/>
                                          </p:stCondLst>
                                        </p:cTn>
                                        <p:tgtEl>
                                          <p:spTgt spid="43"/>
                                        </p:tgtEl>
                                        <p:attrNameLst>
                                          <p:attrName>style.visibility</p:attrName>
                                        </p:attrNameLst>
                                      </p:cBhvr>
                                      <p:to>
                                        <p:strVal val="hidden"/>
                                      </p:to>
                                    </p:set>
                                  </p:childTnLst>
                                </p:cTn>
                              </p:par>
                            </p:childTnLst>
                          </p:cTn>
                        </p:par>
                        <p:par>
                          <p:cTn id="76" fill="hold">
                            <p:stCondLst>
                              <p:cond delay="23000"/>
                            </p:stCondLst>
                            <p:childTnLst>
                              <p:par>
                                <p:cTn id="77" presetID="1" presetClass="exit" presetSubtype="0" fill="hold" grpId="0" nodeType="afterEffect">
                                  <p:stCondLst>
                                    <p:cond delay="1000"/>
                                  </p:stCondLst>
                                  <p:childTnLst>
                                    <p:set>
                                      <p:cBhvr>
                                        <p:cTn id="78" dur="1" fill="hold">
                                          <p:stCondLst>
                                            <p:cond delay="0"/>
                                          </p:stCondLst>
                                        </p:cTn>
                                        <p:tgtEl>
                                          <p:spTgt spid="42"/>
                                        </p:tgtEl>
                                        <p:attrNameLst>
                                          <p:attrName>style.visibility</p:attrName>
                                        </p:attrNameLst>
                                      </p:cBhvr>
                                      <p:to>
                                        <p:strVal val="hidden"/>
                                      </p:to>
                                    </p:set>
                                  </p:childTnLst>
                                </p:cTn>
                              </p:par>
                            </p:childTnLst>
                          </p:cTn>
                        </p:par>
                        <p:par>
                          <p:cTn id="79" fill="hold">
                            <p:stCondLst>
                              <p:cond delay="24000"/>
                            </p:stCondLst>
                            <p:childTnLst>
                              <p:par>
                                <p:cTn id="80" presetID="1" presetClass="exit" presetSubtype="0" fill="hold" grpId="0" nodeType="afterEffect">
                                  <p:stCondLst>
                                    <p:cond delay="1000"/>
                                  </p:stCondLst>
                                  <p:childTnLst>
                                    <p:set>
                                      <p:cBhvr>
                                        <p:cTn id="81" dur="1" fill="hold">
                                          <p:stCondLst>
                                            <p:cond delay="0"/>
                                          </p:stCondLst>
                                        </p:cTn>
                                        <p:tgtEl>
                                          <p:spTgt spid="41"/>
                                        </p:tgtEl>
                                        <p:attrNameLst>
                                          <p:attrName>style.visibility</p:attrName>
                                        </p:attrNameLst>
                                      </p:cBhvr>
                                      <p:to>
                                        <p:strVal val="hidden"/>
                                      </p:to>
                                    </p:set>
                                  </p:childTnLst>
                                </p:cTn>
                              </p:par>
                            </p:childTnLst>
                          </p:cTn>
                        </p:par>
                        <p:par>
                          <p:cTn id="82" fill="hold">
                            <p:stCondLst>
                              <p:cond delay="25000"/>
                            </p:stCondLst>
                            <p:childTnLst>
                              <p:par>
                                <p:cTn id="83" presetID="1" presetClass="exit" presetSubtype="0" fill="hold" grpId="0" nodeType="afterEffect">
                                  <p:stCondLst>
                                    <p:cond delay="1000"/>
                                  </p:stCondLst>
                                  <p:childTnLst>
                                    <p:set>
                                      <p:cBhvr>
                                        <p:cTn id="84" dur="1" fill="hold">
                                          <p:stCondLst>
                                            <p:cond delay="0"/>
                                          </p:stCondLst>
                                        </p:cTn>
                                        <p:tgtEl>
                                          <p:spTgt spid="40"/>
                                        </p:tgtEl>
                                        <p:attrNameLst>
                                          <p:attrName>style.visibility</p:attrName>
                                        </p:attrNameLst>
                                      </p:cBhvr>
                                      <p:to>
                                        <p:strVal val="hidden"/>
                                      </p:to>
                                    </p:set>
                                  </p:childTnLst>
                                </p:cTn>
                              </p:par>
                            </p:childTnLst>
                          </p:cTn>
                        </p:par>
                        <p:par>
                          <p:cTn id="85" fill="hold">
                            <p:stCondLst>
                              <p:cond delay="26000"/>
                            </p:stCondLst>
                            <p:childTnLst>
                              <p:par>
                                <p:cTn id="86" presetID="1" presetClass="exit" presetSubtype="0" fill="hold" grpId="0" nodeType="afterEffect">
                                  <p:stCondLst>
                                    <p:cond delay="1000"/>
                                  </p:stCondLst>
                                  <p:childTnLst>
                                    <p:set>
                                      <p:cBhvr>
                                        <p:cTn id="87" dur="1" fill="hold">
                                          <p:stCondLst>
                                            <p:cond delay="0"/>
                                          </p:stCondLst>
                                        </p:cTn>
                                        <p:tgtEl>
                                          <p:spTgt spid="39"/>
                                        </p:tgtEl>
                                        <p:attrNameLst>
                                          <p:attrName>style.visibility</p:attrName>
                                        </p:attrNameLst>
                                      </p:cBhvr>
                                      <p:to>
                                        <p:strVal val="hidden"/>
                                      </p:to>
                                    </p:set>
                                  </p:childTnLst>
                                </p:cTn>
                              </p:par>
                            </p:childTnLst>
                          </p:cTn>
                        </p:par>
                        <p:par>
                          <p:cTn id="88" fill="hold">
                            <p:stCondLst>
                              <p:cond delay="27000"/>
                            </p:stCondLst>
                            <p:childTnLst>
                              <p:par>
                                <p:cTn id="89" presetID="1" presetClass="exit" presetSubtype="0" fill="hold" grpId="0" nodeType="afterEffect">
                                  <p:stCondLst>
                                    <p:cond delay="1000"/>
                                  </p:stCondLst>
                                  <p:childTnLst>
                                    <p:set>
                                      <p:cBhvr>
                                        <p:cTn id="90" dur="1" fill="hold">
                                          <p:stCondLst>
                                            <p:cond delay="0"/>
                                          </p:stCondLst>
                                        </p:cTn>
                                        <p:tgtEl>
                                          <p:spTgt spid="38"/>
                                        </p:tgtEl>
                                        <p:attrNameLst>
                                          <p:attrName>style.visibility</p:attrName>
                                        </p:attrNameLst>
                                      </p:cBhvr>
                                      <p:to>
                                        <p:strVal val="hidden"/>
                                      </p:to>
                                    </p:set>
                                  </p:childTnLst>
                                </p:cTn>
                              </p:par>
                            </p:childTnLst>
                          </p:cTn>
                        </p:par>
                        <p:par>
                          <p:cTn id="91" fill="hold">
                            <p:stCondLst>
                              <p:cond delay="28000"/>
                            </p:stCondLst>
                            <p:childTnLst>
                              <p:par>
                                <p:cTn id="92" presetID="1" presetClass="exit" presetSubtype="0" fill="hold" grpId="0" nodeType="afterEffect">
                                  <p:stCondLst>
                                    <p:cond delay="1000"/>
                                  </p:stCondLst>
                                  <p:childTnLst>
                                    <p:set>
                                      <p:cBhvr>
                                        <p:cTn id="93" dur="1" fill="hold">
                                          <p:stCondLst>
                                            <p:cond delay="0"/>
                                          </p:stCondLst>
                                        </p:cTn>
                                        <p:tgtEl>
                                          <p:spTgt spid="37"/>
                                        </p:tgtEl>
                                        <p:attrNameLst>
                                          <p:attrName>style.visibility</p:attrName>
                                        </p:attrNameLst>
                                      </p:cBhvr>
                                      <p:to>
                                        <p:strVal val="hidden"/>
                                      </p:to>
                                    </p:set>
                                  </p:childTnLst>
                                </p:cTn>
                              </p:par>
                            </p:childTnLst>
                          </p:cTn>
                        </p:par>
                        <p:par>
                          <p:cTn id="94" fill="hold">
                            <p:stCondLst>
                              <p:cond delay="29000"/>
                            </p:stCondLst>
                            <p:childTnLst>
                              <p:par>
                                <p:cTn id="95" presetID="1" presetClass="exit" presetSubtype="0" fill="hold" grpId="0" nodeType="afterEffect">
                                  <p:stCondLst>
                                    <p:cond delay="1000"/>
                                  </p:stCondLst>
                                  <p:childTnLst>
                                    <p:set>
                                      <p:cBhvr>
                                        <p:cTn id="96" dur="1" fill="hold">
                                          <p:stCondLst>
                                            <p:cond delay="0"/>
                                          </p:stCondLst>
                                        </p:cTn>
                                        <p:tgtEl>
                                          <p:spTgt spid="36"/>
                                        </p:tgtEl>
                                        <p:attrNameLst>
                                          <p:attrName>style.visibility</p:attrName>
                                        </p:attrNameLst>
                                      </p:cBhvr>
                                      <p:to>
                                        <p:strVal val="hidden"/>
                                      </p:to>
                                    </p:set>
                                  </p:childTnLst>
                                </p:cTn>
                              </p:par>
                            </p:childTnLst>
                          </p:cTn>
                        </p:par>
                        <p:par>
                          <p:cTn id="97" fill="hold">
                            <p:stCondLst>
                              <p:cond delay="30000"/>
                            </p:stCondLst>
                            <p:childTnLst>
                              <p:par>
                                <p:cTn id="98" presetID="1" presetClass="exit" presetSubtype="0" fill="hold" grpId="0" nodeType="afterEffect">
                                  <p:stCondLst>
                                    <p:cond delay="1000"/>
                                  </p:stCondLst>
                                  <p:childTnLst>
                                    <p:set>
                                      <p:cBhvr>
                                        <p:cTn id="99" dur="1" fill="hold">
                                          <p:stCondLst>
                                            <p:cond delay="0"/>
                                          </p:stCondLst>
                                        </p:cTn>
                                        <p:tgtEl>
                                          <p:spTgt spid="35"/>
                                        </p:tgtEl>
                                        <p:attrNameLst>
                                          <p:attrName>style.visibility</p:attrName>
                                        </p:attrNameLst>
                                      </p:cBhvr>
                                      <p:to>
                                        <p:strVal val="hidden"/>
                                      </p:to>
                                    </p:set>
                                  </p:childTnLst>
                                </p:cTn>
                              </p:par>
                            </p:childTnLst>
                          </p:cTn>
                        </p:par>
                        <p:par>
                          <p:cTn id="100" fill="hold">
                            <p:stCondLst>
                              <p:cond delay="31000"/>
                            </p:stCondLst>
                            <p:childTnLst>
                              <p:par>
                                <p:cTn id="101" presetID="1" presetClass="exit" presetSubtype="0" fill="hold" grpId="0" nodeType="afterEffect">
                                  <p:stCondLst>
                                    <p:cond delay="1000"/>
                                  </p:stCondLst>
                                  <p:childTnLst>
                                    <p:set>
                                      <p:cBhvr>
                                        <p:cTn id="102" dur="1" fill="hold">
                                          <p:stCondLst>
                                            <p:cond delay="0"/>
                                          </p:stCondLst>
                                        </p:cTn>
                                        <p:tgtEl>
                                          <p:spTgt spid="34"/>
                                        </p:tgtEl>
                                        <p:attrNameLst>
                                          <p:attrName>style.visibility</p:attrName>
                                        </p:attrNameLst>
                                      </p:cBhvr>
                                      <p:to>
                                        <p:strVal val="hidden"/>
                                      </p:to>
                                    </p:set>
                                  </p:childTnLst>
                                </p:cTn>
                              </p:par>
                            </p:childTnLst>
                          </p:cTn>
                        </p:par>
                        <p:par>
                          <p:cTn id="103" fill="hold">
                            <p:stCondLst>
                              <p:cond delay="32000"/>
                            </p:stCondLst>
                            <p:childTnLst>
                              <p:par>
                                <p:cTn id="104" presetID="1" presetClass="exit" presetSubtype="0" fill="hold" grpId="0" nodeType="afterEffect">
                                  <p:stCondLst>
                                    <p:cond delay="1000"/>
                                  </p:stCondLst>
                                  <p:childTnLst>
                                    <p:set>
                                      <p:cBhvr>
                                        <p:cTn id="105" dur="1" fill="hold">
                                          <p:stCondLst>
                                            <p:cond delay="0"/>
                                          </p:stCondLst>
                                        </p:cTn>
                                        <p:tgtEl>
                                          <p:spTgt spid="33"/>
                                        </p:tgtEl>
                                        <p:attrNameLst>
                                          <p:attrName>style.visibility</p:attrName>
                                        </p:attrNameLst>
                                      </p:cBhvr>
                                      <p:to>
                                        <p:strVal val="hidden"/>
                                      </p:to>
                                    </p:set>
                                  </p:childTnLst>
                                </p:cTn>
                              </p:par>
                            </p:childTnLst>
                          </p:cTn>
                        </p:par>
                        <p:par>
                          <p:cTn id="106" fill="hold">
                            <p:stCondLst>
                              <p:cond delay="33000"/>
                            </p:stCondLst>
                            <p:childTnLst>
                              <p:par>
                                <p:cTn id="107" presetID="1" presetClass="exit" presetSubtype="0" fill="hold" grpId="0" nodeType="afterEffect">
                                  <p:stCondLst>
                                    <p:cond delay="1000"/>
                                  </p:stCondLst>
                                  <p:childTnLst>
                                    <p:set>
                                      <p:cBhvr>
                                        <p:cTn id="108" dur="1" fill="hold">
                                          <p:stCondLst>
                                            <p:cond delay="0"/>
                                          </p:stCondLst>
                                        </p:cTn>
                                        <p:tgtEl>
                                          <p:spTgt spid="32"/>
                                        </p:tgtEl>
                                        <p:attrNameLst>
                                          <p:attrName>style.visibility</p:attrName>
                                        </p:attrNameLst>
                                      </p:cBhvr>
                                      <p:to>
                                        <p:strVal val="hidden"/>
                                      </p:to>
                                    </p:set>
                                  </p:childTnLst>
                                </p:cTn>
                              </p:par>
                            </p:childTnLst>
                          </p:cTn>
                        </p:par>
                        <p:par>
                          <p:cTn id="109" fill="hold">
                            <p:stCondLst>
                              <p:cond delay="34000"/>
                            </p:stCondLst>
                            <p:childTnLst>
                              <p:par>
                                <p:cTn id="110" presetID="1" presetClass="exit" presetSubtype="0" fill="hold" grpId="0" nodeType="afterEffect">
                                  <p:stCondLst>
                                    <p:cond delay="1000"/>
                                  </p:stCondLst>
                                  <p:childTnLst>
                                    <p:set>
                                      <p:cBhvr>
                                        <p:cTn id="111" dur="1" fill="hold">
                                          <p:stCondLst>
                                            <p:cond delay="0"/>
                                          </p:stCondLst>
                                        </p:cTn>
                                        <p:tgtEl>
                                          <p:spTgt spid="31"/>
                                        </p:tgtEl>
                                        <p:attrNameLst>
                                          <p:attrName>style.visibility</p:attrName>
                                        </p:attrNameLst>
                                      </p:cBhvr>
                                      <p:to>
                                        <p:strVal val="hidden"/>
                                      </p:to>
                                    </p:set>
                                  </p:childTnLst>
                                </p:cTn>
                              </p:par>
                            </p:childTnLst>
                          </p:cTn>
                        </p:par>
                        <p:par>
                          <p:cTn id="112" fill="hold">
                            <p:stCondLst>
                              <p:cond delay="35000"/>
                            </p:stCondLst>
                            <p:childTnLst>
                              <p:par>
                                <p:cTn id="113" presetID="1" presetClass="exit" presetSubtype="0" fill="hold" grpId="0" nodeType="afterEffect">
                                  <p:stCondLst>
                                    <p:cond delay="1000"/>
                                  </p:stCondLst>
                                  <p:childTnLst>
                                    <p:set>
                                      <p:cBhvr>
                                        <p:cTn id="114" dur="1" fill="hold">
                                          <p:stCondLst>
                                            <p:cond delay="0"/>
                                          </p:stCondLst>
                                        </p:cTn>
                                        <p:tgtEl>
                                          <p:spTgt spid="30"/>
                                        </p:tgtEl>
                                        <p:attrNameLst>
                                          <p:attrName>style.visibility</p:attrName>
                                        </p:attrNameLst>
                                      </p:cBhvr>
                                      <p:to>
                                        <p:strVal val="hidden"/>
                                      </p:to>
                                    </p:set>
                                  </p:childTnLst>
                                </p:cTn>
                              </p:par>
                            </p:childTnLst>
                          </p:cTn>
                        </p:par>
                        <p:par>
                          <p:cTn id="115" fill="hold">
                            <p:stCondLst>
                              <p:cond delay="36000"/>
                            </p:stCondLst>
                            <p:childTnLst>
                              <p:par>
                                <p:cTn id="116" presetID="1" presetClass="exit" presetSubtype="0" fill="hold" grpId="0" nodeType="afterEffect">
                                  <p:stCondLst>
                                    <p:cond delay="1000"/>
                                  </p:stCondLst>
                                  <p:childTnLst>
                                    <p:set>
                                      <p:cBhvr>
                                        <p:cTn id="117" dur="1" fill="hold">
                                          <p:stCondLst>
                                            <p:cond delay="0"/>
                                          </p:stCondLst>
                                        </p:cTn>
                                        <p:tgtEl>
                                          <p:spTgt spid="29"/>
                                        </p:tgtEl>
                                        <p:attrNameLst>
                                          <p:attrName>style.visibility</p:attrName>
                                        </p:attrNameLst>
                                      </p:cBhvr>
                                      <p:to>
                                        <p:strVal val="hidden"/>
                                      </p:to>
                                    </p:set>
                                  </p:childTnLst>
                                </p:cTn>
                              </p:par>
                            </p:childTnLst>
                          </p:cTn>
                        </p:par>
                        <p:par>
                          <p:cTn id="118" fill="hold">
                            <p:stCondLst>
                              <p:cond delay="37000"/>
                            </p:stCondLst>
                            <p:childTnLst>
                              <p:par>
                                <p:cTn id="119" presetID="1" presetClass="exit" presetSubtype="0" fill="hold" grpId="0" nodeType="afterEffect">
                                  <p:stCondLst>
                                    <p:cond delay="1000"/>
                                  </p:stCondLst>
                                  <p:childTnLst>
                                    <p:set>
                                      <p:cBhvr>
                                        <p:cTn id="120" dur="1" fill="hold">
                                          <p:stCondLst>
                                            <p:cond delay="0"/>
                                          </p:stCondLst>
                                        </p:cTn>
                                        <p:tgtEl>
                                          <p:spTgt spid="28"/>
                                        </p:tgtEl>
                                        <p:attrNameLst>
                                          <p:attrName>style.visibility</p:attrName>
                                        </p:attrNameLst>
                                      </p:cBhvr>
                                      <p:to>
                                        <p:strVal val="hidden"/>
                                      </p:to>
                                    </p:set>
                                  </p:childTnLst>
                                </p:cTn>
                              </p:par>
                            </p:childTnLst>
                          </p:cTn>
                        </p:par>
                        <p:par>
                          <p:cTn id="121" fill="hold">
                            <p:stCondLst>
                              <p:cond delay="38000"/>
                            </p:stCondLst>
                            <p:childTnLst>
                              <p:par>
                                <p:cTn id="122" presetID="1" presetClass="exit" presetSubtype="0" fill="hold" grpId="0" nodeType="afterEffect">
                                  <p:stCondLst>
                                    <p:cond delay="1000"/>
                                  </p:stCondLst>
                                  <p:childTnLst>
                                    <p:set>
                                      <p:cBhvr>
                                        <p:cTn id="123" dur="1" fill="hold">
                                          <p:stCondLst>
                                            <p:cond delay="0"/>
                                          </p:stCondLst>
                                        </p:cTn>
                                        <p:tgtEl>
                                          <p:spTgt spid="27"/>
                                        </p:tgtEl>
                                        <p:attrNameLst>
                                          <p:attrName>style.visibility</p:attrName>
                                        </p:attrNameLst>
                                      </p:cBhvr>
                                      <p:to>
                                        <p:strVal val="hidden"/>
                                      </p:to>
                                    </p:set>
                                  </p:childTnLst>
                                </p:cTn>
                              </p:par>
                            </p:childTnLst>
                          </p:cTn>
                        </p:par>
                        <p:par>
                          <p:cTn id="124" fill="hold">
                            <p:stCondLst>
                              <p:cond delay="39000"/>
                            </p:stCondLst>
                            <p:childTnLst>
                              <p:par>
                                <p:cTn id="125" presetID="1" presetClass="exit" presetSubtype="0" fill="hold" grpId="0" nodeType="afterEffect">
                                  <p:stCondLst>
                                    <p:cond delay="1000"/>
                                  </p:stCondLst>
                                  <p:childTnLst>
                                    <p:set>
                                      <p:cBhvr>
                                        <p:cTn id="126" dur="1" fill="hold">
                                          <p:stCondLst>
                                            <p:cond delay="0"/>
                                          </p:stCondLst>
                                        </p:cTn>
                                        <p:tgtEl>
                                          <p:spTgt spid="26"/>
                                        </p:tgtEl>
                                        <p:attrNameLst>
                                          <p:attrName>style.visibility</p:attrName>
                                        </p:attrNameLst>
                                      </p:cBhvr>
                                      <p:to>
                                        <p:strVal val="hidden"/>
                                      </p:to>
                                    </p:set>
                                  </p:childTnLst>
                                </p:cTn>
                              </p:par>
                            </p:childTnLst>
                          </p:cTn>
                        </p:par>
                        <p:par>
                          <p:cTn id="127" fill="hold">
                            <p:stCondLst>
                              <p:cond delay="40000"/>
                            </p:stCondLst>
                            <p:childTnLst>
                              <p:par>
                                <p:cTn id="128" presetID="1" presetClass="exit" presetSubtype="0" fill="hold" grpId="0" nodeType="afterEffect">
                                  <p:stCondLst>
                                    <p:cond delay="1000"/>
                                  </p:stCondLst>
                                  <p:childTnLst>
                                    <p:set>
                                      <p:cBhvr>
                                        <p:cTn id="129" dur="1" fill="hold">
                                          <p:stCondLst>
                                            <p:cond delay="0"/>
                                          </p:stCondLst>
                                        </p:cTn>
                                        <p:tgtEl>
                                          <p:spTgt spid="25"/>
                                        </p:tgtEl>
                                        <p:attrNameLst>
                                          <p:attrName>style.visibility</p:attrName>
                                        </p:attrNameLst>
                                      </p:cBhvr>
                                      <p:to>
                                        <p:strVal val="hidden"/>
                                      </p:to>
                                    </p:set>
                                  </p:childTnLst>
                                </p:cTn>
                              </p:par>
                            </p:childTnLst>
                          </p:cTn>
                        </p:par>
                        <p:par>
                          <p:cTn id="130" fill="hold">
                            <p:stCondLst>
                              <p:cond delay="41000"/>
                            </p:stCondLst>
                            <p:childTnLst>
                              <p:par>
                                <p:cTn id="131" presetID="1" presetClass="exit" presetSubtype="0" fill="hold" grpId="0" nodeType="afterEffect">
                                  <p:stCondLst>
                                    <p:cond delay="1000"/>
                                  </p:stCondLst>
                                  <p:childTnLst>
                                    <p:set>
                                      <p:cBhvr>
                                        <p:cTn id="132" dur="1" fill="hold">
                                          <p:stCondLst>
                                            <p:cond delay="0"/>
                                          </p:stCondLst>
                                        </p:cTn>
                                        <p:tgtEl>
                                          <p:spTgt spid="24"/>
                                        </p:tgtEl>
                                        <p:attrNameLst>
                                          <p:attrName>style.visibility</p:attrName>
                                        </p:attrNameLst>
                                      </p:cBhvr>
                                      <p:to>
                                        <p:strVal val="hidden"/>
                                      </p:to>
                                    </p:set>
                                  </p:childTnLst>
                                </p:cTn>
                              </p:par>
                            </p:childTnLst>
                          </p:cTn>
                        </p:par>
                        <p:par>
                          <p:cTn id="133" fill="hold">
                            <p:stCondLst>
                              <p:cond delay="42000"/>
                            </p:stCondLst>
                            <p:childTnLst>
                              <p:par>
                                <p:cTn id="134" presetID="1" presetClass="exit" presetSubtype="0" fill="hold" grpId="0" nodeType="afterEffect">
                                  <p:stCondLst>
                                    <p:cond delay="1000"/>
                                  </p:stCondLst>
                                  <p:childTnLst>
                                    <p:set>
                                      <p:cBhvr>
                                        <p:cTn id="135" dur="1" fill="hold">
                                          <p:stCondLst>
                                            <p:cond delay="0"/>
                                          </p:stCondLst>
                                        </p:cTn>
                                        <p:tgtEl>
                                          <p:spTgt spid="23"/>
                                        </p:tgtEl>
                                        <p:attrNameLst>
                                          <p:attrName>style.visibility</p:attrName>
                                        </p:attrNameLst>
                                      </p:cBhvr>
                                      <p:to>
                                        <p:strVal val="hidden"/>
                                      </p:to>
                                    </p:set>
                                  </p:childTnLst>
                                </p:cTn>
                              </p:par>
                            </p:childTnLst>
                          </p:cTn>
                        </p:par>
                        <p:par>
                          <p:cTn id="136" fill="hold">
                            <p:stCondLst>
                              <p:cond delay="43000"/>
                            </p:stCondLst>
                            <p:childTnLst>
                              <p:par>
                                <p:cTn id="137" presetID="1" presetClass="exit" presetSubtype="0" fill="hold" grpId="0" nodeType="afterEffect">
                                  <p:stCondLst>
                                    <p:cond delay="1000"/>
                                  </p:stCondLst>
                                  <p:childTnLst>
                                    <p:set>
                                      <p:cBhvr>
                                        <p:cTn id="138" dur="1" fill="hold">
                                          <p:stCondLst>
                                            <p:cond delay="0"/>
                                          </p:stCondLst>
                                        </p:cTn>
                                        <p:tgtEl>
                                          <p:spTgt spid="22"/>
                                        </p:tgtEl>
                                        <p:attrNameLst>
                                          <p:attrName>style.visibility</p:attrName>
                                        </p:attrNameLst>
                                      </p:cBhvr>
                                      <p:to>
                                        <p:strVal val="hidden"/>
                                      </p:to>
                                    </p:set>
                                  </p:childTnLst>
                                </p:cTn>
                              </p:par>
                            </p:childTnLst>
                          </p:cTn>
                        </p:par>
                        <p:par>
                          <p:cTn id="139" fill="hold">
                            <p:stCondLst>
                              <p:cond delay="44000"/>
                            </p:stCondLst>
                            <p:childTnLst>
                              <p:par>
                                <p:cTn id="140" presetID="1" presetClass="exit" presetSubtype="0" fill="hold" grpId="0" nodeType="afterEffect">
                                  <p:stCondLst>
                                    <p:cond delay="1000"/>
                                  </p:stCondLst>
                                  <p:childTnLst>
                                    <p:set>
                                      <p:cBhvr>
                                        <p:cTn id="141" dur="1" fill="hold">
                                          <p:stCondLst>
                                            <p:cond delay="0"/>
                                          </p:stCondLst>
                                        </p:cTn>
                                        <p:tgtEl>
                                          <p:spTgt spid="21"/>
                                        </p:tgtEl>
                                        <p:attrNameLst>
                                          <p:attrName>style.visibility</p:attrName>
                                        </p:attrNameLst>
                                      </p:cBhvr>
                                      <p:to>
                                        <p:strVal val="hidden"/>
                                      </p:to>
                                    </p:set>
                                  </p:childTnLst>
                                </p:cTn>
                              </p:par>
                            </p:childTnLst>
                          </p:cTn>
                        </p:par>
                        <p:par>
                          <p:cTn id="142" fill="hold">
                            <p:stCondLst>
                              <p:cond delay="45000"/>
                            </p:stCondLst>
                            <p:childTnLst>
                              <p:par>
                                <p:cTn id="143" presetID="1" presetClass="exit" presetSubtype="0" fill="hold" grpId="0" nodeType="afterEffect">
                                  <p:stCondLst>
                                    <p:cond delay="1000"/>
                                  </p:stCondLst>
                                  <p:childTnLst>
                                    <p:set>
                                      <p:cBhvr>
                                        <p:cTn id="144" dur="1" fill="hold">
                                          <p:stCondLst>
                                            <p:cond delay="0"/>
                                          </p:stCondLst>
                                        </p:cTn>
                                        <p:tgtEl>
                                          <p:spTgt spid="20"/>
                                        </p:tgtEl>
                                        <p:attrNameLst>
                                          <p:attrName>style.visibility</p:attrName>
                                        </p:attrNameLst>
                                      </p:cBhvr>
                                      <p:to>
                                        <p:strVal val="hidden"/>
                                      </p:to>
                                    </p:set>
                                  </p:childTnLst>
                                </p:cTn>
                              </p:par>
                            </p:childTnLst>
                          </p:cTn>
                        </p:par>
                        <p:par>
                          <p:cTn id="145" fill="hold">
                            <p:stCondLst>
                              <p:cond delay="46000"/>
                            </p:stCondLst>
                            <p:childTnLst>
                              <p:par>
                                <p:cTn id="146" presetID="1" presetClass="exit" presetSubtype="0" fill="hold" grpId="0" nodeType="afterEffect">
                                  <p:stCondLst>
                                    <p:cond delay="1000"/>
                                  </p:stCondLst>
                                  <p:childTnLst>
                                    <p:set>
                                      <p:cBhvr>
                                        <p:cTn id="147" dur="1" fill="hold">
                                          <p:stCondLst>
                                            <p:cond delay="0"/>
                                          </p:stCondLst>
                                        </p:cTn>
                                        <p:tgtEl>
                                          <p:spTgt spid="19"/>
                                        </p:tgtEl>
                                        <p:attrNameLst>
                                          <p:attrName>style.visibility</p:attrName>
                                        </p:attrNameLst>
                                      </p:cBhvr>
                                      <p:to>
                                        <p:strVal val="hidden"/>
                                      </p:to>
                                    </p:set>
                                  </p:childTnLst>
                                </p:cTn>
                              </p:par>
                            </p:childTnLst>
                          </p:cTn>
                        </p:par>
                        <p:par>
                          <p:cTn id="148" fill="hold">
                            <p:stCondLst>
                              <p:cond delay="47000"/>
                            </p:stCondLst>
                            <p:childTnLst>
                              <p:par>
                                <p:cTn id="149" presetID="1" presetClass="exit" presetSubtype="0" fill="hold" grpId="0" nodeType="afterEffect">
                                  <p:stCondLst>
                                    <p:cond delay="1000"/>
                                  </p:stCondLst>
                                  <p:childTnLst>
                                    <p:set>
                                      <p:cBhvr>
                                        <p:cTn id="150" dur="1" fill="hold">
                                          <p:stCondLst>
                                            <p:cond delay="0"/>
                                          </p:stCondLst>
                                        </p:cTn>
                                        <p:tgtEl>
                                          <p:spTgt spid="18"/>
                                        </p:tgtEl>
                                        <p:attrNameLst>
                                          <p:attrName>style.visibility</p:attrName>
                                        </p:attrNameLst>
                                      </p:cBhvr>
                                      <p:to>
                                        <p:strVal val="hidden"/>
                                      </p:to>
                                    </p:set>
                                  </p:childTnLst>
                                </p:cTn>
                              </p:par>
                            </p:childTnLst>
                          </p:cTn>
                        </p:par>
                        <p:par>
                          <p:cTn id="151" fill="hold">
                            <p:stCondLst>
                              <p:cond delay="48000"/>
                            </p:stCondLst>
                            <p:childTnLst>
                              <p:par>
                                <p:cTn id="152" presetID="1" presetClass="exit" presetSubtype="0" fill="hold" grpId="0" nodeType="afterEffect">
                                  <p:stCondLst>
                                    <p:cond delay="1000"/>
                                  </p:stCondLst>
                                  <p:childTnLst>
                                    <p:set>
                                      <p:cBhvr>
                                        <p:cTn id="153" dur="1" fill="hold">
                                          <p:stCondLst>
                                            <p:cond delay="0"/>
                                          </p:stCondLst>
                                        </p:cTn>
                                        <p:tgtEl>
                                          <p:spTgt spid="17"/>
                                        </p:tgtEl>
                                        <p:attrNameLst>
                                          <p:attrName>style.visibility</p:attrName>
                                        </p:attrNameLst>
                                      </p:cBhvr>
                                      <p:to>
                                        <p:strVal val="hidden"/>
                                      </p:to>
                                    </p:set>
                                  </p:childTnLst>
                                </p:cTn>
                              </p:par>
                            </p:childTnLst>
                          </p:cTn>
                        </p:par>
                        <p:par>
                          <p:cTn id="154" fill="hold">
                            <p:stCondLst>
                              <p:cond delay="49000"/>
                            </p:stCondLst>
                            <p:childTnLst>
                              <p:par>
                                <p:cTn id="155" presetID="1" presetClass="exit" presetSubtype="0" fill="hold" grpId="0" nodeType="afterEffect">
                                  <p:stCondLst>
                                    <p:cond delay="1000"/>
                                  </p:stCondLst>
                                  <p:childTnLst>
                                    <p:set>
                                      <p:cBhvr>
                                        <p:cTn id="156" dur="1" fill="hold">
                                          <p:stCondLst>
                                            <p:cond delay="0"/>
                                          </p:stCondLst>
                                        </p:cTn>
                                        <p:tgtEl>
                                          <p:spTgt spid="16"/>
                                        </p:tgtEl>
                                        <p:attrNameLst>
                                          <p:attrName>style.visibility</p:attrName>
                                        </p:attrNameLst>
                                      </p:cBhvr>
                                      <p:to>
                                        <p:strVal val="hidden"/>
                                      </p:to>
                                    </p:set>
                                  </p:childTnLst>
                                </p:cTn>
                              </p:par>
                            </p:childTnLst>
                          </p:cTn>
                        </p:par>
                        <p:par>
                          <p:cTn id="157" fill="hold">
                            <p:stCondLst>
                              <p:cond delay="50000"/>
                            </p:stCondLst>
                            <p:childTnLst>
                              <p:par>
                                <p:cTn id="158" presetID="1" presetClass="exit" presetSubtype="0" fill="hold" grpId="0" nodeType="afterEffect">
                                  <p:stCondLst>
                                    <p:cond delay="1000"/>
                                  </p:stCondLst>
                                  <p:childTnLst>
                                    <p:set>
                                      <p:cBhvr>
                                        <p:cTn id="159" dur="1" fill="hold">
                                          <p:stCondLst>
                                            <p:cond delay="0"/>
                                          </p:stCondLst>
                                        </p:cTn>
                                        <p:tgtEl>
                                          <p:spTgt spid="15"/>
                                        </p:tgtEl>
                                        <p:attrNameLst>
                                          <p:attrName>style.visibility</p:attrName>
                                        </p:attrNameLst>
                                      </p:cBhvr>
                                      <p:to>
                                        <p:strVal val="hidden"/>
                                      </p:to>
                                    </p:set>
                                  </p:childTnLst>
                                </p:cTn>
                              </p:par>
                            </p:childTnLst>
                          </p:cTn>
                        </p:par>
                        <p:par>
                          <p:cTn id="160" fill="hold">
                            <p:stCondLst>
                              <p:cond delay="51000"/>
                            </p:stCondLst>
                            <p:childTnLst>
                              <p:par>
                                <p:cTn id="161" presetID="1" presetClass="exit" presetSubtype="0" fill="hold" grpId="0" nodeType="afterEffect">
                                  <p:stCondLst>
                                    <p:cond delay="1000"/>
                                  </p:stCondLst>
                                  <p:childTnLst>
                                    <p:set>
                                      <p:cBhvr>
                                        <p:cTn id="162" dur="1" fill="hold">
                                          <p:stCondLst>
                                            <p:cond delay="0"/>
                                          </p:stCondLst>
                                        </p:cTn>
                                        <p:tgtEl>
                                          <p:spTgt spid="14"/>
                                        </p:tgtEl>
                                        <p:attrNameLst>
                                          <p:attrName>style.visibility</p:attrName>
                                        </p:attrNameLst>
                                      </p:cBhvr>
                                      <p:to>
                                        <p:strVal val="hidden"/>
                                      </p:to>
                                    </p:set>
                                  </p:childTnLst>
                                </p:cTn>
                              </p:par>
                            </p:childTnLst>
                          </p:cTn>
                        </p:par>
                        <p:par>
                          <p:cTn id="163" fill="hold">
                            <p:stCondLst>
                              <p:cond delay="52000"/>
                            </p:stCondLst>
                            <p:childTnLst>
                              <p:par>
                                <p:cTn id="164" presetID="1" presetClass="exit" presetSubtype="0" fill="hold" grpId="0" nodeType="afterEffect">
                                  <p:stCondLst>
                                    <p:cond delay="1000"/>
                                  </p:stCondLst>
                                  <p:childTnLst>
                                    <p:set>
                                      <p:cBhvr>
                                        <p:cTn id="165" dur="1" fill="hold">
                                          <p:stCondLst>
                                            <p:cond delay="0"/>
                                          </p:stCondLst>
                                        </p:cTn>
                                        <p:tgtEl>
                                          <p:spTgt spid="13"/>
                                        </p:tgtEl>
                                        <p:attrNameLst>
                                          <p:attrName>style.visibility</p:attrName>
                                        </p:attrNameLst>
                                      </p:cBhvr>
                                      <p:to>
                                        <p:strVal val="hidden"/>
                                      </p:to>
                                    </p:set>
                                  </p:childTnLst>
                                </p:cTn>
                              </p:par>
                            </p:childTnLst>
                          </p:cTn>
                        </p:par>
                        <p:par>
                          <p:cTn id="166" fill="hold">
                            <p:stCondLst>
                              <p:cond delay="53000"/>
                            </p:stCondLst>
                            <p:childTnLst>
                              <p:par>
                                <p:cTn id="167" presetID="1" presetClass="exit" presetSubtype="0" fill="hold" grpId="0" nodeType="afterEffect">
                                  <p:stCondLst>
                                    <p:cond delay="1000"/>
                                  </p:stCondLst>
                                  <p:childTnLst>
                                    <p:set>
                                      <p:cBhvr>
                                        <p:cTn id="168" dur="1" fill="hold">
                                          <p:stCondLst>
                                            <p:cond delay="0"/>
                                          </p:stCondLst>
                                        </p:cTn>
                                        <p:tgtEl>
                                          <p:spTgt spid="12"/>
                                        </p:tgtEl>
                                        <p:attrNameLst>
                                          <p:attrName>style.visibility</p:attrName>
                                        </p:attrNameLst>
                                      </p:cBhvr>
                                      <p:to>
                                        <p:strVal val="hidden"/>
                                      </p:to>
                                    </p:set>
                                  </p:childTnLst>
                                </p:cTn>
                              </p:par>
                            </p:childTnLst>
                          </p:cTn>
                        </p:par>
                        <p:par>
                          <p:cTn id="169" fill="hold">
                            <p:stCondLst>
                              <p:cond delay="54000"/>
                            </p:stCondLst>
                            <p:childTnLst>
                              <p:par>
                                <p:cTn id="170" presetID="1" presetClass="exit" presetSubtype="0" fill="hold" grpId="0" nodeType="afterEffect">
                                  <p:stCondLst>
                                    <p:cond delay="1000"/>
                                  </p:stCondLst>
                                  <p:childTnLst>
                                    <p:set>
                                      <p:cBhvr>
                                        <p:cTn id="171" dur="1" fill="hold">
                                          <p:stCondLst>
                                            <p:cond delay="0"/>
                                          </p:stCondLst>
                                        </p:cTn>
                                        <p:tgtEl>
                                          <p:spTgt spid="11"/>
                                        </p:tgtEl>
                                        <p:attrNameLst>
                                          <p:attrName>style.visibility</p:attrName>
                                        </p:attrNameLst>
                                      </p:cBhvr>
                                      <p:to>
                                        <p:strVal val="hidden"/>
                                      </p:to>
                                    </p:set>
                                  </p:childTnLst>
                                </p:cTn>
                              </p:par>
                            </p:childTnLst>
                          </p:cTn>
                        </p:par>
                        <p:par>
                          <p:cTn id="172" fill="hold">
                            <p:stCondLst>
                              <p:cond delay="55000"/>
                            </p:stCondLst>
                            <p:childTnLst>
                              <p:par>
                                <p:cTn id="173" presetID="1" presetClass="exit" presetSubtype="0" fill="hold" grpId="0" nodeType="afterEffect">
                                  <p:stCondLst>
                                    <p:cond delay="1000"/>
                                  </p:stCondLst>
                                  <p:childTnLst>
                                    <p:set>
                                      <p:cBhvr>
                                        <p:cTn id="174" dur="1" fill="hold">
                                          <p:stCondLst>
                                            <p:cond delay="0"/>
                                          </p:stCondLst>
                                        </p:cTn>
                                        <p:tgtEl>
                                          <p:spTgt spid="10"/>
                                        </p:tgtEl>
                                        <p:attrNameLst>
                                          <p:attrName>style.visibility</p:attrName>
                                        </p:attrNameLst>
                                      </p:cBhvr>
                                      <p:to>
                                        <p:strVal val="hidden"/>
                                      </p:to>
                                    </p:set>
                                  </p:childTnLst>
                                </p:cTn>
                              </p:par>
                            </p:childTnLst>
                          </p:cTn>
                        </p:par>
                        <p:par>
                          <p:cTn id="175" fill="hold">
                            <p:stCondLst>
                              <p:cond delay="56000"/>
                            </p:stCondLst>
                            <p:childTnLst>
                              <p:par>
                                <p:cTn id="176" presetID="1" presetClass="exit" presetSubtype="0" fill="hold" grpId="0" nodeType="afterEffect">
                                  <p:stCondLst>
                                    <p:cond delay="1000"/>
                                  </p:stCondLst>
                                  <p:childTnLst>
                                    <p:set>
                                      <p:cBhvr>
                                        <p:cTn id="177" dur="1" fill="hold">
                                          <p:stCondLst>
                                            <p:cond delay="0"/>
                                          </p:stCondLst>
                                        </p:cTn>
                                        <p:tgtEl>
                                          <p:spTgt spid="9"/>
                                        </p:tgtEl>
                                        <p:attrNameLst>
                                          <p:attrName>style.visibility</p:attrName>
                                        </p:attrNameLst>
                                      </p:cBhvr>
                                      <p:to>
                                        <p:strVal val="hidden"/>
                                      </p:to>
                                    </p:set>
                                  </p:childTnLst>
                                </p:cTn>
                              </p:par>
                            </p:childTnLst>
                          </p:cTn>
                        </p:par>
                        <p:par>
                          <p:cTn id="178" fill="hold">
                            <p:stCondLst>
                              <p:cond delay="57000"/>
                            </p:stCondLst>
                            <p:childTnLst>
                              <p:par>
                                <p:cTn id="179" presetID="1" presetClass="exit" presetSubtype="0" fill="hold" grpId="0" nodeType="afterEffect">
                                  <p:stCondLst>
                                    <p:cond delay="1000"/>
                                  </p:stCondLst>
                                  <p:childTnLst>
                                    <p:set>
                                      <p:cBhvr>
                                        <p:cTn id="180" dur="1" fill="hold">
                                          <p:stCondLst>
                                            <p:cond delay="0"/>
                                          </p:stCondLst>
                                        </p:cTn>
                                        <p:tgtEl>
                                          <p:spTgt spid="8"/>
                                        </p:tgtEl>
                                        <p:attrNameLst>
                                          <p:attrName>style.visibility</p:attrName>
                                        </p:attrNameLst>
                                      </p:cBhvr>
                                      <p:to>
                                        <p:strVal val="hidden"/>
                                      </p:to>
                                    </p:set>
                                  </p:childTnLst>
                                </p:cTn>
                              </p:par>
                            </p:childTnLst>
                          </p:cTn>
                        </p:par>
                        <p:par>
                          <p:cTn id="181" fill="hold">
                            <p:stCondLst>
                              <p:cond delay="58000"/>
                            </p:stCondLst>
                            <p:childTnLst>
                              <p:par>
                                <p:cTn id="182" presetID="1" presetClass="exit" presetSubtype="0" fill="hold" grpId="0" nodeType="afterEffect">
                                  <p:stCondLst>
                                    <p:cond delay="1000"/>
                                  </p:stCondLst>
                                  <p:childTnLst>
                                    <p:set>
                                      <p:cBhvr>
                                        <p:cTn id="183"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66"/>
                  </p:tgtEl>
                </p:cond>
              </p:nextCondLst>
            </p:seq>
            <p:seq concurrent="1" nextAc="seek">
              <p:cTn id="184" restart="whenNotActive" fill="hold" evtFilter="cancelBubble" nodeType="interactiveSeq">
                <p:stCondLst>
                  <p:cond evt="onClick" delay="0">
                    <p:tgtEl>
                      <p:spTgt spid="112"/>
                    </p:tgtEl>
                  </p:cond>
                </p:stCondLst>
                <p:endSync evt="end" delay="0">
                  <p:rtn val="all"/>
                </p:endSync>
                <p:childTnLst>
                  <p:par>
                    <p:cTn id="185" fill="hold">
                      <p:stCondLst>
                        <p:cond delay="0"/>
                      </p:stCondLst>
                      <p:childTnLst>
                        <p:par>
                          <p:cTn id="186" fill="hold">
                            <p:stCondLst>
                              <p:cond delay="0"/>
                            </p:stCondLst>
                            <p:childTnLst>
                              <p:par>
                                <p:cTn id="187" presetID="1" presetClass="exit" presetSubtype="0" fill="hold" grpId="0" nodeType="clickEffect">
                                  <p:stCondLst>
                                    <p:cond delay="1000"/>
                                  </p:stCondLst>
                                  <p:childTnLst>
                                    <p:set>
                                      <p:cBhvr>
                                        <p:cTn id="188" dur="1" fill="hold">
                                          <p:stCondLst>
                                            <p:cond delay="0"/>
                                          </p:stCondLst>
                                        </p:cTn>
                                        <p:tgtEl>
                                          <p:spTgt spid="112"/>
                                        </p:tgtEl>
                                        <p:attrNameLst>
                                          <p:attrName>style.visibility</p:attrName>
                                        </p:attrNameLst>
                                      </p:cBhvr>
                                      <p:to>
                                        <p:strVal val="hidden"/>
                                      </p:to>
                                    </p:set>
                                  </p:childTnLst>
                                </p:cTn>
                              </p:par>
                            </p:childTnLst>
                          </p:cTn>
                        </p:par>
                        <p:par>
                          <p:cTn id="189" fill="hold">
                            <p:stCondLst>
                              <p:cond delay="1000"/>
                            </p:stCondLst>
                            <p:childTnLst>
                              <p:par>
                                <p:cTn id="190" presetID="1" presetClass="exit" presetSubtype="0" fill="hold" grpId="0" nodeType="afterEffect">
                                  <p:stCondLst>
                                    <p:cond delay="1000"/>
                                  </p:stCondLst>
                                  <p:childTnLst>
                                    <p:set>
                                      <p:cBhvr>
                                        <p:cTn id="191" dur="1" fill="hold">
                                          <p:stCondLst>
                                            <p:cond delay="0"/>
                                          </p:stCondLst>
                                        </p:cTn>
                                        <p:tgtEl>
                                          <p:spTgt spid="111"/>
                                        </p:tgtEl>
                                        <p:attrNameLst>
                                          <p:attrName>style.visibility</p:attrName>
                                        </p:attrNameLst>
                                      </p:cBhvr>
                                      <p:to>
                                        <p:strVal val="hidden"/>
                                      </p:to>
                                    </p:set>
                                  </p:childTnLst>
                                </p:cTn>
                              </p:par>
                            </p:childTnLst>
                          </p:cTn>
                        </p:par>
                        <p:par>
                          <p:cTn id="192" fill="hold">
                            <p:stCondLst>
                              <p:cond delay="2000"/>
                            </p:stCondLst>
                            <p:childTnLst>
                              <p:par>
                                <p:cTn id="193" presetID="1" presetClass="exit" presetSubtype="0" fill="hold" grpId="0" nodeType="afterEffect">
                                  <p:stCondLst>
                                    <p:cond delay="1000"/>
                                  </p:stCondLst>
                                  <p:childTnLst>
                                    <p:set>
                                      <p:cBhvr>
                                        <p:cTn id="194" dur="1" fill="hold">
                                          <p:stCondLst>
                                            <p:cond delay="0"/>
                                          </p:stCondLst>
                                        </p:cTn>
                                        <p:tgtEl>
                                          <p:spTgt spid="110"/>
                                        </p:tgtEl>
                                        <p:attrNameLst>
                                          <p:attrName>style.visibility</p:attrName>
                                        </p:attrNameLst>
                                      </p:cBhvr>
                                      <p:to>
                                        <p:strVal val="hidden"/>
                                      </p:to>
                                    </p:set>
                                  </p:childTnLst>
                                </p:cTn>
                              </p:par>
                            </p:childTnLst>
                          </p:cTn>
                        </p:par>
                        <p:par>
                          <p:cTn id="195" fill="hold">
                            <p:stCondLst>
                              <p:cond delay="3000"/>
                            </p:stCondLst>
                            <p:childTnLst>
                              <p:par>
                                <p:cTn id="196" presetID="1" presetClass="exit" presetSubtype="0" fill="hold" grpId="0" nodeType="afterEffect">
                                  <p:stCondLst>
                                    <p:cond delay="1000"/>
                                  </p:stCondLst>
                                  <p:childTnLst>
                                    <p:set>
                                      <p:cBhvr>
                                        <p:cTn id="197" dur="1" fill="hold">
                                          <p:stCondLst>
                                            <p:cond delay="0"/>
                                          </p:stCondLst>
                                        </p:cTn>
                                        <p:tgtEl>
                                          <p:spTgt spid="109"/>
                                        </p:tgtEl>
                                        <p:attrNameLst>
                                          <p:attrName>style.visibility</p:attrName>
                                        </p:attrNameLst>
                                      </p:cBhvr>
                                      <p:to>
                                        <p:strVal val="hidden"/>
                                      </p:to>
                                    </p:set>
                                  </p:childTnLst>
                                </p:cTn>
                              </p:par>
                            </p:childTnLst>
                          </p:cTn>
                        </p:par>
                        <p:par>
                          <p:cTn id="198" fill="hold">
                            <p:stCondLst>
                              <p:cond delay="4000"/>
                            </p:stCondLst>
                            <p:childTnLst>
                              <p:par>
                                <p:cTn id="199" presetID="1" presetClass="exit" presetSubtype="0" fill="hold" grpId="0" nodeType="afterEffect">
                                  <p:stCondLst>
                                    <p:cond delay="1000"/>
                                  </p:stCondLst>
                                  <p:childTnLst>
                                    <p:set>
                                      <p:cBhvr>
                                        <p:cTn id="200" dur="1" fill="hold">
                                          <p:stCondLst>
                                            <p:cond delay="0"/>
                                          </p:stCondLst>
                                        </p:cTn>
                                        <p:tgtEl>
                                          <p:spTgt spid="108"/>
                                        </p:tgtEl>
                                        <p:attrNameLst>
                                          <p:attrName>style.visibility</p:attrName>
                                        </p:attrNameLst>
                                      </p:cBhvr>
                                      <p:to>
                                        <p:strVal val="hidden"/>
                                      </p:to>
                                    </p:set>
                                  </p:childTnLst>
                                </p:cTn>
                              </p:par>
                            </p:childTnLst>
                          </p:cTn>
                        </p:par>
                        <p:par>
                          <p:cTn id="201" fill="hold">
                            <p:stCondLst>
                              <p:cond delay="5000"/>
                            </p:stCondLst>
                            <p:childTnLst>
                              <p:par>
                                <p:cTn id="202" presetID="1" presetClass="exit" presetSubtype="0" fill="hold" grpId="0" nodeType="afterEffect">
                                  <p:stCondLst>
                                    <p:cond delay="1000"/>
                                  </p:stCondLst>
                                  <p:childTnLst>
                                    <p:set>
                                      <p:cBhvr>
                                        <p:cTn id="203" dur="1" fill="hold">
                                          <p:stCondLst>
                                            <p:cond delay="0"/>
                                          </p:stCondLst>
                                        </p:cTn>
                                        <p:tgtEl>
                                          <p:spTgt spid="107"/>
                                        </p:tgtEl>
                                        <p:attrNameLst>
                                          <p:attrName>style.visibility</p:attrName>
                                        </p:attrNameLst>
                                      </p:cBhvr>
                                      <p:to>
                                        <p:strVal val="hidden"/>
                                      </p:to>
                                    </p:set>
                                  </p:childTnLst>
                                </p:cTn>
                              </p:par>
                            </p:childTnLst>
                          </p:cTn>
                        </p:par>
                        <p:par>
                          <p:cTn id="204" fill="hold">
                            <p:stCondLst>
                              <p:cond delay="6000"/>
                            </p:stCondLst>
                            <p:childTnLst>
                              <p:par>
                                <p:cTn id="205" presetID="1" presetClass="exit" presetSubtype="0" fill="hold" grpId="0" nodeType="afterEffect">
                                  <p:stCondLst>
                                    <p:cond delay="1000"/>
                                  </p:stCondLst>
                                  <p:childTnLst>
                                    <p:set>
                                      <p:cBhvr>
                                        <p:cTn id="206" dur="1" fill="hold">
                                          <p:stCondLst>
                                            <p:cond delay="0"/>
                                          </p:stCondLst>
                                        </p:cTn>
                                        <p:tgtEl>
                                          <p:spTgt spid="106"/>
                                        </p:tgtEl>
                                        <p:attrNameLst>
                                          <p:attrName>style.visibility</p:attrName>
                                        </p:attrNameLst>
                                      </p:cBhvr>
                                      <p:to>
                                        <p:strVal val="hidden"/>
                                      </p:to>
                                    </p:set>
                                  </p:childTnLst>
                                </p:cTn>
                              </p:par>
                            </p:childTnLst>
                          </p:cTn>
                        </p:par>
                        <p:par>
                          <p:cTn id="207" fill="hold">
                            <p:stCondLst>
                              <p:cond delay="7000"/>
                            </p:stCondLst>
                            <p:childTnLst>
                              <p:par>
                                <p:cTn id="208" presetID="1" presetClass="exit" presetSubtype="0" fill="hold" grpId="0" nodeType="afterEffect">
                                  <p:stCondLst>
                                    <p:cond delay="1000"/>
                                  </p:stCondLst>
                                  <p:childTnLst>
                                    <p:set>
                                      <p:cBhvr>
                                        <p:cTn id="209" dur="1" fill="hold">
                                          <p:stCondLst>
                                            <p:cond delay="0"/>
                                          </p:stCondLst>
                                        </p:cTn>
                                        <p:tgtEl>
                                          <p:spTgt spid="105"/>
                                        </p:tgtEl>
                                        <p:attrNameLst>
                                          <p:attrName>style.visibility</p:attrName>
                                        </p:attrNameLst>
                                      </p:cBhvr>
                                      <p:to>
                                        <p:strVal val="hidden"/>
                                      </p:to>
                                    </p:set>
                                  </p:childTnLst>
                                </p:cTn>
                              </p:par>
                            </p:childTnLst>
                          </p:cTn>
                        </p:par>
                        <p:par>
                          <p:cTn id="210" fill="hold">
                            <p:stCondLst>
                              <p:cond delay="8000"/>
                            </p:stCondLst>
                            <p:childTnLst>
                              <p:par>
                                <p:cTn id="211" presetID="1" presetClass="exit" presetSubtype="0" fill="hold" grpId="0" nodeType="afterEffect">
                                  <p:stCondLst>
                                    <p:cond delay="1000"/>
                                  </p:stCondLst>
                                  <p:childTnLst>
                                    <p:set>
                                      <p:cBhvr>
                                        <p:cTn id="212" dur="1" fill="hold">
                                          <p:stCondLst>
                                            <p:cond delay="0"/>
                                          </p:stCondLst>
                                        </p:cTn>
                                        <p:tgtEl>
                                          <p:spTgt spid="104"/>
                                        </p:tgtEl>
                                        <p:attrNameLst>
                                          <p:attrName>style.visibility</p:attrName>
                                        </p:attrNameLst>
                                      </p:cBhvr>
                                      <p:to>
                                        <p:strVal val="hidden"/>
                                      </p:to>
                                    </p:set>
                                  </p:childTnLst>
                                </p:cTn>
                              </p:par>
                            </p:childTnLst>
                          </p:cTn>
                        </p:par>
                        <p:par>
                          <p:cTn id="213" fill="hold">
                            <p:stCondLst>
                              <p:cond delay="9000"/>
                            </p:stCondLst>
                            <p:childTnLst>
                              <p:par>
                                <p:cTn id="214" presetID="1" presetClass="exit" presetSubtype="0" fill="hold" grpId="0" nodeType="afterEffect">
                                  <p:stCondLst>
                                    <p:cond delay="1000"/>
                                  </p:stCondLst>
                                  <p:childTnLst>
                                    <p:set>
                                      <p:cBhvr>
                                        <p:cTn id="215" dur="1" fill="hold">
                                          <p:stCondLst>
                                            <p:cond delay="0"/>
                                          </p:stCondLst>
                                        </p:cTn>
                                        <p:tgtEl>
                                          <p:spTgt spid="103"/>
                                        </p:tgtEl>
                                        <p:attrNameLst>
                                          <p:attrName>style.visibility</p:attrName>
                                        </p:attrNameLst>
                                      </p:cBhvr>
                                      <p:to>
                                        <p:strVal val="hidden"/>
                                      </p:to>
                                    </p:set>
                                  </p:childTnLst>
                                </p:cTn>
                              </p:par>
                            </p:childTnLst>
                          </p:cTn>
                        </p:par>
                        <p:par>
                          <p:cTn id="216" fill="hold">
                            <p:stCondLst>
                              <p:cond delay="10000"/>
                            </p:stCondLst>
                            <p:childTnLst>
                              <p:par>
                                <p:cTn id="217" presetID="1" presetClass="exit" presetSubtype="0" fill="hold" grpId="0" nodeType="afterEffect">
                                  <p:stCondLst>
                                    <p:cond delay="1000"/>
                                  </p:stCondLst>
                                  <p:childTnLst>
                                    <p:set>
                                      <p:cBhvr>
                                        <p:cTn id="218" dur="1" fill="hold">
                                          <p:stCondLst>
                                            <p:cond delay="0"/>
                                          </p:stCondLst>
                                        </p:cTn>
                                        <p:tgtEl>
                                          <p:spTgt spid="102"/>
                                        </p:tgtEl>
                                        <p:attrNameLst>
                                          <p:attrName>style.visibility</p:attrName>
                                        </p:attrNameLst>
                                      </p:cBhvr>
                                      <p:to>
                                        <p:strVal val="hidden"/>
                                      </p:to>
                                    </p:set>
                                  </p:childTnLst>
                                </p:cTn>
                              </p:par>
                            </p:childTnLst>
                          </p:cTn>
                        </p:par>
                        <p:par>
                          <p:cTn id="219" fill="hold">
                            <p:stCondLst>
                              <p:cond delay="11000"/>
                            </p:stCondLst>
                            <p:childTnLst>
                              <p:par>
                                <p:cTn id="220" presetID="1" presetClass="exit" presetSubtype="0" fill="hold" grpId="0" nodeType="afterEffect">
                                  <p:stCondLst>
                                    <p:cond delay="1000"/>
                                  </p:stCondLst>
                                  <p:childTnLst>
                                    <p:set>
                                      <p:cBhvr>
                                        <p:cTn id="221" dur="1" fill="hold">
                                          <p:stCondLst>
                                            <p:cond delay="0"/>
                                          </p:stCondLst>
                                        </p:cTn>
                                        <p:tgtEl>
                                          <p:spTgt spid="101"/>
                                        </p:tgtEl>
                                        <p:attrNameLst>
                                          <p:attrName>style.visibility</p:attrName>
                                        </p:attrNameLst>
                                      </p:cBhvr>
                                      <p:to>
                                        <p:strVal val="hidden"/>
                                      </p:to>
                                    </p:set>
                                  </p:childTnLst>
                                </p:cTn>
                              </p:par>
                            </p:childTnLst>
                          </p:cTn>
                        </p:par>
                        <p:par>
                          <p:cTn id="222" fill="hold">
                            <p:stCondLst>
                              <p:cond delay="12000"/>
                            </p:stCondLst>
                            <p:childTnLst>
                              <p:par>
                                <p:cTn id="223" presetID="1" presetClass="exit" presetSubtype="0" fill="hold" grpId="0" nodeType="afterEffect">
                                  <p:stCondLst>
                                    <p:cond delay="1000"/>
                                  </p:stCondLst>
                                  <p:childTnLst>
                                    <p:set>
                                      <p:cBhvr>
                                        <p:cTn id="224" dur="1" fill="hold">
                                          <p:stCondLst>
                                            <p:cond delay="0"/>
                                          </p:stCondLst>
                                        </p:cTn>
                                        <p:tgtEl>
                                          <p:spTgt spid="100"/>
                                        </p:tgtEl>
                                        <p:attrNameLst>
                                          <p:attrName>style.visibility</p:attrName>
                                        </p:attrNameLst>
                                      </p:cBhvr>
                                      <p:to>
                                        <p:strVal val="hidden"/>
                                      </p:to>
                                    </p:set>
                                  </p:childTnLst>
                                </p:cTn>
                              </p:par>
                            </p:childTnLst>
                          </p:cTn>
                        </p:par>
                        <p:par>
                          <p:cTn id="225" fill="hold">
                            <p:stCondLst>
                              <p:cond delay="13000"/>
                            </p:stCondLst>
                            <p:childTnLst>
                              <p:par>
                                <p:cTn id="226" presetID="1" presetClass="exit" presetSubtype="0" fill="hold" grpId="0" nodeType="afterEffect">
                                  <p:stCondLst>
                                    <p:cond delay="1000"/>
                                  </p:stCondLst>
                                  <p:childTnLst>
                                    <p:set>
                                      <p:cBhvr>
                                        <p:cTn id="227" dur="1" fill="hold">
                                          <p:stCondLst>
                                            <p:cond delay="0"/>
                                          </p:stCondLst>
                                        </p:cTn>
                                        <p:tgtEl>
                                          <p:spTgt spid="99"/>
                                        </p:tgtEl>
                                        <p:attrNameLst>
                                          <p:attrName>style.visibility</p:attrName>
                                        </p:attrNameLst>
                                      </p:cBhvr>
                                      <p:to>
                                        <p:strVal val="hidden"/>
                                      </p:to>
                                    </p:set>
                                  </p:childTnLst>
                                </p:cTn>
                              </p:par>
                            </p:childTnLst>
                          </p:cTn>
                        </p:par>
                        <p:par>
                          <p:cTn id="228" fill="hold">
                            <p:stCondLst>
                              <p:cond delay="14000"/>
                            </p:stCondLst>
                            <p:childTnLst>
                              <p:par>
                                <p:cTn id="229" presetID="1" presetClass="exit" presetSubtype="0" fill="hold" grpId="0" nodeType="afterEffect">
                                  <p:stCondLst>
                                    <p:cond delay="1000"/>
                                  </p:stCondLst>
                                  <p:childTnLst>
                                    <p:set>
                                      <p:cBhvr>
                                        <p:cTn id="230" dur="1" fill="hold">
                                          <p:stCondLst>
                                            <p:cond delay="0"/>
                                          </p:stCondLst>
                                        </p:cTn>
                                        <p:tgtEl>
                                          <p:spTgt spid="98"/>
                                        </p:tgtEl>
                                        <p:attrNameLst>
                                          <p:attrName>style.visibility</p:attrName>
                                        </p:attrNameLst>
                                      </p:cBhvr>
                                      <p:to>
                                        <p:strVal val="hidden"/>
                                      </p:to>
                                    </p:set>
                                  </p:childTnLst>
                                </p:cTn>
                              </p:par>
                            </p:childTnLst>
                          </p:cTn>
                        </p:par>
                        <p:par>
                          <p:cTn id="231" fill="hold">
                            <p:stCondLst>
                              <p:cond delay="15000"/>
                            </p:stCondLst>
                            <p:childTnLst>
                              <p:par>
                                <p:cTn id="232" presetID="1" presetClass="exit" presetSubtype="0" fill="hold" grpId="0" nodeType="afterEffect">
                                  <p:stCondLst>
                                    <p:cond delay="1000"/>
                                  </p:stCondLst>
                                  <p:childTnLst>
                                    <p:set>
                                      <p:cBhvr>
                                        <p:cTn id="233" dur="1" fill="hold">
                                          <p:stCondLst>
                                            <p:cond delay="0"/>
                                          </p:stCondLst>
                                        </p:cTn>
                                        <p:tgtEl>
                                          <p:spTgt spid="97"/>
                                        </p:tgtEl>
                                        <p:attrNameLst>
                                          <p:attrName>style.visibility</p:attrName>
                                        </p:attrNameLst>
                                      </p:cBhvr>
                                      <p:to>
                                        <p:strVal val="hidden"/>
                                      </p:to>
                                    </p:set>
                                  </p:childTnLst>
                                </p:cTn>
                              </p:par>
                            </p:childTnLst>
                          </p:cTn>
                        </p:par>
                        <p:par>
                          <p:cTn id="234" fill="hold">
                            <p:stCondLst>
                              <p:cond delay="16000"/>
                            </p:stCondLst>
                            <p:childTnLst>
                              <p:par>
                                <p:cTn id="235" presetID="1" presetClass="exit" presetSubtype="0" fill="hold" grpId="0" nodeType="afterEffect">
                                  <p:stCondLst>
                                    <p:cond delay="1000"/>
                                  </p:stCondLst>
                                  <p:childTnLst>
                                    <p:set>
                                      <p:cBhvr>
                                        <p:cTn id="236" dur="1" fill="hold">
                                          <p:stCondLst>
                                            <p:cond delay="0"/>
                                          </p:stCondLst>
                                        </p:cTn>
                                        <p:tgtEl>
                                          <p:spTgt spid="96"/>
                                        </p:tgtEl>
                                        <p:attrNameLst>
                                          <p:attrName>style.visibility</p:attrName>
                                        </p:attrNameLst>
                                      </p:cBhvr>
                                      <p:to>
                                        <p:strVal val="hidden"/>
                                      </p:to>
                                    </p:set>
                                  </p:childTnLst>
                                </p:cTn>
                              </p:par>
                            </p:childTnLst>
                          </p:cTn>
                        </p:par>
                        <p:par>
                          <p:cTn id="237" fill="hold">
                            <p:stCondLst>
                              <p:cond delay="17000"/>
                            </p:stCondLst>
                            <p:childTnLst>
                              <p:par>
                                <p:cTn id="238" presetID="1" presetClass="exit" presetSubtype="0" fill="hold" grpId="0" nodeType="afterEffect">
                                  <p:stCondLst>
                                    <p:cond delay="1000"/>
                                  </p:stCondLst>
                                  <p:childTnLst>
                                    <p:set>
                                      <p:cBhvr>
                                        <p:cTn id="239" dur="1" fill="hold">
                                          <p:stCondLst>
                                            <p:cond delay="0"/>
                                          </p:stCondLst>
                                        </p:cTn>
                                        <p:tgtEl>
                                          <p:spTgt spid="95"/>
                                        </p:tgtEl>
                                        <p:attrNameLst>
                                          <p:attrName>style.visibility</p:attrName>
                                        </p:attrNameLst>
                                      </p:cBhvr>
                                      <p:to>
                                        <p:strVal val="hidden"/>
                                      </p:to>
                                    </p:set>
                                  </p:childTnLst>
                                </p:cTn>
                              </p:par>
                            </p:childTnLst>
                          </p:cTn>
                        </p:par>
                        <p:par>
                          <p:cTn id="240" fill="hold">
                            <p:stCondLst>
                              <p:cond delay="18000"/>
                            </p:stCondLst>
                            <p:childTnLst>
                              <p:par>
                                <p:cTn id="241" presetID="1" presetClass="exit" presetSubtype="0" fill="hold" grpId="0" nodeType="afterEffect">
                                  <p:stCondLst>
                                    <p:cond delay="1000"/>
                                  </p:stCondLst>
                                  <p:childTnLst>
                                    <p:set>
                                      <p:cBhvr>
                                        <p:cTn id="242" dur="1" fill="hold">
                                          <p:stCondLst>
                                            <p:cond delay="0"/>
                                          </p:stCondLst>
                                        </p:cTn>
                                        <p:tgtEl>
                                          <p:spTgt spid="94"/>
                                        </p:tgtEl>
                                        <p:attrNameLst>
                                          <p:attrName>style.visibility</p:attrName>
                                        </p:attrNameLst>
                                      </p:cBhvr>
                                      <p:to>
                                        <p:strVal val="hidden"/>
                                      </p:to>
                                    </p:set>
                                  </p:childTnLst>
                                </p:cTn>
                              </p:par>
                            </p:childTnLst>
                          </p:cTn>
                        </p:par>
                        <p:par>
                          <p:cTn id="243" fill="hold">
                            <p:stCondLst>
                              <p:cond delay="19000"/>
                            </p:stCondLst>
                            <p:childTnLst>
                              <p:par>
                                <p:cTn id="244" presetID="1" presetClass="exit" presetSubtype="0" fill="hold" grpId="0" nodeType="afterEffect">
                                  <p:stCondLst>
                                    <p:cond delay="1000"/>
                                  </p:stCondLst>
                                  <p:childTnLst>
                                    <p:set>
                                      <p:cBhvr>
                                        <p:cTn id="245" dur="1" fill="hold">
                                          <p:stCondLst>
                                            <p:cond delay="0"/>
                                          </p:stCondLst>
                                        </p:cTn>
                                        <p:tgtEl>
                                          <p:spTgt spid="93"/>
                                        </p:tgtEl>
                                        <p:attrNameLst>
                                          <p:attrName>style.visibility</p:attrName>
                                        </p:attrNameLst>
                                      </p:cBhvr>
                                      <p:to>
                                        <p:strVal val="hidden"/>
                                      </p:to>
                                    </p:set>
                                  </p:childTnLst>
                                </p:cTn>
                              </p:par>
                            </p:childTnLst>
                          </p:cTn>
                        </p:par>
                        <p:par>
                          <p:cTn id="246" fill="hold">
                            <p:stCondLst>
                              <p:cond delay="20000"/>
                            </p:stCondLst>
                            <p:childTnLst>
                              <p:par>
                                <p:cTn id="247" presetID="1" presetClass="exit" presetSubtype="0" fill="hold" grpId="0" nodeType="afterEffect">
                                  <p:stCondLst>
                                    <p:cond delay="1000"/>
                                  </p:stCondLst>
                                  <p:childTnLst>
                                    <p:set>
                                      <p:cBhvr>
                                        <p:cTn id="248" dur="1" fill="hold">
                                          <p:stCondLst>
                                            <p:cond delay="0"/>
                                          </p:stCondLst>
                                        </p:cTn>
                                        <p:tgtEl>
                                          <p:spTgt spid="92"/>
                                        </p:tgtEl>
                                        <p:attrNameLst>
                                          <p:attrName>style.visibility</p:attrName>
                                        </p:attrNameLst>
                                      </p:cBhvr>
                                      <p:to>
                                        <p:strVal val="hidden"/>
                                      </p:to>
                                    </p:set>
                                  </p:childTnLst>
                                </p:cTn>
                              </p:par>
                            </p:childTnLst>
                          </p:cTn>
                        </p:par>
                        <p:par>
                          <p:cTn id="249" fill="hold">
                            <p:stCondLst>
                              <p:cond delay="21000"/>
                            </p:stCondLst>
                            <p:childTnLst>
                              <p:par>
                                <p:cTn id="250" presetID="1" presetClass="exit" presetSubtype="0" fill="hold" grpId="0" nodeType="afterEffect">
                                  <p:stCondLst>
                                    <p:cond delay="1000"/>
                                  </p:stCondLst>
                                  <p:childTnLst>
                                    <p:set>
                                      <p:cBhvr>
                                        <p:cTn id="251" dur="1" fill="hold">
                                          <p:stCondLst>
                                            <p:cond delay="0"/>
                                          </p:stCondLst>
                                        </p:cTn>
                                        <p:tgtEl>
                                          <p:spTgt spid="91"/>
                                        </p:tgtEl>
                                        <p:attrNameLst>
                                          <p:attrName>style.visibility</p:attrName>
                                        </p:attrNameLst>
                                      </p:cBhvr>
                                      <p:to>
                                        <p:strVal val="hidden"/>
                                      </p:to>
                                    </p:set>
                                  </p:childTnLst>
                                </p:cTn>
                              </p:par>
                            </p:childTnLst>
                          </p:cTn>
                        </p:par>
                        <p:par>
                          <p:cTn id="252" fill="hold">
                            <p:stCondLst>
                              <p:cond delay="22000"/>
                            </p:stCondLst>
                            <p:childTnLst>
                              <p:par>
                                <p:cTn id="253" presetID="1" presetClass="exit" presetSubtype="0" fill="hold" grpId="0" nodeType="afterEffect">
                                  <p:stCondLst>
                                    <p:cond delay="1000"/>
                                  </p:stCondLst>
                                  <p:childTnLst>
                                    <p:set>
                                      <p:cBhvr>
                                        <p:cTn id="254" dur="1" fill="hold">
                                          <p:stCondLst>
                                            <p:cond delay="0"/>
                                          </p:stCondLst>
                                        </p:cTn>
                                        <p:tgtEl>
                                          <p:spTgt spid="90"/>
                                        </p:tgtEl>
                                        <p:attrNameLst>
                                          <p:attrName>style.visibility</p:attrName>
                                        </p:attrNameLst>
                                      </p:cBhvr>
                                      <p:to>
                                        <p:strVal val="hidden"/>
                                      </p:to>
                                    </p:set>
                                  </p:childTnLst>
                                </p:cTn>
                              </p:par>
                            </p:childTnLst>
                          </p:cTn>
                        </p:par>
                        <p:par>
                          <p:cTn id="255" fill="hold">
                            <p:stCondLst>
                              <p:cond delay="23000"/>
                            </p:stCondLst>
                            <p:childTnLst>
                              <p:par>
                                <p:cTn id="256" presetID="1" presetClass="exit" presetSubtype="0" fill="hold" grpId="0" nodeType="afterEffect">
                                  <p:stCondLst>
                                    <p:cond delay="1000"/>
                                  </p:stCondLst>
                                  <p:childTnLst>
                                    <p:set>
                                      <p:cBhvr>
                                        <p:cTn id="257" dur="1" fill="hold">
                                          <p:stCondLst>
                                            <p:cond delay="0"/>
                                          </p:stCondLst>
                                        </p:cTn>
                                        <p:tgtEl>
                                          <p:spTgt spid="89"/>
                                        </p:tgtEl>
                                        <p:attrNameLst>
                                          <p:attrName>style.visibility</p:attrName>
                                        </p:attrNameLst>
                                      </p:cBhvr>
                                      <p:to>
                                        <p:strVal val="hidden"/>
                                      </p:to>
                                    </p:set>
                                  </p:childTnLst>
                                </p:cTn>
                              </p:par>
                            </p:childTnLst>
                          </p:cTn>
                        </p:par>
                        <p:par>
                          <p:cTn id="258" fill="hold">
                            <p:stCondLst>
                              <p:cond delay="24000"/>
                            </p:stCondLst>
                            <p:childTnLst>
                              <p:par>
                                <p:cTn id="259" presetID="1" presetClass="exit" presetSubtype="0" fill="hold" grpId="0" nodeType="afterEffect">
                                  <p:stCondLst>
                                    <p:cond delay="1000"/>
                                  </p:stCondLst>
                                  <p:childTnLst>
                                    <p:set>
                                      <p:cBhvr>
                                        <p:cTn id="260" dur="1" fill="hold">
                                          <p:stCondLst>
                                            <p:cond delay="0"/>
                                          </p:stCondLst>
                                        </p:cTn>
                                        <p:tgtEl>
                                          <p:spTgt spid="88"/>
                                        </p:tgtEl>
                                        <p:attrNameLst>
                                          <p:attrName>style.visibility</p:attrName>
                                        </p:attrNameLst>
                                      </p:cBhvr>
                                      <p:to>
                                        <p:strVal val="hidden"/>
                                      </p:to>
                                    </p:set>
                                  </p:childTnLst>
                                </p:cTn>
                              </p:par>
                            </p:childTnLst>
                          </p:cTn>
                        </p:par>
                        <p:par>
                          <p:cTn id="261" fill="hold">
                            <p:stCondLst>
                              <p:cond delay="25000"/>
                            </p:stCondLst>
                            <p:childTnLst>
                              <p:par>
                                <p:cTn id="262" presetID="1" presetClass="exit" presetSubtype="0" fill="hold" grpId="0" nodeType="afterEffect">
                                  <p:stCondLst>
                                    <p:cond delay="1000"/>
                                  </p:stCondLst>
                                  <p:childTnLst>
                                    <p:set>
                                      <p:cBhvr>
                                        <p:cTn id="263" dur="1" fill="hold">
                                          <p:stCondLst>
                                            <p:cond delay="0"/>
                                          </p:stCondLst>
                                        </p:cTn>
                                        <p:tgtEl>
                                          <p:spTgt spid="87"/>
                                        </p:tgtEl>
                                        <p:attrNameLst>
                                          <p:attrName>style.visibility</p:attrName>
                                        </p:attrNameLst>
                                      </p:cBhvr>
                                      <p:to>
                                        <p:strVal val="hidden"/>
                                      </p:to>
                                    </p:set>
                                  </p:childTnLst>
                                </p:cTn>
                              </p:par>
                            </p:childTnLst>
                          </p:cTn>
                        </p:par>
                        <p:par>
                          <p:cTn id="264" fill="hold">
                            <p:stCondLst>
                              <p:cond delay="26000"/>
                            </p:stCondLst>
                            <p:childTnLst>
                              <p:par>
                                <p:cTn id="265" presetID="1" presetClass="exit" presetSubtype="0" fill="hold" grpId="0" nodeType="afterEffect">
                                  <p:stCondLst>
                                    <p:cond delay="1000"/>
                                  </p:stCondLst>
                                  <p:childTnLst>
                                    <p:set>
                                      <p:cBhvr>
                                        <p:cTn id="266" dur="1" fill="hold">
                                          <p:stCondLst>
                                            <p:cond delay="0"/>
                                          </p:stCondLst>
                                        </p:cTn>
                                        <p:tgtEl>
                                          <p:spTgt spid="86"/>
                                        </p:tgtEl>
                                        <p:attrNameLst>
                                          <p:attrName>style.visibility</p:attrName>
                                        </p:attrNameLst>
                                      </p:cBhvr>
                                      <p:to>
                                        <p:strVal val="hidden"/>
                                      </p:to>
                                    </p:set>
                                  </p:childTnLst>
                                </p:cTn>
                              </p:par>
                            </p:childTnLst>
                          </p:cTn>
                        </p:par>
                        <p:par>
                          <p:cTn id="267" fill="hold">
                            <p:stCondLst>
                              <p:cond delay="27000"/>
                            </p:stCondLst>
                            <p:childTnLst>
                              <p:par>
                                <p:cTn id="268" presetID="1" presetClass="exit" presetSubtype="0" fill="hold" grpId="0" nodeType="afterEffect">
                                  <p:stCondLst>
                                    <p:cond delay="1000"/>
                                  </p:stCondLst>
                                  <p:childTnLst>
                                    <p:set>
                                      <p:cBhvr>
                                        <p:cTn id="269" dur="1" fill="hold">
                                          <p:stCondLst>
                                            <p:cond delay="0"/>
                                          </p:stCondLst>
                                        </p:cTn>
                                        <p:tgtEl>
                                          <p:spTgt spid="85"/>
                                        </p:tgtEl>
                                        <p:attrNameLst>
                                          <p:attrName>style.visibility</p:attrName>
                                        </p:attrNameLst>
                                      </p:cBhvr>
                                      <p:to>
                                        <p:strVal val="hidden"/>
                                      </p:to>
                                    </p:set>
                                  </p:childTnLst>
                                </p:cTn>
                              </p:par>
                            </p:childTnLst>
                          </p:cTn>
                        </p:par>
                        <p:par>
                          <p:cTn id="270" fill="hold">
                            <p:stCondLst>
                              <p:cond delay="28000"/>
                            </p:stCondLst>
                            <p:childTnLst>
                              <p:par>
                                <p:cTn id="271" presetID="1" presetClass="exit" presetSubtype="0" fill="hold" grpId="0" nodeType="afterEffect">
                                  <p:stCondLst>
                                    <p:cond delay="1000"/>
                                  </p:stCondLst>
                                  <p:childTnLst>
                                    <p:set>
                                      <p:cBhvr>
                                        <p:cTn id="272" dur="1" fill="hold">
                                          <p:stCondLst>
                                            <p:cond delay="0"/>
                                          </p:stCondLst>
                                        </p:cTn>
                                        <p:tgtEl>
                                          <p:spTgt spid="84"/>
                                        </p:tgtEl>
                                        <p:attrNameLst>
                                          <p:attrName>style.visibility</p:attrName>
                                        </p:attrNameLst>
                                      </p:cBhvr>
                                      <p:to>
                                        <p:strVal val="hidden"/>
                                      </p:to>
                                    </p:set>
                                  </p:childTnLst>
                                </p:cTn>
                              </p:par>
                            </p:childTnLst>
                          </p:cTn>
                        </p:par>
                        <p:par>
                          <p:cTn id="273" fill="hold">
                            <p:stCondLst>
                              <p:cond delay="29000"/>
                            </p:stCondLst>
                            <p:childTnLst>
                              <p:par>
                                <p:cTn id="274" presetID="1" presetClass="exit" presetSubtype="0" fill="hold" grpId="0" nodeType="afterEffect">
                                  <p:stCondLst>
                                    <p:cond delay="1000"/>
                                  </p:stCondLst>
                                  <p:childTnLst>
                                    <p:set>
                                      <p:cBhvr>
                                        <p:cTn id="275" dur="1" fill="hold">
                                          <p:stCondLst>
                                            <p:cond delay="0"/>
                                          </p:stCondLst>
                                        </p:cTn>
                                        <p:tgtEl>
                                          <p:spTgt spid="83"/>
                                        </p:tgtEl>
                                        <p:attrNameLst>
                                          <p:attrName>style.visibility</p:attrName>
                                        </p:attrNameLst>
                                      </p:cBhvr>
                                      <p:to>
                                        <p:strVal val="hidden"/>
                                      </p:to>
                                    </p:set>
                                  </p:childTnLst>
                                </p:cTn>
                              </p:par>
                            </p:childTnLst>
                          </p:cTn>
                        </p:par>
                        <p:par>
                          <p:cTn id="276" fill="hold">
                            <p:stCondLst>
                              <p:cond delay="30000"/>
                            </p:stCondLst>
                            <p:childTnLst>
                              <p:par>
                                <p:cTn id="277" presetID="1" presetClass="exit" presetSubtype="0" fill="hold" grpId="0" nodeType="afterEffect">
                                  <p:stCondLst>
                                    <p:cond delay="1000"/>
                                  </p:stCondLst>
                                  <p:childTnLst>
                                    <p:set>
                                      <p:cBhvr>
                                        <p:cTn id="278" dur="1" fill="hold">
                                          <p:stCondLst>
                                            <p:cond delay="0"/>
                                          </p:stCondLst>
                                        </p:cTn>
                                        <p:tgtEl>
                                          <p:spTgt spid="82"/>
                                        </p:tgtEl>
                                        <p:attrNameLst>
                                          <p:attrName>style.visibility</p:attrName>
                                        </p:attrNameLst>
                                      </p:cBhvr>
                                      <p:to>
                                        <p:strVal val="hidden"/>
                                      </p:to>
                                    </p:set>
                                  </p:childTnLst>
                                </p:cTn>
                              </p:par>
                            </p:childTnLst>
                          </p:cTn>
                        </p:par>
                        <p:par>
                          <p:cTn id="279" fill="hold">
                            <p:stCondLst>
                              <p:cond delay="31000"/>
                            </p:stCondLst>
                            <p:childTnLst>
                              <p:par>
                                <p:cTn id="280" presetID="1" presetClass="exit" presetSubtype="0" fill="hold" grpId="0" nodeType="afterEffect">
                                  <p:stCondLst>
                                    <p:cond delay="1000"/>
                                  </p:stCondLst>
                                  <p:childTnLst>
                                    <p:set>
                                      <p:cBhvr>
                                        <p:cTn id="281" dur="1" fill="hold">
                                          <p:stCondLst>
                                            <p:cond delay="0"/>
                                          </p:stCondLst>
                                        </p:cTn>
                                        <p:tgtEl>
                                          <p:spTgt spid="81"/>
                                        </p:tgtEl>
                                        <p:attrNameLst>
                                          <p:attrName>style.visibility</p:attrName>
                                        </p:attrNameLst>
                                      </p:cBhvr>
                                      <p:to>
                                        <p:strVal val="hidden"/>
                                      </p:to>
                                    </p:set>
                                  </p:childTnLst>
                                </p:cTn>
                              </p:par>
                            </p:childTnLst>
                          </p:cTn>
                        </p:par>
                        <p:par>
                          <p:cTn id="282" fill="hold">
                            <p:stCondLst>
                              <p:cond delay="32000"/>
                            </p:stCondLst>
                            <p:childTnLst>
                              <p:par>
                                <p:cTn id="283" presetID="1" presetClass="exit" presetSubtype="0" fill="hold" grpId="0" nodeType="afterEffect">
                                  <p:stCondLst>
                                    <p:cond delay="1000"/>
                                  </p:stCondLst>
                                  <p:childTnLst>
                                    <p:set>
                                      <p:cBhvr>
                                        <p:cTn id="284" dur="1" fill="hold">
                                          <p:stCondLst>
                                            <p:cond delay="0"/>
                                          </p:stCondLst>
                                        </p:cTn>
                                        <p:tgtEl>
                                          <p:spTgt spid="80"/>
                                        </p:tgtEl>
                                        <p:attrNameLst>
                                          <p:attrName>style.visibility</p:attrName>
                                        </p:attrNameLst>
                                      </p:cBhvr>
                                      <p:to>
                                        <p:strVal val="hidden"/>
                                      </p:to>
                                    </p:set>
                                  </p:childTnLst>
                                </p:cTn>
                              </p:par>
                            </p:childTnLst>
                          </p:cTn>
                        </p:par>
                        <p:par>
                          <p:cTn id="285" fill="hold">
                            <p:stCondLst>
                              <p:cond delay="33000"/>
                            </p:stCondLst>
                            <p:childTnLst>
                              <p:par>
                                <p:cTn id="286" presetID="1" presetClass="exit" presetSubtype="0" fill="hold" grpId="0" nodeType="afterEffect">
                                  <p:stCondLst>
                                    <p:cond delay="1000"/>
                                  </p:stCondLst>
                                  <p:childTnLst>
                                    <p:set>
                                      <p:cBhvr>
                                        <p:cTn id="287" dur="1" fill="hold">
                                          <p:stCondLst>
                                            <p:cond delay="0"/>
                                          </p:stCondLst>
                                        </p:cTn>
                                        <p:tgtEl>
                                          <p:spTgt spid="79"/>
                                        </p:tgtEl>
                                        <p:attrNameLst>
                                          <p:attrName>style.visibility</p:attrName>
                                        </p:attrNameLst>
                                      </p:cBhvr>
                                      <p:to>
                                        <p:strVal val="hidden"/>
                                      </p:to>
                                    </p:set>
                                  </p:childTnLst>
                                </p:cTn>
                              </p:par>
                            </p:childTnLst>
                          </p:cTn>
                        </p:par>
                        <p:par>
                          <p:cTn id="288" fill="hold">
                            <p:stCondLst>
                              <p:cond delay="34000"/>
                            </p:stCondLst>
                            <p:childTnLst>
                              <p:par>
                                <p:cTn id="289" presetID="1" presetClass="exit" presetSubtype="0" fill="hold" grpId="0" nodeType="afterEffect">
                                  <p:stCondLst>
                                    <p:cond delay="1000"/>
                                  </p:stCondLst>
                                  <p:childTnLst>
                                    <p:set>
                                      <p:cBhvr>
                                        <p:cTn id="290" dur="1" fill="hold">
                                          <p:stCondLst>
                                            <p:cond delay="0"/>
                                          </p:stCondLst>
                                        </p:cTn>
                                        <p:tgtEl>
                                          <p:spTgt spid="78"/>
                                        </p:tgtEl>
                                        <p:attrNameLst>
                                          <p:attrName>style.visibility</p:attrName>
                                        </p:attrNameLst>
                                      </p:cBhvr>
                                      <p:to>
                                        <p:strVal val="hidden"/>
                                      </p:to>
                                    </p:set>
                                  </p:childTnLst>
                                </p:cTn>
                              </p:par>
                            </p:childTnLst>
                          </p:cTn>
                        </p:par>
                        <p:par>
                          <p:cTn id="291" fill="hold">
                            <p:stCondLst>
                              <p:cond delay="35000"/>
                            </p:stCondLst>
                            <p:childTnLst>
                              <p:par>
                                <p:cTn id="292" presetID="1" presetClass="exit" presetSubtype="0" fill="hold" grpId="0" nodeType="afterEffect">
                                  <p:stCondLst>
                                    <p:cond delay="1000"/>
                                  </p:stCondLst>
                                  <p:childTnLst>
                                    <p:set>
                                      <p:cBhvr>
                                        <p:cTn id="293" dur="1" fill="hold">
                                          <p:stCondLst>
                                            <p:cond delay="0"/>
                                          </p:stCondLst>
                                        </p:cTn>
                                        <p:tgtEl>
                                          <p:spTgt spid="77"/>
                                        </p:tgtEl>
                                        <p:attrNameLst>
                                          <p:attrName>style.visibility</p:attrName>
                                        </p:attrNameLst>
                                      </p:cBhvr>
                                      <p:to>
                                        <p:strVal val="hidden"/>
                                      </p:to>
                                    </p:set>
                                  </p:childTnLst>
                                </p:cTn>
                              </p:par>
                            </p:childTnLst>
                          </p:cTn>
                        </p:par>
                        <p:par>
                          <p:cTn id="294" fill="hold">
                            <p:stCondLst>
                              <p:cond delay="36000"/>
                            </p:stCondLst>
                            <p:childTnLst>
                              <p:par>
                                <p:cTn id="295" presetID="1" presetClass="exit" presetSubtype="0" fill="hold" grpId="0" nodeType="afterEffect">
                                  <p:stCondLst>
                                    <p:cond delay="1000"/>
                                  </p:stCondLst>
                                  <p:childTnLst>
                                    <p:set>
                                      <p:cBhvr>
                                        <p:cTn id="296" dur="1" fill="hold">
                                          <p:stCondLst>
                                            <p:cond delay="0"/>
                                          </p:stCondLst>
                                        </p:cTn>
                                        <p:tgtEl>
                                          <p:spTgt spid="76"/>
                                        </p:tgtEl>
                                        <p:attrNameLst>
                                          <p:attrName>style.visibility</p:attrName>
                                        </p:attrNameLst>
                                      </p:cBhvr>
                                      <p:to>
                                        <p:strVal val="hidden"/>
                                      </p:to>
                                    </p:set>
                                  </p:childTnLst>
                                </p:cTn>
                              </p:par>
                            </p:childTnLst>
                          </p:cTn>
                        </p:par>
                        <p:par>
                          <p:cTn id="297" fill="hold">
                            <p:stCondLst>
                              <p:cond delay="37000"/>
                            </p:stCondLst>
                            <p:childTnLst>
                              <p:par>
                                <p:cTn id="298" presetID="1" presetClass="exit" presetSubtype="0" fill="hold" grpId="0" nodeType="afterEffect">
                                  <p:stCondLst>
                                    <p:cond delay="1000"/>
                                  </p:stCondLst>
                                  <p:childTnLst>
                                    <p:set>
                                      <p:cBhvr>
                                        <p:cTn id="299" dur="1" fill="hold">
                                          <p:stCondLst>
                                            <p:cond delay="0"/>
                                          </p:stCondLst>
                                        </p:cTn>
                                        <p:tgtEl>
                                          <p:spTgt spid="75"/>
                                        </p:tgtEl>
                                        <p:attrNameLst>
                                          <p:attrName>style.visibility</p:attrName>
                                        </p:attrNameLst>
                                      </p:cBhvr>
                                      <p:to>
                                        <p:strVal val="hidden"/>
                                      </p:to>
                                    </p:set>
                                  </p:childTnLst>
                                </p:cTn>
                              </p:par>
                            </p:childTnLst>
                          </p:cTn>
                        </p:par>
                        <p:par>
                          <p:cTn id="300" fill="hold">
                            <p:stCondLst>
                              <p:cond delay="38000"/>
                            </p:stCondLst>
                            <p:childTnLst>
                              <p:par>
                                <p:cTn id="301" presetID="1" presetClass="exit" presetSubtype="0" fill="hold" grpId="0" nodeType="afterEffect">
                                  <p:stCondLst>
                                    <p:cond delay="1000"/>
                                  </p:stCondLst>
                                  <p:childTnLst>
                                    <p:set>
                                      <p:cBhvr>
                                        <p:cTn id="302" dur="1" fill="hold">
                                          <p:stCondLst>
                                            <p:cond delay="0"/>
                                          </p:stCondLst>
                                        </p:cTn>
                                        <p:tgtEl>
                                          <p:spTgt spid="74"/>
                                        </p:tgtEl>
                                        <p:attrNameLst>
                                          <p:attrName>style.visibility</p:attrName>
                                        </p:attrNameLst>
                                      </p:cBhvr>
                                      <p:to>
                                        <p:strVal val="hidden"/>
                                      </p:to>
                                    </p:set>
                                  </p:childTnLst>
                                </p:cTn>
                              </p:par>
                            </p:childTnLst>
                          </p:cTn>
                        </p:par>
                        <p:par>
                          <p:cTn id="303" fill="hold">
                            <p:stCondLst>
                              <p:cond delay="39000"/>
                            </p:stCondLst>
                            <p:childTnLst>
                              <p:par>
                                <p:cTn id="304" presetID="1" presetClass="exit" presetSubtype="0" fill="hold" grpId="0" nodeType="afterEffect">
                                  <p:stCondLst>
                                    <p:cond delay="1000"/>
                                  </p:stCondLst>
                                  <p:childTnLst>
                                    <p:set>
                                      <p:cBhvr>
                                        <p:cTn id="305" dur="1" fill="hold">
                                          <p:stCondLst>
                                            <p:cond delay="0"/>
                                          </p:stCondLst>
                                        </p:cTn>
                                        <p:tgtEl>
                                          <p:spTgt spid="73"/>
                                        </p:tgtEl>
                                        <p:attrNameLst>
                                          <p:attrName>style.visibility</p:attrName>
                                        </p:attrNameLst>
                                      </p:cBhvr>
                                      <p:to>
                                        <p:strVal val="hidden"/>
                                      </p:to>
                                    </p:set>
                                  </p:childTnLst>
                                </p:cTn>
                              </p:par>
                            </p:childTnLst>
                          </p:cTn>
                        </p:par>
                        <p:par>
                          <p:cTn id="306" fill="hold">
                            <p:stCondLst>
                              <p:cond delay="40000"/>
                            </p:stCondLst>
                            <p:childTnLst>
                              <p:par>
                                <p:cTn id="307" presetID="1" presetClass="exit" presetSubtype="0" fill="hold" grpId="0" nodeType="afterEffect">
                                  <p:stCondLst>
                                    <p:cond delay="1000"/>
                                  </p:stCondLst>
                                  <p:childTnLst>
                                    <p:set>
                                      <p:cBhvr>
                                        <p:cTn id="308" dur="1" fill="hold">
                                          <p:stCondLst>
                                            <p:cond delay="0"/>
                                          </p:stCondLst>
                                        </p:cTn>
                                        <p:tgtEl>
                                          <p:spTgt spid="72"/>
                                        </p:tgtEl>
                                        <p:attrNameLst>
                                          <p:attrName>style.visibility</p:attrName>
                                        </p:attrNameLst>
                                      </p:cBhvr>
                                      <p:to>
                                        <p:strVal val="hidden"/>
                                      </p:to>
                                    </p:set>
                                  </p:childTnLst>
                                </p:cTn>
                              </p:par>
                            </p:childTnLst>
                          </p:cTn>
                        </p:par>
                        <p:par>
                          <p:cTn id="309" fill="hold">
                            <p:stCondLst>
                              <p:cond delay="41000"/>
                            </p:stCondLst>
                            <p:childTnLst>
                              <p:par>
                                <p:cTn id="310" presetID="1" presetClass="exit" presetSubtype="0" fill="hold" grpId="0" nodeType="afterEffect">
                                  <p:stCondLst>
                                    <p:cond delay="1000"/>
                                  </p:stCondLst>
                                  <p:childTnLst>
                                    <p:set>
                                      <p:cBhvr>
                                        <p:cTn id="311" dur="1" fill="hold">
                                          <p:stCondLst>
                                            <p:cond delay="0"/>
                                          </p:stCondLst>
                                        </p:cTn>
                                        <p:tgtEl>
                                          <p:spTgt spid="71"/>
                                        </p:tgtEl>
                                        <p:attrNameLst>
                                          <p:attrName>style.visibility</p:attrName>
                                        </p:attrNameLst>
                                      </p:cBhvr>
                                      <p:to>
                                        <p:strVal val="hidden"/>
                                      </p:to>
                                    </p:set>
                                  </p:childTnLst>
                                </p:cTn>
                              </p:par>
                            </p:childTnLst>
                          </p:cTn>
                        </p:par>
                        <p:par>
                          <p:cTn id="312" fill="hold">
                            <p:stCondLst>
                              <p:cond delay="42000"/>
                            </p:stCondLst>
                            <p:childTnLst>
                              <p:par>
                                <p:cTn id="313" presetID="1" presetClass="exit" presetSubtype="0" fill="hold" grpId="0" nodeType="afterEffect">
                                  <p:stCondLst>
                                    <p:cond delay="1000"/>
                                  </p:stCondLst>
                                  <p:childTnLst>
                                    <p:set>
                                      <p:cBhvr>
                                        <p:cTn id="314" dur="1" fill="hold">
                                          <p:stCondLst>
                                            <p:cond delay="0"/>
                                          </p:stCondLst>
                                        </p:cTn>
                                        <p:tgtEl>
                                          <p:spTgt spid="70"/>
                                        </p:tgtEl>
                                        <p:attrNameLst>
                                          <p:attrName>style.visibility</p:attrName>
                                        </p:attrNameLst>
                                      </p:cBhvr>
                                      <p:to>
                                        <p:strVal val="hidden"/>
                                      </p:to>
                                    </p:set>
                                  </p:childTnLst>
                                </p:cTn>
                              </p:par>
                            </p:childTnLst>
                          </p:cTn>
                        </p:par>
                        <p:par>
                          <p:cTn id="315" fill="hold">
                            <p:stCondLst>
                              <p:cond delay="43000"/>
                            </p:stCondLst>
                            <p:childTnLst>
                              <p:par>
                                <p:cTn id="316" presetID="1" presetClass="exit" presetSubtype="0" fill="hold" grpId="0" nodeType="afterEffect">
                                  <p:stCondLst>
                                    <p:cond delay="1000"/>
                                  </p:stCondLst>
                                  <p:childTnLst>
                                    <p:set>
                                      <p:cBhvr>
                                        <p:cTn id="317" dur="1" fill="hold">
                                          <p:stCondLst>
                                            <p:cond delay="0"/>
                                          </p:stCondLst>
                                        </p:cTn>
                                        <p:tgtEl>
                                          <p:spTgt spid="69"/>
                                        </p:tgtEl>
                                        <p:attrNameLst>
                                          <p:attrName>style.visibility</p:attrName>
                                        </p:attrNameLst>
                                      </p:cBhvr>
                                      <p:to>
                                        <p:strVal val="hidden"/>
                                      </p:to>
                                    </p:set>
                                  </p:childTnLst>
                                </p:cTn>
                              </p:par>
                            </p:childTnLst>
                          </p:cTn>
                        </p:par>
                        <p:par>
                          <p:cTn id="318" fill="hold">
                            <p:stCondLst>
                              <p:cond delay="44000"/>
                            </p:stCondLst>
                            <p:childTnLst>
                              <p:par>
                                <p:cTn id="319" presetID="1" presetClass="exit" presetSubtype="0" fill="hold" grpId="0" nodeType="afterEffect">
                                  <p:stCondLst>
                                    <p:cond delay="1000"/>
                                  </p:stCondLst>
                                  <p:childTnLst>
                                    <p:set>
                                      <p:cBhvr>
                                        <p:cTn id="320" dur="1" fill="hold">
                                          <p:stCondLst>
                                            <p:cond delay="0"/>
                                          </p:stCondLst>
                                        </p:cTn>
                                        <p:tgtEl>
                                          <p:spTgt spid="68"/>
                                        </p:tgtEl>
                                        <p:attrNameLst>
                                          <p:attrName>style.visibility</p:attrName>
                                        </p:attrNameLst>
                                      </p:cBhvr>
                                      <p:to>
                                        <p:strVal val="hidden"/>
                                      </p:to>
                                    </p:set>
                                  </p:childTnLst>
                                </p:cTn>
                              </p:par>
                            </p:childTnLst>
                          </p:cTn>
                        </p:par>
                      </p:childTnLst>
                    </p:cTn>
                  </p:par>
                </p:childTnLst>
              </p:cTn>
              <p:nextCondLst>
                <p:cond evt="onClick" delay="0">
                  <p:tgtEl>
                    <p:spTgt spid="112"/>
                  </p:tgtEl>
                </p:cond>
              </p:nextCondLst>
            </p:seq>
            <p:seq concurrent="1" nextAc="seek">
              <p:cTn id="321" restart="whenNotActive" fill="hold" evtFilter="cancelBubble" nodeType="interactiveSeq">
                <p:stCondLst>
                  <p:cond evt="onClick" delay="0">
                    <p:tgtEl>
                      <p:spTgt spid="143"/>
                    </p:tgtEl>
                  </p:cond>
                </p:stCondLst>
                <p:endSync evt="end" delay="0">
                  <p:rtn val="all"/>
                </p:endSync>
                <p:childTnLst>
                  <p:par>
                    <p:cTn id="322" fill="hold">
                      <p:stCondLst>
                        <p:cond delay="0"/>
                      </p:stCondLst>
                      <p:childTnLst>
                        <p:par>
                          <p:cTn id="323" fill="hold">
                            <p:stCondLst>
                              <p:cond delay="0"/>
                            </p:stCondLst>
                            <p:childTnLst>
                              <p:par>
                                <p:cTn id="324" presetID="1" presetClass="exit" presetSubtype="0" fill="hold" grpId="0" nodeType="afterEffect">
                                  <p:stCondLst>
                                    <p:cond delay="1000"/>
                                  </p:stCondLst>
                                  <p:childTnLst>
                                    <p:set>
                                      <p:cBhvr>
                                        <p:cTn id="325" dur="1" fill="hold">
                                          <p:stCondLst>
                                            <p:cond delay="0"/>
                                          </p:stCondLst>
                                        </p:cTn>
                                        <p:tgtEl>
                                          <p:spTgt spid="143"/>
                                        </p:tgtEl>
                                        <p:attrNameLst>
                                          <p:attrName>style.visibility</p:attrName>
                                        </p:attrNameLst>
                                      </p:cBhvr>
                                      <p:to>
                                        <p:strVal val="hidden"/>
                                      </p:to>
                                    </p:set>
                                  </p:childTnLst>
                                </p:cTn>
                              </p:par>
                            </p:childTnLst>
                          </p:cTn>
                        </p:par>
                        <p:par>
                          <p:cTn id="326" fill="hold">
                            <p:stCondLst>
                              <p:cond delay="1000"/>
                            </p:stCondLst>
                            <p:childTnLst>
                              <p:par>
                                <p:cTn id="327" presetID="1" presetClass="exit" presetSubtype="0" fill="hold" grpId="0" nodeType="afterEffect">
                                  <p:stCondLst>
                                    <p:cond delay="1000"/>
                                  </p:stCondLst>
                                  <p:childTnLst>
                                    <p:set>
                                      <p:cBhvr>
                                        <p:cTn id="328" dur="1" fill="hold">
                                          <p:stCondLst>
                                            <p:cond delay="0"/>
                                          </p:stCondLst>
                                        </p:cTn>
                                        <p:tgtEl>
                                          <p:spTgt spid="142"/>
                                        </p:tgtEl>
                                        <p:attrNameLst>
                                          <p:attrName>style.visibility</p:attrName>
                                        </p:attrNameLst>
                                      </p:cBhvr>
                                      <p:to>
                                        <p:strVal val="hidden"/>
                                      </p:to>
                                    </p:set>
                                  </p:childTnLst>
                                </p:cTn>
                              </p:par>
                            </p:childTnLst>
                          </p:cTn>
                        </p:par>
                        <p:par>
                          <p:cTn id="329" fill="hold">
                            <p:stCondLst>
                              <p:cond delay="2000"/>
                            </p:stCondLst>
                            <p:childTnLst>
                              <p:par>
                                <p:cTn id="330" presetID="1" presetClass="exit" presetSubtype="0" fill="hold" grpId="0" nodeType="afterEffect">
                                  <p:stCondLst>
                                    <p:cond delay="1000"/>
                                  </p:stCondLst>
                                  <p:childTnLst>
                                    <p:set>
                                      <p:cBhvr>
                                        <p:cTn id="331" dur="1" fill="hold">
                                          <p:stCondLst>
                                            <p:cond delay="0"/>
                                          </p:stCondLst>
                                        </p:cTn>
                                        <p:tgtEl>
                                          <p:spTgt spid="141"/>
                                        </p:tgtEl>
                                        <p:attrNameLst>
                                          <p:attrName>style.visibility</p:attrName>
                                        </p:attrNameLst>
                                      </p:cBhvr>
                                      <p:to>
                                        <p:strVal val="hidden"/>
                                      </p:to>
                                    </p:set>
                                  </p:childTnLst>
                                </p:cTn>
                              </p:par>
                            </p:childTnLst>
                          </p:cTn>
                        </p:par>
                        <p:par>
                          <p:cTn id="332" fill="hold">
                            <p:stCondLst>
                              <p:cond delay="3000"/>
                            </p:stCondLst>
                            <p:childTnLst>
                              <p:par>
                                <p:cTn id="333" presetID="1" presetClass="exit" presetSubtype="0" fill="hold" grpId="0" nodeType="afterEffect">
                                  <p:stCondLst>
                                    <p:cond delay="1000"/>
                                  </p:stCondLst>
                                  <p:childTnLst>
                                    <p:set>
                                      <p:cBhvr>
                                        <p:cTn id="334" dur="1" fill="hold">
                                          <p:stCondLst>
                                            <p:cond delay="0"/>
                                          </p:stCondLst>
                                        </p:cTn>
                                        <p:tgtEl>
                                          <p:spTgt spid="140"/>
                                        </p:tgtEl>
                                        <p:attrNameLst>
                                          <p:attrName>style.visibility</p:attrName>
                                        </p:attrNameLst>
                                      </p:cBhvr>
                                      <p:to>
                                        <p:strVal val="hidden"/>
                                      </p:to>
                                    </p:set>
                                  </p:childTnLst>
                                </p:cTn>
                              </p:par>
                            </p:childTnLst>
                          </p:cTn>
                        </p:par>
                        <p:par>
                          <p:cTn id="335" fill="hold">
                            <p:stCondLst>
                              <p:cond delay="4000"/>
                            </p:stCondLst>
                            <p:childTnLst>
                              <p:par>
                                <p:cTn id="336" presetID="1" presetClass="exit" presetSubtype="0" fill="hold" grpId="0" nodeType="afterEffect">
                                  <p:stCondLst>
                                    <p:cond delay="1000"/>
                                  </p:stCondLst>
                                  <p:childTnLst>
                                    <p:set>
                                      <p:cBhvr>
                                        <p:cTn id="337" dur="1" fill="hold">
                                          <p:stCondLst>
                                            <p:cond delay="0"/>
                                          </p:stCondLst>
                                        </p:cTn>
                                        <p:tgtEl>
                                          <p:spTgt spid="139"/>
                                        </p:tgtEl>
                                        <p:attrNameLst>
                                          <p:attrName>style.visibility</p:attrName>
                                        </p:attrNameLst>
                                      </p:cBhvr>
                                      <p:to>
                                        <p:strVal val="hidden"/>
                                      </p:to>
                                    </p:set>
                                  </p:childTnLst>
                                </p:cTn>
                              </p:par>
                            </p:childTnLst>
                          </p:cTn>
                        </p:par>
                        <p:par>
                          <p:cTn id="338" fill="hold">
                            <p:stCondLst>
                              <p:cond delay="5000"/>
                            </p:stCondLst>
                            <p:childTnLst>
                              <p:par>
                                <p:cTn id="339" presetID="1" presetClass="exit" presetSubtype="0" fill="hold" grpId="0" nodeType="afterEffect">
                                  <p:stCondLst>
                                    <p:cond delay="1000"/>
                                  </p:stCondLst>
                                  <p:childTnLst>
                                    <p:set>
                                      <p:cBhvr>
                                        <p:cTn id="340" dur="1" fill="hold">
                                          <p:stCondLst>
                                            <p:cond delay="0"/>
                                          </p:stCondLst>
                                        </p:cTn>
                                        <p:tgtEl>
                                          <p:spTgt spid="138"/>
                                        </p:tgtEl>
                                        <p:attrNameLst>
                                          <p:attrName>style.visibility</p:attrName>
                                        </p:attrNameLst>
                                      </p:cBhvr>
                                      <p:to>
                                        <p:strVal val="hidden"/>
                                      </p:to>
                                    </p:set>
                                  </p:childTnLst>
                                </p:cTn>
                              </p:par>
                            </p:childTnLst>
                          </p:cTn>
                        </p:par>
                        <p:par>
                          <p:cTn id="341" fill="hold">
                            <p:stCondLst>
                              <p:cond delay="6000"/>
                            </p:stCondLst>
                            <p:childTnLst>
                              <p:par>
                                <p:cTn id="342" presetID="1" presetClass="exit" presetSubtype="0" fill="hold" grpId="0" nodeType="afterEffect">
                                  <p:stCondLst>
                                    <p:cond delay="1000"/>
                                  </p:stCondLst>
                                  <p:childTnLst>
                                    <p:set>
                                      <p:cBhvr>
                                        <p:cTn id="343" dur="1" fill="hold">
                                          <p:stCondLst>
                                            <p:cond delay="0"/>
                                          </p:stCondLst>
                                        </p:cTn>
                                        <p:tgtEl>
                                          <p:spTgt spid="137"/>
                                        </p:tgtEl>
                                        <p:attrNameLst>
                                          <p:attrName>style.visibility</p:attrName>
                                        </p:attrNameLst>
                                      </p:cBhvr>
                                      <p:to>
                                        <p:strVal val="hidden"/>
                                      </p:to>
                                    </p:set>
                                  </p:childTnLst>
                                </p:cTn>
                              </p:par>
                            </p:childTnLst>
                          </p:cTn>
                        </p:par>
                        <p:par>
                          <p:cTn id="344" fill="hold">
                            <p:stCondLst>
                              <p:cond delay="7000"/>
                            </p:stCondLst>
                            <p:childTnLst>
                              <p:par>
                                <p:cTn id="345" presetID="1" presetClass="exit" presetSubtype="0" fill="hold" grpId="0" nodeType="afterEffect">
                                  <p:stCondLst>
                                    <p:cond delay="1000"/>
                                  </p:stCondLst>
                                  <p:childTnLst>
                                    <p:set>
                                      <p:cBhvr>
                                        <p:cTn id="346" dur="1" fill="hold">
                                          <p:stCondLst>
                                            <p:cond delay="0"/>
                                          </p:stCondLst>
                                        </p:cTn>
                                        <p:tgtEl>
                                          <p:spTgt spid="136"/>
                                        </p:tgtEl>
                                        <p:attrNameLst>
                                          <p:attrName>style.visibility</p:attrName>
                                        </p:attrNameLst>
                                      </p:cBhvr>
                                      <p:to>
                                        <p:strVal val="hidden"/>
                                      </p:to>
                                    </p:set>
                                  </p:childTnLst>
                                </p:cTn>
                              </p:par>
                            </p:childTnLst>
                          </p:cTn>
                        </p:par>
                        <p:par>
                          <p:cTn id="347" fill="hold">
                            <p:stCondLst>
                              <p:cond delay="8000"/>
                            </p:stCondLst>
                            <p:childTnLst>
                              <p:par>
                                <p:cTn id="348" presetID="1" presetClass="exit" presetSubtype="0" fill="hold" grpId="0" nodeType="afterEffect">
                                  <p:stCondLst>
                                    <p:cond delay="1000"/>
                                  </p:stCondLst>
                                  <p:childTnLst>
                                    <p:set>
                                      <p:cBhvr>
                                        <p:cTn id="349" dur="1" fill="hold">
                                          <p:stCondLst>
                                            <p:cond delay="0"/>
                                          </p:stCondLst>
                                        </p:cTn>
                                        <p:tgtEl>
                                          <p:spTgt spid="135"/>
                                        </p:tgtEl>
                                        <p:attrNameLst>
                                          <p:attrName>style.visibility</p:attrName>
                                        </p:attrNameLst>
                                      </p:cBhvr>
                                      <p:to>
                                        <p:strVal val="hidden"/>
                                      </p:to>
                                    </p:set>
                                  </p:childTnLst>
                                </p:cTn>
                              </p:par>
                            </p:childTnLst>
                          </p:cTn>
                        </p:par>
                        <p:par>
                          <p:cTn id="350" fill="hold">
                            <p:stCondLst>
                              <p:cond delay="9000"/>
                            </p:stCondLst>
                            <p:childTnLst>
                              <p:par>
                                <p:cTn id="351" presetID="1" presetClass="exit" presetSubtype="0" fill="hold" grpId="0" nodeType="afterEffect">
                                  <p:stCondLst>
                                    <p:cond delay="1000"/>
                                  </p:stCondLst>
                                  <p:childTnLst>
                                    <p:set>
                                      <p:cBhvr>
                                        <p:cTn id="352" dur="1" fill="hold">
                                          <p:stCondLst>
                                            <p:cond delay="0"/>
                                          </p:stCondLst>
                                        </p:cTn>
                                        <p:tgtEl>
                                          <p:spTgt spid="134"/>
                                        </p:tgtEl>
                                        <p:attrNameLst>
                                          <p:attrName>style.visibility</p:attrName>
                                        </p:attrNameLst>
                                      </p:cBhvr>
                                      <p:to>
                                        <p:strVal val="hidden"/>
                                      </p:to>
                                    </p:set>
                                  </p:childTnLst>
                                </p:cTn>
                              </p:par>
                            </p:childTnLst>
                          </p:cTn>
                        </p:par>
                        <p:par>
                          <p:cTn id="353" fill="hold">
                            <p:stCondLst>
                              <p:cond delay="10000"/>
                            </p:stCondLst>
                            <p:childTnLst>
                              <p:par>
                                <p:cTn id="354" presetID="1" presetClass="exit" presetSubtype="0" fill="hold" grpId="0" nodeType="afterEffect">
                                  <p:stCondLst>
                                    <p:cond delay="1000"/>
                                  </p:stCondLst>
                                  <p:childTnLst>
                                    <p:set>
                                      <p:cBhvr>
                                        <p:cTn id="355" dur="1" fill="hold">
                                          <p:stCondLst>
                                            <p:cond delay="0"/>
                                          </p:stCondLst>
                                        </p:cTn>
                                        <p:tgtEl>
                                          <p:spTgt spid="133"/>
                                        </p:tgtEl>
                                        <p:attrNameLst>
                                          <p:attrName>style.visibility</p:attrName>
                                        </p:attrNameLst>
                                      </p:cBhvr>
                                      <p:to>
                                        <p:strVal val="hidden"/>
                                      </p:to>
                                    </p:set>
                                  </p:childTnLst>
                                </p:cTn>
                              </p:par>
                            </p:childTnLst>
                          </p:cTn>
                        </p:par>
                        <p:par>
                          <p:cTn id="356" fill="hold">
                            <p:stCondLst>
                              <p:cond delay="11000"/>
                            </p:stCondLst>
                            <p:childTnLst>
                              <p:par>
                                <p:cTn id="357" presetID="1" presetClass="exit" presetSubtype="0" fill="hold" grpId="0" nodeType="afterEffect">
                                  <p:stCondLst>
                                    <p:cond delay="1000"/>
                                  </p:stCondLst>
                                  <p:childTnLst>
                                    <p:set>
                                      <p:cBhvr>
                                        <p:cTn id="358" dur="1" fill="hold">
                                          <p:stCondLst>
                                            <p:cond delay="0"/>
                                          </p:stCondLst>
                                        </p:cTn>
                                        <p:tgtEl>
                                          <p:spTgt spid="132"/>
                                        </p:tgtEl>
                                        <p:attrNameLst>
                                          <p:attrName>style.visibility</p:attrName>
                                        </p:attrNameLst>
                                      </p:cBhvr>
                                      <p:to>
                                        <p:strVal val="hidden"/>
                                      </p:to>
                                    </p:set>
                                  </p:childTnLst>
                                </p:cTn>
                              </p:par>
                            </p:childTnLst>
                          </p:cTn>
                        </p:par>
                        <p:par>
                          <p:cTn id="359" fill="hold">
                            <p:stCondLst>
                              <p:cond delay="12000"/>
                            </p:stCondLst>
                            <p:childTnLst>
                              <p:par>
                                <p:cTn id="360" presetID="1" presetClass="exit" presetSubtype="0" fill="hold" grpId="0" nodeType="afterEffect">
                                  <p:stCondLst>
                                    <p:cond delay="1000"/>
                                  </p:stCondLst>
                                  <p:childTnLst>
                                    <p:set>
                                      <p:cBhvr>
                                        <p:cTn id="361" dur="1" fill="hold">
                                          <p:stCondLst>
                                            <p:cond delay="0"/>
                                          </p:stCondLst>
                                        </p:cTn>
                                        <p:tgtEl>
                                          <p:spTgt spid="131"/>
                                        </p:tgtEl>
                                        <p:attrNameLst>
                                          <p:attrName>style.visibility</p:attrName>
                                        </p:attrNameLst>
                                      </p:cBhvr>
                                      <p:to>
                                        <p:strVal val="hidden"/>
                                      </p:to>
                                    </p:set>
                                  </p:childTnLst>
                                </p:cTn>
                              </p:par>
                            </p:childTnLst>
                          </p:cTn>
                        </p:par>
                        <p:par>
                          <p:cTn id="362" fill="hold">
                            <p:stCondLst>
                              <p:cond delay="13000"/>
                            </p:stCondLst>
                            <p:childTnLst>
                              <p:par>
                                <p:cTn id="363" presetID="1" presetClass="exit" presetSubtype="0" fill="hold" grpId="0" nodeType="afterEffect">
                                  <p:stCondLst>
                                    <p:cond delay="1000"/>
                                  </p:stCondLst>
                                  <p:childTnLst>
                                    <p:set>
                                      <p:cBhvr>
                                        <p:cTn id="364" dur="1" fill="hold">
                                          <p:stCondLst>
                                            <p:cond delay="0"/>
                                          </p:stCondLst>
                                        </p:cTn>
                                        <p:tgtEl>
                                          <p:spTgt spid="130"/>
                                        </p:tgtEl>
                                        <p:attrNameLst>
                                          <p:attrName>style.visibility</p:attrName>
                                        </p:attrNameLst>
                                      </p:cBhvr>
                                      <p:to>
                                        <p:strVal val="hidden"/>
                                      </p:to>
                                    </p:set>
                                  </p:childTnLst>
                                </p:cTn>
                              </p:par>
                            </p:childTnLst>
                          </p:cTn>
                        </p:par>
                        <p:par>
                          <p:cTn id="365" fill="hold">
                            <p:stCondLst>
                              <p:cond delay="14000"/>
                            </p:stCondLst>
                            <p:childTnLst>
                              <p:par>
                                <p:cTn id="366" presetID="1" presetClass="exit" presetSubtype="0" fill="hold" grpId="0" nodeType="afterEffect">
                                  <p:stCondLst>
                                    <p:cond delay="1000"/>
                                  </p:stCondLst>
                                  <p:childTnLst>
                                    <p:set>
                                      <p:cBhvr>
                                        <p:cTn id="367" dur="1" fill="hold">
                                          <p:stCondLst>
                                            <p:cond delay="0"/>
                                          </p:stCondLst>
                                        </p:cTn>
                                        <p:tgtEl>
                                          <p:spTgt spid="129"/>
                                        </p:tgtEl>
                                        <p:attrNameLst>
                                          <p:attrName>style.visibility</p:attrName>
                                        </p:attrNameLst>
                                      </p:cBhvr>
                                      <p:to>
                                        <p:strVal val="hidden"/>
                                      </p:to>
                                    </p:set>
                                  </p:childTnLst>
                                </p:cTn>
                              </p:par>
                            </p:childTnLst>
                          </p:cTn>
                        </p:par>
                        <p:par>
                          <p:cTn id="368" fill="hold">
                            <p:stCondLst>
                              <p:cond delay="15000"/>
                            </p:stCondLst>
                            <p:childTnLst>
                              <p:par>
                                <p:cTn id="369" presetID="1" presetClass="exit" presetSubtype="0" fill="hold" grpId="0" nodeType="afterEffect">
                                  <p:stCondLst>
                                    <p:cond delay="1000"/>
                                  </p:stCondLst>
                                  <p:childTnLst>
                                    <p:set>
                                      <p:cBhvr>
                                        <p:cTn id="370" dur="1" fill="hold">
                                          <p:stCondLst>
                                            <p:cond delay="0"/>
                                          </p:stCondLst>
                                        </p:cTn>
                                        <p:tgtEl>
                                          <p:spTgt spid="128"/>
                                        </p:tgtEl>
                                        <p:attrNameLst>
                                          <p:attrName>style.visibility</p:attrName>
                                        </p:attrNameLst>
                                      </p:cBhvr>
                                      <p:to>
                                        <p:strVal val="hidden"/>
                                      </p:to>
                                    </p:set>
                                  </p:childTnLst>
                                </p:cTn>
                              </p:par>
                            </p:childTnLst>
                          </p:cTn>
                        </p:par>
                        <p:par>
                          <p:cTn id="371" fill="hold">
                            <p:stCondLst>
                              <p:cond delay="16000"/>
                            </p:stCondLst>
                            <p:childTnLst>
                              <p:par>
                                <p:cTn id="372" presetID="1" presetClass="exit" presetSubtype="0" fill="hold" grpId="0" nodeType="afterEffect">
                                  <p:stCondLst>
                                    <p:cond delay="1000"/>
                                  </p:stCondLst>
                                  <p:childTnLst>
                                    <p:set>
                                      <p:cBhvr>
                                        <p:cTn id="373" dur="1" fill="hold">
                                          <p:stCondLst>
                                            <p:cond delay="0"/>
                                          </p:stCondLst>
                                        </p:cTn>
                                        <p:tgtEl>
                                          <p:spTgt spid="127"/>
                                        </p:tgtEl>
                                        <p:attrNameLst>
                                          <p:attrName>style.visibility</p:attrName>
                                        </p:attrNameLst>
                                      </p:cBhvr>
                                      <p:to>
                                        <p:strVal val="hidden"/>
                                      </p:to>
                                    </p:set>
                                  </p:childTnLst>
                                </p:cTn>
                              </p:par>
                            </p:childTnLst>
                          </p:cTn>
                        </p:par>
                        <p:par>
                          <p:cTn id="374" fill="hold">
                            <p:stCondLst>
                              <p:cond delay="17000"/>
                            </p:stCondLst>
                            <p:childTnLst>
                              <p:par>
                                <p:cTn id="375" presetID="1" presetClass="exit" presetSubtype="0" fill="hold" grpId="0" nodeType="afterEffect">
                                  <p:stCondLst>
                                    <p:cond delay="1000"/>
                                  </p:stCondLst>
                                  <p:childTnLst>
                                    <p:set>
                                      <p:cBhvr>
                                        <p:cTn id="376" dur="1" fill="hold">
                                          <p:stCondLst>
                                            <p:cond delay="0"/>
                                          </p:stCondLst>
                                        </p:cTn>
                                        <p:tgtEl>
                                          <p:spTgt spid="126"/>
                                        </p:tgtEl>
                                        <p:attrNameLst>
                                          <p:attrName>style.visibility</p:attrName>
                                        </p:attrNameLst>
                                      </p:cBhvr>
                                      <p:to>
                                        <p:strVal val="hidden"/>
                                      </p:to>
                                    </p:set>
                                  </p:childTnLst>
                                </p:cTn>
                              </p:par>
                            </p:childTnLst>
                          </p:cTn>
                        </p:par>
                        <p:par>
                          <p:cTn id="377" fill="hold">
                            <p:stCondLst>
                              <p:cond delay="18000"/>
                            </p:stCondLst>
                            <p:childTnLst>
                              <p:par>
                                <p:cTn id="378" presetID="1" presetClass="exit" presetSubtype="0" fill="hold" grpId="0" nodeType="afterEffect">
                                  <p:stCondLst>
                                    <p:cond delay="1000"/>
                                  </p:stCondLst>
                                  <p:childTnLst>
                                    <p:set>
                                      <p:cBhvr>
                                        <p:cTn id="379" dur="1" fill="hold">
                                          <p:stCondLst>
                                            <p:cond delay="0"/>
                                          </p:stCondLst>
                                        </p:cTn>
                                        <p:tgtEl>
                                          <p:spTgt spid="125"/>
                                        </p:tgtEl>
                                        <p:attrNameLst>
                                          <p:attrName>style.visibility</p:attrName>
                                        </p:attrNameLst>
                                      </p:cBhvr>
                                      <p:to>
                                        <p:strVal val="hidden"/>
                                      </p:to>
                                    </p:set>
                                  </p:childTnLst>
                                </p:cTn>
                              </p:par>
                            </p:childTnLst>
                          </p:cTn>
                        </p:par>
                        <p:par>
                          <p:cTn id="380" fill="hold">
                            <p:stCondLst>
                              <p:cond delay="19000"/>
                            </p:stCondLst>
                            <p:childTnLst>
                              <p:par>
                                <p:cTn id="381" presetID="1" presetClass="exit" presetSubtype="0" fill="hold" grpId="0" nodeType="afterEffect">
                                  <p:stCondLst>
                                    <p:cond delay="1000"/>
                                  </p:stCondLst>
                                  <p:childTnLst>
                                    <p:set>
                                      <p:cBhvr>
                                        <p:cTn id="382" dur="1" fill="hold">
                                          <p:stCondLst>
                                            <p:cond delay="0"/>
                                          </p:stCondLst>
                                        </p:cTn>
                                        <p:tgtEl>
                                          <p:spTgt spid="124"/>
                                        </p:tgtEl>
                                        <p:attrNameLst>
                                          <p:attrName>style.visibility</p:attrName>
                                        </p:attrNameLst>
                                      </p:cBhvr>
                                      <p:to>
                                        <p:strVal val="hidden"/>
                                      </p:to>
                                    </p:set>
                                  </p:childTnLst>
                                </p:cTn>
                              </p:par>
                            </p:childTnLst>
                          </p:cTn>
                        </p:par>
                        <p:par>
                          <p:cTn id="383" fill="hold">
                            <p:stCondLst>
                              <p:cond delay="20000"/>
                            </p:stCondLst>
                            <p:childTnLst>
                              <p:par>
                                <p:cTn id="384" presetID="1" presetClass="exit" presetSubtype="0" fill="hold" grpId="0" nodeType="afterEffect">
                                  <p:stCondLst>
                                    <p:cond delay="1000"/>
                                  </p:stCondLst>
                                  <p:childTnLst>
                                    <p:set>
                                      <p:cBhvr>
                                        <p:cTn id="385" dur="1" fill="hold">
                                          <p:stCondLst>
                                            <p:cond delay="0"/>
                                          </p:stCondLst>
                                        </p:cTn>
                                        <p:tgtEl>
                                          <p:spTgt spid="123"/>
                                        </p:tgtEl>
                                        <p:attrNameLst>
                                          <p:attrName>style.visibility</p:attrName>
                                        </p:attrNameLst>
                                      </p:cBhvr>
                                      <p:to>
                                        <p:strVal val="hidden"/>
                                      </p:to>
                                    </p:set>
                                  </p:childTnLst>
                                </p:cTn>
                              </p:par>
                            </p:childTnLst>
                          </p:cTn>
                        </p:par>
                        <p:par>
                          <p:cTn id="386" fill="hold">
                            <p:stCondLst>
                              <p:cond delay="21000"/>
                            </p:stCondLst>
                            <p:childTnLst>
                              <p:par>
                                <p:cTn id="387" presetID="1" presetClass="exit" presetSubtype="0" fill="hold" grpId="0" nodeType="afterEffect">
                                  <p:stCondLst>
                                    <p:cond delay="1000"/>
                                  </p:stCondLst>
                                  <p:childTnLst>
                                    <p:set>
                                      <p:cBhvr>
                                        <p:cTn id="388" dur="1" fill="hold">
                                          <p:stCondLst>
                                            <p:cond delay="0"/>
                                          </p:stCondLst>
                                        </p:cTn>
                                        <p:tgtEl>
                                          <p:spTgt spid="122"/>
                                        </p:tgtEl>
                                        <p:attrNameLst>
                                          <p:attrName>style.visibility</p:attrName>
                                        </p:attrNameLst>
                                      </p:cBhvr>
                                      <p:to>
                                        <p:strVal val="hidden"/>
                                      </p:to>
                                    </p:set>
                                  </p:childTnLst>
                                </p:cTn>
                              </p:par>
                            </p:childTnLst>
                          </p:cTn>
                        </p:par>
                        <p:par>
                          <p:cTn id="389" fill="hold">
                            <p:stCondLst>
                              <p:cond delay="22000"/>
                            </p:stCondLst>
                            <p:childTnLst>
                              <p:par>
                                <p:cTn id="390" presetID="1" presetClass="exit" presetSubtype="0" fill="hold" grpId="0" nodeType="afterEffect">
                                  <p:stCondLst>
                                    <p:cond delay="1000"/>
                                  </p:stCondLst>
                                  <p:childTnLst>
                                    <p:set>
                                      <p:cBhvr>
                                        <p:cTn id="391" dur="1" fill="hold">
                                          <p:stCondLst>
                                            <p:cond delay="0"/>
                                          </p:stCondLst>
                                        </p:cTn>
                                        <p:tgtEl>
                                          <p:spTgt spid="121"/>
                                        </p:tgtEl>
                                        <p:attrNameLst>
                                          <p:attrName>style.visibility</p:attrName>
                                        </p:attrNameLst>
                                      </p:cBhvr>
                                      <p:to>
                                        <p:strVal val="hidden"/>
                                      </p:to>
                                    </p:set>
                                  </p:childTnLst>
                                </p:cTn>
                              </p:par>
                            </p:childTnLst>
                          </p:cTn>
                        </p:par>
                        <p:par>
                          <p:cTn id="392" fill="hold">
                            <p:stCondLst>
                              <p:cond delay="23000"/>
                            </p:stCondLst>
                            <p:childTnLst>
                              <p:par>
                                <p:cTn id="393" presetID="1" presetClass="exit" presetSubtype="0" fill="hold" grpId="0" nodeType="afterEffect">
                                  <p:stCondLst>
                                    <p:cond delay="1000"/>
                                  </p:stCondLst>
                                  <p:childTnLst>
                                    <p:set>
                                      <p:cBhvr>
                                        <p:cTn id="394" dur="1" fill="hold">
                                          <p:stCondLst>
                                            <p:cond delay="0"/>
                                          </p:stCondLst>
                                        </p:cTn>
                                        <p:tgtEl>
                                          <p:spTgt spid="120"/>
                                        </p:tgtEl>
                                        <p:attrNameLst>
                                          <p:attrName>style.visibility</p:attrName>
                                        </p:attrNameLst>
                                      </p:cBhvr>
                                      <p:to>
                                        <p:strVal val="hidden"/>
                                      </p:to>
                                    </p:set>
                                  </p:childTnLst>
                                </p:cTn>
                              </p:par>
                            </p:childTnLst>
                          </p:cTn>
                        </p:par>
                        <p:par>
                          <p:cTn id="395" fill="hold">
                            <p:stCondLst>
                              <p:cond delay="24000"/>
                            </p:stCondLst>
                            <p:childTnLst>
                              <p:par>
                                <p:cTn id="396" presetID="1" presetClass="exit" presetSubtype="0" fill="hold" grpId="0" nodeType="afterEffect">
                                  <p:stCondLst>
                                    <p:cond delay="1000"/>
                                  </p:stCondLst>
                                  <p:childTnLst>
                                    <p:set>
                                      <p:cBhvr>
                                        <p:cTn id="397" dur="1" fill="hold">
                                          <p:stCondLst>
                                            <p:cond delay="0"/>
                                          </p:stCondLst>
                                        </p:cTn>
                                        <p:tgtEl>
                                          <p:spTgt spid="119"/>
                                        </p:tgtEl>
                                        <p:attrNameLst>
                                          <p:attrName>style.visibility</p:attrName>
                                        </p:attrNameLst>
                                      </p:cBhvr>
                                      <p:to>
                                        <p:strVal val="hidden"/>
                                      </p:to>
                                    </p:set>
                                  </p:childTnLst>
                                </p:cTn>
                              </p:par>
                            </p:childTnLst>
                          </p:cTn>
                        </p:par>
                        <p:par>
                          <p:cTn id="398" fill="hold">
                            <p:stCondLst>
                              <p:cond delay="25000"/>
                            </p:stCondLst>
                            <p:childTnLst>
                              <p:par>
                                <p:cTn id="399" presetID="1" presetClass="exit" presetSubtype="0" fill="hold" grpId="0" nodeType="afterEffect">
                                  <p:stCondLst>
                                    <p:cond delay="1000"/>
                                  </p:stCondLst>
                                  <p:childTnLst>
                                    <p:set>
                                      <p:cBhvr>
                                        <p:cTn id="400" dur="1" fill="hold">
                                          <p:stCondLst>
                                            <p:cond delay="0"/>
                                          </p:stCondLst>
                                        </p:cTn>
                                        <p:tgtEl>
                                          <p:spTgt spid="118"/>
                                        </p:tgtEl>
                                        <p:attrNameLst>
                                          <p:attrName>style.visibility</p:attrName>
                                        </p:attrNameLst>
                                      </p:cBhvr>
                                      <p:to>
                                        <p:strVal val="hidden"/>
                                      </p:to>
                                    </p:set>
                                  </p:childTnLst>
                                </p:cTn>
                              </p:par>
                            </p:childTnLst>
                          </p:cTn>
                        </p:par>
                        <p:par>
                          <p:cTn id="401" fill="hold">
                            <p:stCondLst>
                              <p:cond delay="26000"/>
                            </p:stCondLst>
                            <p:childTnLst>
                              <p:par>
                                <p:cTn id="402" presetID="1" presetClass="exit" presetSubtype="0" fill="hold" grpId="0" nodeType="afterEffect">
                                  <p:stCondLst>
                                    <p:cond delay="1000"/>
                                  </p:stCondLst>
                                  <p:childTnLst>
                                    <p:set>
                                      <p:cBhvr>
                                        <p:cTn id="403" dur="1" fill="hold">
                                          <p:stCondLst>
                                            <p:cond delay="0"/>
                                          </p:stCondLst>
                                        </p:cTn>
                                        <p:tgtEl>
                                          <p:spTgt spid="117"/>
                                        </p:tgtEl>
                                        <p:attrNameLst>
                                          <p:attrName>style.visibility</p:attrName>
                                        </p:attrNameLst>
                                      </p:cBhvr>
                                      <p:to>
                                        <p:strVal val="hidden"/>
                                      </p:to>
                                    </p:set>
                                  </p:childTnLst>
                                </p:cTn>
                              </p:par>
                            </p:childTnLst>
                          </p:cTn>
                        </p:par>
                        <p:par>
                          <p:cTn id="404" fill="hold">
                            <p:stCondLst>
                              <p:cond delay="27000"/>
                            </p:stCondLst>
                            <p:childTnLst>
                              <p:par>
                                <p:cTn id="405" presetID="1" presetClass="exit" presetSubtype="0" fill="hold" grpId="0" nodeType="afterEffect">
                                  <p:stCondLst>
                                    <p:cond delay="1000"/>
                                  </p:stCondLst>
                                  <p:childTnLst>
                                    <p:set>
                                      <p:cBhvr>
                                        <p:cTn id="406" dur="1" fill="hold">
                                          <p:stCondLst>
                                            <p:cond delay="0"/>
                                          </p:stCondLst>
                                        </p:cTn>
                                        <p:tgtEl>
                                          <p:spTgt spid="116"/>
                                        </p:tgtEl>
                                        <p:attrNameLst>
                                          <p:attrName>style.visibility</p:attrName>
                                        </p:attrNameLst>
                                      </p:cBhvr>
                                      <p:to>
                                        <p:strVal val="hidden"/>
                                      </p:to>
                                    </p:set>
                                  </p:childTnLst>
                                </p:cTn>
                              </p:par>
                            </p:childTnLst>
                          </p:cTn>
                        </p:par>
                        <p:par>
                          <p:cTn id="407" fill="hold">
                            <p:stCondLst>
                              <p:cond delay="28000"/>
                            </p:stCondLst>
                            <p:childTnLst>
                              <p:par>
                                <p:cTn id="408" presetID="1" presetClass="exit" presetSubtype="0" fill="hold" grpId="0" nodeType="afterEffect">
                                  <p:stCondLst>
                                    <p:cond delay="1000"/>
                                  </p:stCondLst>
                                  <p:childTnLst>
                                    <p:set>
                                      <p:cBhvr>
                                        <p:cTn id="409" dur="1" fill="hold">
                                          <p:stCondLst>
                                            <p:cond delay="0"/>
                                          </p:stCondLst>
                                        </p:cTn>
                                        <p:tgtEl>
                                          <p:spTgt spid="115"/>
                                        </p:tgtEl>
                                        <p:attrNameLst>
                                          <p:attrName>style.visibility</p:attrName>
                                        </p:attrNameLst>
                                      </p:cBhvr>
                                      <p:to>
                                        <p:strVal val="hidden"/>
                                      </p:to>
                                    </p:set>
                                  </p:childTnLst>
                                </p:cTn>
                              </p:par>
                            </p:childTnLst>
                          </p:cTn>
                        </p:par>
                        <p:par>
                          <p:cTn id="410" fill="hold">
                            <p:stCondLst>
                              <p:cond delay="29000"/>
                            </p:stCondLst>
                            <p:childTnLst>
                              <p:par>
                                <p:cTn id="411" presetID="1" presetClass="exit" presetSubtype="0" fill="hold" grpId="0" nodeType="afterEffect">
                                  <p:stCondLst>
                                    <p:cond delay="1000"/>
                                  </p:stCondLst>
                                  <p:childTnLst>
                                    <p:set>
                                      <p:cBhvr>
                                        <p:cTn id="412" dur="1" fill="hold">
                                          <p:stCondLst>
                                            <p:cond delay="0"/>
                                          </p:stCondLst>
                                        </p:cTn>
                                        <p:tgtEl>
                                          <p:spTgt spid="114"/>
                                        </p:tgtEl>
                                        <p:attrNameLst>
                                          <p:attrName>style.visibility</p:attrName>
                                        </p:attrNameLst>
                                      </p:cBhvr>
                                      <p:to>
                                        <p:strVal val="hidden"/>
                                      </p:to>
                                    </p:set>
                                  </p:childTnLst>
                                </p:cTn>
                              </p:par>
                            </p:childTnLst>
                          </p:cTn>
                        </p:par>
                      </p:childTnLst>
                    </p:cTn>
                  </p:par>
                </p:childTnLst>
              </p:cTn>
              <p:nextCondLst>
                <p:cond evt="onClick" delay="0">
                  <p:tgtEl>
                    <p:spTgt spid="143"/>
                  </p:tgtEl>
                </p:cond>
              </p:nextCondLst>
            </p:seq>
            <p:seq concurrent="1" nextAc="seek">
              <p:cTn id="413" restart="whenNotActive" fill="hold" evtFilter="cancelBubble" nodeType="interactiveSeq">
                <p:stCondLst>
                  <p:cond evt="onClick" delay="0">
                    <p:tgtEl>
                      <p:spTgt spid="164"/>
                    </p:tgtEl>
                  </p:cond>
                </p:stCondLst>
                <p:endSync evt="end" delay="0">
                  <p:rtn val="all"/>
                </p:endSync>
                <p:childTnLst>
                  <p:par>
                    <p:cTn id="414" fill="hold">
                      <p:stCondLst>
                        <p:cond delay="0"/>
                      </p:stCondLst>
                      <p:childTnLst>
                        <p:par>
                          <p:cTn id="415" fill="hold">
                            <p:stCondLst>
                              <p:cond delay="0"/>
                            </p:stCondLst>
                            <p:childTnLst>
                              <p:par>
                                <p:cTn id="416" presetID="1" presetClass="exit" presetSubtype="0" fill="hold" grpId="0" nodeType="afterEffect">
                                  <p:stCondLst>
                                    <p:cond delay="1000"/>
                                  </p:stCondLst>
                                  <p:childTnLst>
                                    <p:set>
                                      <p:cBhvr>
                                        <p:cTn id="417" dur="1" fill="hold">
                                          <p:stCondLst>
                                            <p:cond delay="0"/>
                                          </p:stCondLst>
                                        </p:cTn>
                                        <p:tgtEl>
                                          <p:spTgt spid="164"/>
                                        </p:tgtEl>
                                        <p:attrNameLst>
                                          <p:attrName>style.visibility</p:attrName>
                                        </p:attrNameLst>
                                      </p:cBhvr>
                                      <p:to>
                                        <p:strVal val="hidden"/>
                                      </p:to>
                                    </p:set>
                                  </p:childTnLst>
                                </p:cTn>
                              </p:par>
                            </p:childTnLst>
                          </p:cTn>
                        </p:par>
                        <p:par>
                          <p:cTn id="418" fill="hold">
                            <p:stCondLst>
                              <p:cond delay="1000"/>
                            </p:stCondLst>
                            <p:childTnLst>
                              <p:par>
                                <p:cTn id="419" presetID="1" presetClass="exit" presetSubtype="0" fill="hold" grpId="0" nodeType="afterEffect">
                                  <p:stCondLst>
                                    <p:cond delay="1000"/>
                                  </p:stCondLst>
                                  <p:childTnLst>
                                    <p:set>
                                      <p:cBhvr>
                                        <p:cTn id="420" dur="1" fill="hold">
                                          <p:stCondLst>
                                            <p:cond delay="0"/>
                                          </p:stCondLst>
                                        </p:cTn>
                                        <p:tgtEl>
                                          <p:spTgt spid="163"/>
                                        </p:tgtEl>
                                        <p:attrNameLst>
                                          <p:attrName>style.visibility</p:attrName>
                                        </p:attrNameLst>
                                      </p:cBhvr>
                                      <p:to>
                                        <p:strVal val="hidden"/>
                                      </p:to>
                                    </p:set>
                                  </p:childTnLst>
                                </p:cTn>
                              </p:par>
                            </p:childTnLst>
                          </p:cTn>
                        </p:par>
                        <p:par>
                          <p:cTn id="421" fill="hold">
                            <p:stCondLst>
                              <p:cond delay="2000"/>
                            </p:stCondLst>
                            <p:childTnLst>
                              <p:par>
                                <p:cTn id="422" presetID="1" presetClass="exit" presetSubtype="0" fill="hold" grpId="0" nodeType="afterEffect">
                                  <p:stCondLst>
                                    <p:cond delay="1000"/>
                                  </p:stCondLst>
                                  <p:childTnLst>
                                    <p:set>
                                      <p:cBhvr>
                                        <p:cTn id="423" dur="1" fill="hold">
                                          <p:stCondLst>
                                            <p:cond delay="0"/>
                                          </p:stCondLst>
                                        </p:cTn>
                                        <p:tgtEl>
                                          <p:spTgt spid="162"/>
                                        </p:tgtEl>
                                        <p:attrNameLst>
                                          <p:attrName>style.visibility</p:attrName>
                                        </p:attrNameLst>
                                      </p:cBhvr>
                                      <p:to>
                                        <p:strVal val="hidden"/>
                                      </p:to>
                                    </p:set>
                                  </p:childTnLst>
                                </p:cTn>
                              </p:par>
                            </p:childTnLst>
                          </p:cTn>
                        </p:par>
                        <p:par>
                          <p:cTn id="424" fill="hold">
                            <p:stCondLst>
                              <p:cond delay="3000"/>
                            </p:stCondLst>
                            <p:childTnLst>
                              <p:par>
                                <p:cTn id="425" presetID="1" presetClass="exit" presetSubtype="0" fill="hold" grpId="0" nodeType="afterEffect">
                                  <p:stCondLst>
                                    <p:cond delay="1000"/>
                                  </p:stCondLst>
                                  <p:childTnLst>
                                    <p:set>
                                      <p:cBhvr>
                                        <p:cTn id="426" dur="1" fill="hold">
                                          <p:stCondLst>
                                            <p:cond delay="0"/>
                                          </p:stCondLst>
                                        </p:cTn>
                                        <p:tgtEl>
                                          <p:spTgt spid="161"/>
                                        </p:tgtEl>
                                        <p:attrNameLst>
                                          <p:attrName>style.visibility</p:attrName>
                                        </p:attrNameLst>
                                      </p:cBhvr>
                                      <p:to>
                                        <p:strVal val="hidden"/>
                                      </p:to>
                                    </p:set>
                                  </p:childTnLst>
                                </p:cTn>
                              </p:par>
                            </p:childTnLst>
                          </p:cTn>
                        </p:par>
                        <p:par>
                          <p:cTn id="427" fill="hold">
                            <p:stCondLst>
                              <p:cond delay="4000"/>
                            </p:stCondLst>
                            <p:childTnLst>
                              <p:par>
                                <p:cTn id="428" presetID="1" presetClass="exit" presetSubtype="0" fill="hold" grpId="0" nodeType="afterEffect">
                                  <p:stCondLst>
                                    <p:cond delay="1000"/>
                                  </p:stCondLst>
                                  <p:childTnLst>
                                    <p:set>
                                      <p:cBhvr>
                                        <p:cTn id="429" dur="1" fill="hold">
                                          <p:stCondLst>
                                            <p:cond delay="0"/>
                                          </p:stCondLst>
                                        </p:cTn>
                                        <p:tgtEl>
                                          <p:spTgt spid="160"/>
                                        </p:tgtEl>
                                        <p:attrNameLst>
                                          <p:attrName>style.visibility</p:attrName>
                                        </p:attrNameLst>
                                      </p:cBhvr>
                                      <p:to>
                                        <p:strVal val="hidden"/>
                                      </p:to>
                                    </p:set>
                                  </p:childTnLst>
                                </p:cTn>
                              </p:par>
                            </p:childTnLst>
                          </p:cTn>
                        </p:par>
                        <p:par>
                          <p:cTn id="430" fill="hold">
                            <p:stCondLst>
                              <p:cond delay="5000"/>
                            </p:stCondLst>
                            <p:childTnLst>
                              <p:par>
                                <p:cTn id="431" presetID="1" presetClass="exit" presetSubtype="0" fill="hold" grpId="0" nodeType="afterEffect">
                                  <p:stCondLst>
                                    <p:cond delay="1000"/>
                                  </p:stCondLst>
                                  <p:childTnLst>
                                    <p:set>
                                      <p:cBhvr>
                                        <p:cTn id="432" dur="1" fill="hold">
                                          <p:stCondLst>
                                            <p:cond delay="0"/>
                                          </p:stCondLst>
                                        </p:cTn>
                                        <p:tgtEl>
                                          <p:spTgt spid="159"/>
                                        </p:tgtEl>
                                        <p:attrNameLst>
                                          <p:attrName>style.visibility</p:attrName>
                                        </p:attrNameLst>
                                      </p:cBhvr>
                                      <p:to>
                                        <p:strVal val="hidden"/>
                                      </p:to>
                                    </p:set>
                                  </p:childTnLst>
                                </p:cTn>
                              </p:par>
                            </p:childTnLst>
                          </p:cTn>
                        </p:par>
                        <p:par>
                          <p:cTn id="433" fill="hold">
                            <p:stCondLst>
                              <p:cond delay="6000"/>
                            </p:stCondLst>
                            <p:childTnLst>
                              <p:par>
                                <p:cTn id="434" presetID="1" presetClass="exit" presetSubtype="0" fill="hold" grpId="0" nodeType="afterEffect">
                                  <p:stCondLst>
                                    <p:cond delay="1000"/>
                                  </p:stCondLst>
                                  <p:childTnLst>
                                    <p:set>
                                      <p:cBhvr>
                                        <p:cTn id="435" dur="1" fill="hold">
                                          <p:stCondLst>
                                            <p:cond delay="0"/>
                                          </p:stCondLst>
                                        </p:cTn>
                                        <p:tgtEl>
                                          <p:spTgt spid="158"/>
                                        </p:tgtEl>
                                        <p:attrNameLst>
                                          <p:attrName>style.visibility</p:attrName>
                                        </p:attrNameLst>
                                      </p:cBhvr>
                                      <p:to>
                                        <p:strVal val="hidden"/>
                                      </p:to>
                                    </p:set>
                                  </p:childTnLst>
                                </p:cTn>
                              </p:par>
                            </p:childTnLst>
                          </p:cTn>
                        </p:par>
                        <p:par>
                          <p:cTn id="436" fill="hold">
                            <p:stCondLst>
                              <p:cond delay="7000"/>
                            </p:stCondLst>
                            <p:childTnLst>
                              <p:par>
                                <p:cTn id="437" presetID="1" presetClass="exit" presetSubtype="0" fill="hold" grpId="0" nodeType="afterEffect">
                                  <p:stCondLst>
                                    <p:cond delay="1000"/>
                                  </p:stCondLst>
                                  <p:childTnLst>
                                    <p:set>
                                      <p:cBhvr>
                                        <p:cTn id="438" dur="1" fill="hold">
                                          <p:stCondLst>
                                            <p:cond delay="0"/>
                                          </p:stCondLst>
                                        </p:cTn>
                                        <p:tgtEl>
                                          <p:spTgt spid="157"/>
                                        </p:tgtEl>
                                        <p:attrNameLst>
                                          <p:attrName>style.visibility</p:attrName>
                                        </p:attrNameLst>
                                      </p:cBhvr>
                                      <p:to>
                                        <p:strVal val="hidden"/>
                                      </p:to>
                                    </p:set>
                                  </p:childTnLst>
                                </p:cTn>
                              </p:par>
                            </p:childTnLst>
                          </p:cTn>
                        </p:par>
                        <p:par>
                          <p:cTn id="439" fill="hold">
                            <p:stCondLst>
                              <p:cond delay="8000"/>
                            </p:stCondLst>
                            <p:childTnLst>
                              <p:par>
                                <p:cTn id="440" presetID="1" presetClass="exit" presetSubtype="0" fill="hold" grpId="0" nodeType="afterEffect">
                                  <p:stCondLst>
                                    <p:cond delay="1000"/>
                                  </p:stCondLst>
                                  <p:childTnLst>
                                    <p:set>
                                      <p:cBhvr>
                                        <p:cTn id="441" dur="1" fill="hold">
                                          <p:stCondLst>
                                            <p:cond delay="0"/>
                                          </p:stCondLst>
                                        </p:cTn>
                                        <p:tgtEl>
                                          <p:spTgt spid="156"/>
                                        </p:tgtEl>
                                        <p:attrNameLst>
                                          <p:attrName>style.visibility</p:attrName>
                                        </p:attrNameLst>
                                      </p:cBhvr>
                                      <p:to>
                                        <p:strVal val="hidden"/>
                                      </p:to>
                                    </p:set>
                                  </p:childTnLst>
                                </p:cTn>
                              </p:par>
                            </p:childTnLst>
                          </p:cTn>
                        </p:par>
                        <p:par>
                          <p:cTn id="442" fill="hold">
                            <p:stCondLst>
                              <p:cond delay="9000"/>
                            </p:stCondLst>
                            <p:childTnLst>
                              <p:par>
                                <p:cTn id="443" presetID="1" presetClass="exit" presetSubtype="0" fill="hold" grpId="0" nodeType="afterEffect">
                                  <p:stCondLst>
                                    <p:cond delay="1000"/>
                                  </p:stCondLst>
                                  <p:childTnLst>
                                    <p:set>
                                      <p:cBhvr>
                                        <p:cTn id="444" dur="1" fill="hold">
                                          <p:stCondLst>
                                            <p:cond delay="0"/>
                                          </p:stCondLst>
                                        </p:cTn>
                                        <p:tgtEl>
                                          <p:spTgt spid="155"/>
                                        </p:tgtEl>
                                        <p:attrNameLst>
                                          <p:attrName>style.visibility</p:attrName>
                                        </p:attrNameLst>
                                      </p:cBhvr>
                                      <p:to>
                                        <p:strVal val="hidden"/>
                                      </p:to>
                                    </p:set>
                                  </p:childTnLst>
                                </p:cTn>
                              </p:par>
                            </p:childTnLst>
                          </p:cTn>
                        </p:par>
                        <p:par>
                          <p:cTn id="445" fill="hold">
                            <p:stCondLst>
                              <p:cond delay="10000"/>
                            </p:stCondLst>
                            <p:childTnLst>
                              <p:par>
                                <p:cTn id="446" presetID="1" presetClass="exit" presetSubtype="0" fill="hold" grpId="0" nodeType="afterEffect">
                                  <p:stCondLst>
                                    <p:cond delay="1000"/>
                                  </p:stCondLst>
                                  <p:childTnLst>
                                    <p:set>
                                      <p:cBhvr>
                                        <p:cTn id="447" dur="1" fill="hold">
                                          <p:stCondLst>
                                            <p:cond delay="0"/>
                                          </p:stCondLst>
                                        </p:cTn>
                                        <p:tgtEl>
                                          <p:spTgt spid="154"/>
                                        </p:tgtEl>
                                        <p:attrNameLst>
                                          <p:attrName>style.visibility</p:attrName>
                                        </p:attrNameLst>
                                      </p:cBhvr>
                                      <p:to>
                                        <p:strVal val="hidden"/>
                                      </p:to>
                                    </p:set>
                                  </p:childTnLst>
                                </p:cTn>
                              </p:par>
                            </p:childTnLst>
                          </p:cTn>
                        </p:par>
                        <p:par>
                          <p:cTn id="448" fill="hold">
                            <p:stCondLst>
                              <p:cond delay="11000"/>
                            </p:stCondLst>
                            <p:childTnLst>
                              <p:par>
                                <p:cTn id="449" presetID="1" presetClass="exit" presetSubtype="0" fill="hold" grpId="0" nodeType="afterEffect">
                                  <p:stCondLst>
                                    <p:cond delay="1000"/>
                                  </p:stCondLst>
                                  <p:childTnLst>
                                    <p:set>
                                      <p:cBhvr>
                                        <p:cTn id="450" dur="1" fill="hold">
                                          <p:stCondLst>
                                            <p:cond delay="0"/>
                                          </p:stCondLst>
                                        </p:cTn>
                                        <p:tgtEl>
                                          <p:spTgt spid="153"/>
                                        </p:tgtEl>
                                        <p:attrNameLst>
                                          <p:attrName>style.visibility</p:attrName>
                                        </p:attrNameLst>
                                      </p:cBhvr>
                                      <p:to>
                                        <p:strVal val="hidden"/>
                                      </p:to>
                                    </p:set>
                                  </p:childTnLst>
                                </p:cTn>
                              </p:par>
                            </p:childTnLst>
                          </p:cTn>
                        </p:par>
                        <p:par>
                          <p:cTn id="451" fill="hold">
                            <p:stCondLst>
                              <p:cond delay="12000"/>
                            </p:stCondLst>
                            <p:childTnLst>
                              <p:par>
                                <p:cTn id="452" presetID="1" presetClass="exit" presetSubtype="0" fill="hold" grpId="0" nodeType="afterEffect">
                                  <p:stCondLst>
                                    <p:cond delay="1000"/>
                                  </p:stCondLst>
                                  <p:childTnLst>
                                    <p:set>
                                      <p:cBhvr>
                                        <p:cTn id="453" dur="1" fill="hold">
                                          <p:stCondLst>
                                            <p:cond delay="0"/>
                                          </p:stCondLst>
                                        </p:cTn>
                                        <p:tgtEl>
                                          <p:spTgt spid="152"/>
                                        </p:tgtEl>
                                        <p:attrNameLst>
                                          <p:attrName>style.visibility</p:attrName>
                                        </p:attrNameLst>
                                      </p:cBhvr>
                                      <p:to>
                                        <p:strVal val="hidden"/>
                                      </p:to>
                                    </p:set>
                                  </p:childTnLst>
                                </p:cTn>
                              </p:par>
                            </p:childTnLst>
                          </p:cTn>
                        </p:par>
                        <p:par>
                          <p:cTn id="454" fill="hold">
                            <p:stCondLst>
                              <p:cond delay="13000"/>
                            </p:stCondLst>
                            <p:childTnLst>
                              <p:par>
                                <p:cTn id="455" presetID="1" presetClass="exit" presetSubtype="0" fill="hold" grpId="0" nodeType="afterEffect">
                                  <p:stCondLst>
                                    <p:cond delay="1000"/>
                                  </p:stCondLst>
                                  <p:childTnLst>
                                    <p:set>
                                      <p:cBhvr>
                                        <p:cTn id="456" dur="1" fill="hold">
                                          <p:stCondLst>
                                            <p:cond delay="0"/>
                                          </p:stCondLst>
                                        </p:cTn>
                                        <p:tgtEl>
                                          <p:spTgt spid="151"/>
                                        </p:tgtEl>
                                        <p:attrNameLst>
                                          <p:attrName>style.visibility</p:attrName>
                                        </p:attrNameLst>
                                      </p:cBhvr>
                                      <p:to>
                                        <p:strVal val="hidden"/>
                                      </p:to>
                                    </p:set>
                                  </p:childTnLst>
                                </p:cTn>
                              </p:par>
                            </p:childTnLst>
                          </p:cTn>
                        </p:par>
                        <p:par>
                          <p:cTn id="457" fill="hold">
                            <p:stCondLst>
                              <p:cond delay="14000"/>
                            </p:stCondLst>
                            <p:childTnLst>
                              <p:par>
                                <p:cTn id="458" presetID="1" presetClass="exit" presetSubtype="0" fill="hold" grpId="0" nodeType="afterEffect">
                                  <p:stCondLst>
                                    <p:cond delay="1000"/>
                                  </p:stCondLst>
                                  <p:childTnLst>
                                    <p:set>
                                      <p:cBhvr>
                                        <p:cTn id="459" dur="1" fill="hold">
                                          <p:stCondLst>
                                            <p:cond delay="0"/>
                                          </p:stCondLst>
                                        </p:cTn>
                                        <p:tgtEl>
                                          <p:spTgt spid="150"/>
                                        </p:tgtEl>
                                        <p:attrNameLst>
                                          <p:attrName>style.visibility</p:attrName>
                                        </p:attrNameLst>
                                      </p:cBhvr>
                                      <p:to>
                                        <p:strVal val="hidden"/>
                                      </p:to>
                                    </p:set>
                                  </p:childTnLst>
                                </p:cTn>
                              </p:par>
                            </p:childTnLst>
                          </p:cTn>
                        </p:par>
                        <p:par>
                          <p:cTn id="460" fill="hold">
                            <p:stCondLst>
                              <p:cond delay="15000"/>
                            </p:stCondLst>
                            <p:childTnLst>
                              <p:par>
                                <p:cTn id="461" presetID="1" presetClass="exit" presetSubtype="0" fill="hold" grpId="0" nodeType="afterEffect">
                                  <p:stCondLst>
                                    <p:cond delay="1000"/>
                                  </p:stCondLst>
                                  <p:childTnLst>
                                    <p:set>
                                      <p:cBhvr>
                                        <p:cTn id="462" dur="1" fill="hold">
                                          <p:stCondLst>
                                            <p:cond delay="0"/>
                                          </p:stCondLst>
                                        </p:cTn>
                                        <p:tgtEl>
                                          <p:spTgt spid="149"/>
                                        </p:tgtEl>
                                        <p:attrNameLst>
                                          <p:attrName>style.visibility</p:attrName>
                                        </p:attrNameLst>
                                      </p:cBhvr>
                                      <p:to>
                                        <p:strVal val="hidden"/>
                                      </p:to>
                                    </p:set>
                                  </p:childTnLst>
                                </p:cTn>
                              </p:par>
                            </p:childTnLst>
                          </p:cTn>
                        </p:par>
                        <p:par>
                          <p:cTn id="463" fill="hold">
                            <p:stCondLst>
                              <p:cond delay="16000"/>
                            </p:stCondLst>
                            <p:childTnLst>
                              <p:par>
                                <p:cTn id="464" presetID="1" presetClass="exit" presetSubtype="0" fill="hold" grpId="0" nodeType="afterEffect">
                                  <p:stCondLst>
                                    <p:cond delay="1000"/>
                                  </p:stCondLst>
                                  <p:childTnLst>
                                    <p:set>
                                      <p:cBhvr>
                                        <p:cTn id="465" dur="1" fill="hold">
                                          <p:stCondLst>
                                            <p:cond delay="0"/>
                                          </p:stCondLst>
                                        </p:cTn>
                                        <p:tgtEl>
                                          <p:spTgt spid="148"/>
                                        </p:tgtEl>
                                        <p:attrNameLst>
                                          <p:attrName>style.visibility</p:attrName>
                                        </p:attrNameLst>
                                      </p:cBhvr>
                                      <p:to>
                                        <p:strVal val="hidden"/>
                                      </p:to>
                                    </p:set>
                                  </p:childTnLst>
                                </p:cTn>
                              </p:par>
                            </p:childTnLst>
                          </p:cTn>
                        </p:par>
                        <p:par>
                          <p:cTn id="466" fill="hold">
                            <p:stCondLst>
                              <p:cond delay="17000"/>
                            </p:stCondLst>
                            <p:childTnLst>
                              <p:par>
                                <p:cTn id="467" presetID="1" presetClass="exit" presetSubtype="0" fill="hold" grpId="0" nodeType="afterEffect">
                                  <p:stCondLst>
                                    <p:cond delay="1000"/>
                                  </p:stCondLst>
                                  <p:childTnLst>
                                    <p:set>
                                      <p:cBhvr>
                                        <p:cTn id="468" dur="1" fill="hold">
                                          <p:stCondLst>
                                            <p:cond delay="0"/>
                                          </p:stCondLst>
                                        </p:cTn>
                                        <p:tgtEl>
                                          <p:spTgt spid="147"/>
                                        </p:tgtEl>
                                        <p:attrNameLst>
                                          <p:attrName>style.visibility</p:attrName>
                                        </p:attrNameLst>
                                      </p:cBhvr>
                                      <p:to>
                                        <p:strVal val="hidden"/>
                                      </p:to>
                                    </p:set>
                                  </p:childTnLst>
                                </p:cTn>
                              </p:par>
                            </p:childTnLst>
                          </p:cTn>
                        </p:par>
                        <p:par>
                          <p:cTn id="469" fill="hold">
                            <p:stCondLst>
                              <p:cond delay="18000"/>
                            </p:stCondLst>
                            <p:childTnLst>
                              <p:par>
                                <p:cTn id="470" presetID="1" presetClass="exit" presetSubtype="0" fill="hold" grpId="0" nodeType="afterEffect">
                                  <p:stCondLst>
                                    <p:cond delay="1000"/>
                                  </p:stCondLst>
                                  <p:childTnLst>
                                    <p:set>
                                      <p:cBhvr>
                                        <p:cTn id="471" dur="1" fill="hold">
                                          <p:stCondLst>
                                            <p:cond delay="0"/>
                                          </p:stCondLst>
                                        </p:cTn>
                                        <p:tgtEl>
                                          <p:spTgt spid="146"/>
                                        </p:tgtEl>
                                        <p:attrNameLst>
                                          <p:attrName>style.visibility</p:attrName>
                                        </p:attrNameLst>
                                      </p:cBhvr>
                                      <p:to>
                                        <p:strVal val="hidden"/>
                                      </p:to>
                                    </p:set>
                                  </p:childTnLst>
                                </p:cTn>
                              </p:par>
                            </p:childTnLst>
                          </p:cTn>
                        </p:par>
                        <p:par>
                          <p:cTn id="472" fill="hold">
                            <p:stCondLst>
                              <p:cond delay="19000"/>
                            </p:stCondLst>
                            <p:childTnLst>
                              <p:par>
                                <p:cTn id="473" presetID="1" presetClass="exit" presetSubtype="0" fill="hold" grpId="0" nodeType="afterEffect">
                                  <p:stCondLst>
                                    <p:cond delay="1000"/>
                                  </p:stCondLst>
                                  <p:childTnLst>
                                    <p:set>
                                      <p:cBhvr>
                                        <p:cTn id="474" dur="1" fill="hold">
                                          <p:stCondLst>
                                            <p:cond delay="0"/>
                                          </p:stCondLst>
                                        </p:cTn>
                                        <p:tgtEl>
                                          <p:spTgt spid="145"/>
                                        </p:tgtEl>
                                        <p:attrNameLst>
                                          <p:attrName>style.visibility</p:attrName>
                                        </p:attrNameLst>
                                      </p:cBhvr>
                                      <p:to>
                                        <p:strVal val="hidden"/>
                                      </p:to>
                                    </p:set>
                                  </p:childTnLst>
                                </p:cTn>
                              </p:par>
                            </p:childTnLst>
                          </p:cTn>
                        </p:par>
                      </p:childTnLst>
                    </p:cTn>
                  </p:par>
                </p:childTnLst>
              </p:cTn>
              <p:nextCondLst>
                <p:cond evt="onClick" delay="0">
                  <p:tgtEl>
                    <p:spTgt spid="164"/>
                  </p:tgtEl>
                </p:cond>
              </p:nextCondLst>
            </p:seq>
            <p:seq concurrent="1" nextAc="seek">
              <p:cTn id="475" restart="whenNotActive" fill="hold" evtFilter="cancelBubble" nodeType="interactiveSeq">
                <p:stCondLst>
                  <p:cond evt="onClick" delay="0">
                    <p:tgtEl>
                      <p:spTgt spid="180"/>
                    </p:tgtEl>
                  </p:cond>
                </p:stCondLst>
                <p:endSync evt="end" delay="0">
                  <p:rtn val="all"/>
                </p:endSync>
                <p:childTnLst>
                  <p:par>
                    <p:cTn id="476" fill="hold">
                      <p:stCondLst>
                        <p:cond delay="0"/>
                      </p:stCondLst>
                      <p:childTnLst>
                        <p:par>
                          <p:cTn id="477" fill="hold">
                            <p:stCondLst>
                              <p:cond delay="0"/>
                            </p:stCondLst>
                            <p:childTnLst>
                              <p:par>
                                <p:cTn id="478" presetID="1" presetClass="exit" presetSubtype="0" fill="hold" grpId="0" nodeType="afterEffect">
                                  <p:stCondLst>
                                    <p:cond delay="1000"/>
                                  </p:stCondLst>
                                  <p:childTnLst>
                                    <p:set>
                                      <p:cBhvr>
                                        <p:cTn id="479" dur="1" fill="hold">
                                          <p:stCondLst>
                                            <p:cond delay="0"/>
                                          </p:stCondLst>
                                        </p:cTn>
                                        <p:tgtEl>
                                          <p:spTgt spid="180"/>
                                        </p:tgtEl>
                                        <p:attrNameLst>
                                          <p:attrName>style.visibility</p:attrName>
                                        </p:attrNameLst>
                                      </p:cBhvr>
                                      <p:to>
                                        <p:strVal val="hidden"/>
                                      </p:to>
                                    </p:set>
                                  </p:childTnLst>
                                </p:cTn>
                              </p:par>
                            </p:childTnLst>
                          </p:cTn>
                        </p:par>
                        <p:par>
                          <p:cTn id="480" fill="hold">
                            <p:stCondLst>
                              <p:cond delay="1000"/>
                            </p:stCondLst>
                            <p:childTnLst>
                              <p:par>
                                <p:cTn id="481" presetID="1" presetClass="exit" presetSubtype="0" fill="hold" grpId="0" nodeType="afterEffect">
                                  <p:stCondLst>
                                    <p:cond delay="1000"/>
                                  </p:stCondLst>
                                  <p:childTnLst>
                                    <p:set>
                                      <p:cBhvr>
                                        <p:cTn id="482" dur="1" fill="hold">
                                          <p:stCondLst>
                                            <p:cond delay="0"/>
                                          </p:stCondLst>
                                        </p:cTn>
                                        <p:tgtEl>
                                          <p:spTgt spid="179"/>
                                        </p:tgtEl>
                                        <p:attrNameLst>
                                          <p:attrName>style.visibility</p:attrName>
                                        </p:attrNameLst>
                                      </p:cBhvr>
                                      <p:to>
                                        <p:strVal val="hidden"/>
                                      </p:to>
                                    </p:set>
                                  </p:childTnLst>
                                </p:cTn>
                              </p:par>
                            </p:childTnLst>
                          </p:cTn>
                        </p:par>
                        <p:par>
                          <p:cTn id="483" fill="hold">
                            <p:stCondLst>
                              <p:cond delay="2000"/>
                            </p:stCondLst>
                            <p:childTnLst>
                              <p:par>
                                <p:cTn id="484" presetID="1" presetClass="exit" presetSubtype="0" fill="hold" grpId="0" nodeType="afterEffect">
                                  <p:stCondLst>
                                    <p:cond delay="1000"/>
                                  </p:stCondLst>
                                  <p:childTnLst>
                                    <p:set>
                                      <p:cBhvr>
                                        <p:cTn id="485" dur="1" fill="hold">
                                          <p:stCondLst>
                                            <p:cond delay="0"/>
                                          </p:stCondLst>
                                        </p:cTn>
                                        <p:tgtEl>
                                          <p:spTgt spid="178"/>
                                        </p:tgtEl>
                                        <p:attrNameLst>
                                          <p:attrName>style.visibility</p:attrName>
                                        </p:attrNameLst>
                                      </p:cBhvr>
                                      <p:to>
                                        <p:strVal val="hidden"/>
                                      </p:to>
                                    </p:set>
                                  </p:childTnLst>
                                </p:cTn>
                              </p:par>
                            </p:childTnLst>
                          </p:cTn>
                        </p:par>
                        <p:par>
                          <p:cTn id="486" fill="hold">
                            <p:stCondLst>
                              <p:cond delay="3000"/>
                            </p:stCondLst>
                            <p:childTnLst>
                              <p:par>
                                <p:cTn id="487" presetID="1" presetClass="exit" presetSubtype="0" fill="hold" grpId="0" nodeType="afterEffect">
                                  <p:stCondLst>
                                    <p:cond delay="1000"/>
                                  </p:stCondLst>
                                  <p:childTnLst>
                                    <p:set>
                                      <p:cBhvr>
                                        <p:cTn id="488" dur="1" fill="hold">
                                          <p:stCondLst>
                                            <p:cond delay="0"/>
                                          </p:stCondLst>
                                        </p:cTn>
                                        <p:tgtEl>
                                          <p:spTgt spid="177"/>
                                        </p:tgtEl>
                                        <p:attrNameLst>
                                          <p:attrName>style.visibility</p:attrName>
                                        </p:attrNameLst>
                                      </p:cBhvr>
                                      <p:to>
                                        <p:strVal val="hidden"/>
                                      </p:to>
                                    </p:set>
                                  </p:childTnLst>
                                </p:cTn>
                              </p:par>
                            </p:childTnLst>
                          </p:cTn>
                        </p:par>
                        <p:par>
                          <p:cTn id="489" fill="hold">
                            <p:stCondLst>
                              <p:cond delay="4000"/>
                            </p:stCondLst>
                            <p:childTnLst>
                              <p:par>
                                <p:cTn id="490" presetID="1" presetClass="exit" presetSubtype="0" fill="hold" grpId="0" nodeType="afterEffect">
                                  <p:stCondLst>
                                    <p:cond delay="1000"/>
                                  </p:stCondLst>
                                  <p:childTnLst>
                                    <p:set>
                                      <p:cBhvr>
                                        <p:cTn id="491" dur="1" fill="hold">
                                          <p:stCondLst>
                                            <p:cond delay="0"/>
                                          </p:stCondLst>
                                        </p:cTn>
                                        <p:tgtEl>
                                          <p:spTgt spid="176"/>
                                        </p:tgtEl>
                                        <p:attrNameLst>
                                          <p:attrName>style.visibility</p:attrName>
                                        </p:attrNameLst>
                                      </p:cBhvr>
                                      <p:to>
                                        <p:strVal val="hidden"/>
                                      </p:to>
                                    </p:set>
                                  </p:childTnLst>
                                </p:cTn>
                              </p:par>
                            </p:childTnLst>
                          </p:cTn>
                        </p:par>
                        <p:par>
                          <p:cTn id="492" fill="hold">
                            <p:stCondLst>
                              <p:cond delay="5000"/>
                            </p:stCondLst>
                            <p:childTnLst>
                              <p:par>
                                <p:cTn id="493" presetID="1" presetClass="exit" presetSubtype="0" fill="hold" grpId="0" nodeType="afterEffect">
                                  <p:stCondLst>
                                    <p:cond delay="1000"/>
                                  </p:stCondLst>
                                  <p:childTnLst>
                                    <p:set>
                                      <p:cBhvr>
                                        <p:cTn id="494" dur="1" fill="hold">
                                          <p:stCondLst>
                                            <p:cond delay="0"/>
                                          </p:stCondLst>
                                        </p:cTn>
                                        <p:tgtEl>
                                          <p:spTgt spid="175"/>
                                        </p:tgtEl>
                                        <p:attrNameLst>
                                          <p:attrName>style.visibility</p:attrName>
                                        </p:attrNameLst>
                                      </p:cBhvr>
                                      <p:to>
                                        <p:strVal val="hidden"/>
                                      </p:to>
                                    </p:set>
                                  </p:childTnLst>
                                </p:cTn>
                              </p:par>
                            </p:childTnLst>
                          </p:cTn>
                        </p:par>
                        <p:par>
                          <p:cTn id="495" fill="hold">
                            <p:stCondLst>
                              <p:cond delay="6000"/>
                            </p:stCondLst>
                            <p:childTnLst>
                              <p:par>
                                <p:cTn id="496" presetID="1" presetClass="exit" presetSubtype="0" fill="hold" grpId="0" nodeType="afterEffect">
                                  <p:stCondLst>
                                    <p:cond delay="1000"/>
                                  </p:stCondLst>
                                  <p:childTnLst>
                                    <p:set>
                                      <p:cBhvr>
                                        <p:cTn id="497" dur="1" fill="hold">
                                          <p:stCondLst>
                                            <p:cond delay="0"/>
                                          </p:stCondLst>
                                        </p:cTn>
                                        <p:tgtEl>
                                          <p:spTgt spid="174"/>
                                        </p:tgtEl>
                                        <p:attrNameLst>
                                          <p:attrName>style.visibility</p:attrName>
                                        </p:attrNameLst>
                                      </p:cBhvr>
                                      <p:to>
                                        <p:strVal val="hidden"/>
                                      </p:to>
                                    </p:set>
                                  </p:childTnLst>
                                </p:cTn>
                              </p:par>
                            </p:childTnLst>
                          </p:cTn>
                        </p:par>
                        <p:par>
                          <p:cTn id="498" fill="hold">
                            <p:stCondLst>
                              <p:cond delay="7000"/>
                            </p:stCondLst>
                            <p:childTnLst>
                              <p:par>
                                <p:cTn id="499" presetID="1" presetClass="exit" presetSubtype="0" fill="hold" grpId="0" nodeType="afterEffect">
                                  <p:stCondLst>
                                    <p:cond delay="1000"/>
                                  </p:stCondLst>
                                  <p:childTnLst>
                                    <p:set>
                                      <p:cBhvr>
                                        <p:cTn id="500" dur="1" fill="hold">
                                          <p:stCondLst>
                                            <p:cond delay="0"/>
                                          </p:stCondLst>
                                        </p:cTn>
                                        <p:tgtEl>
                                          <p:spTgt spid="173"/>
                                        </p:tgtEl>
                                        <p:attrNameLst>
                                          <p:attrName>style.visibility</p:attrName>
                                        </p:attrNameLst>
                                      </p:cBhvr>
                                      <p:to>
                                        <p:strVal val="hidden"/>
                                      </p:to>
                                    </p:set>
                                  </p:childTnLst>
                                </p:cTn>
                              </p:par>
                            </p:childTnLst>
                          </p:cTn>
                        </p:par>
                        <p:par>
                          <p:cTn id="501" fill="hold">
                            <p:stCondLst>
                              <p:cond delay="8000"/>
                            </p:stCondLst>
                            <p:childTnLst>
                              <p:par>
                                <p:cTn id="502" presetID="1" presetClass="exit" presetSubtype="0" fill="hold" grpId="0" nodeType="afterEffect">
                                  <p:stCondLst>
                                    <p:cond delay="1000"/>
                                  </p:stCondLst>
                                  <p:childTnLst>
                                    <p:set>
                                      <p:cBhvr>
                                        <p:cTn id="503" dur="1" fill="hold">
                                          <p:stCondLst>
                                            <p:cond delay="0"/>
                                          </p:stCondLst>
                                        </p:cTn>
                                        <p:tgtEl>
                                          <p:spTgt spid="172"/>
                                        </p:tgtEl>
                                        <p:attrNameLst>
                                          <p:attrName>style.visibility</p:attrName>
                                        </p:attrNameLst>
                                      </p:cBhvr>
                                      <p:to>
                                        <p:strVal val="hidden"/>
                                      </p:to>
                                    </p:set>
                                  </p:childTnLst>
                                </p:cTn>
                              </p:par>
                            </p:childTnLst>
                          </p:cTn>
                        </p:par>
                        <p:par>
                          <p:cTn id="504" fill="hold">
                            <p:stCondLst>
                              <p:cond delay="9000"/>
                            </p:stCondLst>
                            <p:childTnLst>
                              <p:par>
                                <p:cTn id="505" presetID="1" presetClass="exit" presetSubtype="0" fill="hold" grpId="0" nodeType="afterEffect">
                                  <p:stCondLst>
                                    <p:cond delay="1000"/>
                                  </p:stCondLst>
                                  <p:childTnLst>
                                    <p:set>
                                      <p:cBhvr>
                                        <p:cTn id="506" dur="1" fill="hold">
                                          <p:stCondLst>
                                            <p:cond delay="0"/>
                                          </p:stCondLst>
                                        </p:cTn>
                                        <p:tgtEl>
                                          <p:spTgt spid="171"/>
                                        </p:tgtEl>
                                        <p:attrNameLst>
                                          <p:attrName>style.visibility</p:attrName>
                                        </p:attrNameLst>
                                      </p:cBhvr>
                                      <p:to>
                                        <p:strVal val="hidden"/>
                                      </p:to>
                                    </p:set>
                                  </p:childTnLst>
                                </p:cTn>
                              </p:par>
                            </p:childTnLst>
                          </p:cTn>
                        </p:par>
                        <p:par>
                          <p:cTn id="507" fill="hold">
                            <p:stCondLst>
                              <p:cond delay="10000"/>
                            </p:stCondLst>
                            <p:childTnLst>
                              <p:par>
                                <p:cTn id="508" presetID="1" presetClass="exit" presetSubtype="0" fill="hold" grpId="0" nodeType="afterEffect">
                                  <p:stCondLst>
                                    <p:cond delay="1000"/>
                                  </p:stCondLst>
                                  <p:childTnLst>
                                    <p:set>
                                      <p:cBhvr>
                                        <p:cTn id="509" dur="1" fill="hold">
                                          <p:stCondLst>
                                            <p:cond delay="0"/>
                                          </p:stCondLst>
                                        </p:cTn>
                                        <p:tgtEl>
                                          <p:spTgt spid="170"/>
                                        </p:tgtEl>
                                        <p:attrNameLst>
                                          <p:attrName>style.visibility</p:attrName>
                                        </p:attrNameLst>
                                      </p:cBhvr>
                                      <p:to>
                                        <p:strVal val="hidden"/>
                                      </p:to>
                                    </p:set>
                                  </p:childTnLst>
                                </p:cTn>
                              </p:par>
                            </p:childTnLst>
                          </p:cTn>
                        </p:par>
                        <p:par>
                          <p:cTn id="510" fill="hold">
                            <p:stCondLst>
                              <p:cond delay="11000"/>
                            </p:stCondLst>
                            <p:childTnLst>
                              <p:par>
                                <p:cTn id="511" presetID="1" presetClass="exit" presetSubtype="0" fill="hold" grpId="0" nodeType="afterEffect">
                                  <p:stCondLst>
                                    <p:cond delay="1000"/>
                                  </p:stCondLst>
                                  <p:childTnLst>
                                    <p:set>
                                      <p:cBhvr>
                                        <p:cTn id="512" dur="1" fill="hold">
                                          <p:stCondLst>
                                            <p:cond delay="0"/>
                                          </p:stCondLst>
                                        </p:cTn>
                                        <p:tgtEl>
                                          <p:spTgt spid="169"/>
                                        </p:tgtEl>
                                        <p:attrNameLst>
                                          <p:attrName>style.visibility</p:attrName>
                                        </p:attrNameLst>
                                      </p:cBhvr>
                                      <p:to>
                                        <p:strVal val="hidden"/>
                                      </p:to>
                                    </p:set>
                                  </p:childTnLst>
                                </p:cTn>
                              </p:par>
                            </p:childTnLst>
                          </p:cTn>
                        </p:par>
                        <p:par>
                          <p:cTn id="513" fill="hold">
                            <p:stCondLst>
                              <p:cond delay="12000"/>
                            </p:stCondLst>
                            <p:childTnLst>
                              <p:par>
                                <p:cTn id="514" presetID="1" presetClass="exit" presetSubtype="0" fill="hold" grpId="0" nodeType="afterEffect">
                                  <p:stCondLst>
                                    <p:cond delay="1000"/>
                                  </p:stCondLst>
                                  <p:childTnLst>
                                    <p:set>
                                      <p:cBhvr>
                                        <p:cTn id="515" dur="1" fill="hold">
                                          <p:stCondLst>
                                            <p:cond delay="0"/>
                                          </p:stCondLst>
                                        </p:cTn>
                                        <p:tgtEl>
                                          <p:spTgt spid="168"/>
                                        </p:tgtEl>
                                        <p:attrNameLst>
                                          <p:attrName>style.visibility</p:attrName>
                                        </p:attrNameLst>
                                      </p:cBhvr>
                                      <p:to>
                                        <p:strVal val="hidden"/>
                                      </p:to>
                                    </p:set>
                                  </p:childTnLst>
                                </p:cTn>
                              </p:par>
                            </p:childTnLst>
                          </p:cTn>
                        </p:par>
                        <p:par>
                          <p:cTn id="516" fill="hold">
                            <p:stCondLst>
                              <p:cond delay="13000"/>
                            </p:stCondLst>
                            <p:childTnLst>
                              <p:par>
                                <p:cTn id="517" presetID="1" presetClass="exit" presetSubtype="0" fill="hold" grpId="0" nodeType="afterEffect">
                                  <p:stCondLst>
                                    <p:cond delay="1000"/>
                                  </p:stCondLst>
                                  <p:childTnLst>
                                    <p:set>
                                      <p:cBhvr>
                                        <p:cTn id="518" dur="1" fill="hold">
                                          <p:stCondLst>
                                            <p:cond delay="0"/>
                                          </p:stCondLst>
                                        </p:cTn>
                                        <p:tgtEl>
                                          <p:spTgt spid="167"/>
                                        </p:tgtEl>
                                        <p:attrNameLst>
                                          <p:attrName>style.visibility</p:attrName>
                                        </p:attrNameLst>
                                      </p:cBhvr>
                                      <p:to>
                                        <p:strVal val="hidden"/>
                                      </p:to>
                                    </p:set>
                                  </p:childTnLst>
                                </p:cTn>
                              </p:par>
                            </p:childTnLst>
                          </p:cTn>
                        </p:par>
                        <p:par>
                          <p:cTn id="519" fill="hold">
                            <p:stCondLst>
                              <p:cond delay="14000"/>
                            </p:stCondLst>
                            <p:childTnLst>
                              <p:par>
                                <p:cTn id="520" presetID="1" presetClass="exit" presetSubtype="0" fill="hold" grpId="0" nodeType="afterEffect">
                                  <p:stCondLst>
                                    <p:cond delay="1000"/>
                                  </p:stCondLst>
                                  <p:childTnLst>
                                    <p:set>
                                      <p:cBhvr>
                                        <p:cTn id="521" dur="1" fill="hold">
                                          <p:stCondLst>
                                            <p:cond delay="0"/>
                                          </p:stCondLst>
                                        </p:cTn>
                                        <p:tgtEl>
                                          <p:spTgt spid="166"/>
                                        </p:tgtEl>
                                        <p:attrNameLst>
                                          <p:attrName>style.visibility</p:attrName>
                                        </p:attrNameLst>
                                      </p:cBhvr>
                                      <p:to>
                                        <p:strVal val="hidden"/>
                                      </p:to>
                                    </p:set>
                                  </p:childTnLst>
                                </p:cTn>
                              </p:par>
                            </p:childTnLst>
                          </p:cTn>
                        </p:par>
                      </p:childTnLst>
                    </p:cTn>
                  </p:par>
                </p:childTnLst>
              </p:cTn>
              <p:nextCondLst>
                <p:cond evt="onClick" delay="0">
                  <p:tgtEl>
                    <p:spTgt spid="180"/>
                  </p:tgtEl>
                </p:cond>
              </p:nextCondLst>
            </p:seq>
            <p:seq concurrent="1" nextAc="seek">
              <p:cTn id="522" restart="whenNotActive" fill="hold" evtFilter="cancelBubble" nodeType="interactiveSeq">
                <p:stCondLst>
                  <p:cond evt="onClick" delay="0">
                    <p:tgtEl>
                      <p:spTgt spid="191"/>
                    </p:tgtEl>
                  </p:cond>
                </p:stCondLst>
                <p:endSync evt="end" delay="0">
                  <p:rtn val="all"/>
                </p:endSync>
                <p:childTnLst>
                  <p:par>
                    <p:cTn id="523" fill="hold">
                      <p:stCondLst>
                        <p:cond delay="0"/>
                      </p:stCondLst>
                      <p:childTnLst>
                        <p:par>
                          <p:cTn id="524" fill="hold">
                            <p:stCondLst>
                              <p:cond delay="0"/>
                            </p:stCondLst>
                            <p:childTnLst>
                              <p:par>
                                <p:cTn id="525" presetID="1" presetClass="exit" presetSubtype="0" fill="hold" grpId="0" nodeType="clickEffect">
                                  <p:stCondLst>
                                    <p:cond delay="1000"/>
                                  </p:stCondLst>
                                  <p:childTnLst>
                                    <p:set>
                                      <p:cBhvr>
                                        <p:cTn id="526" dur="1" fill="hold">
                                          <p:stCondLst>
                                            <p:cond delay="0"/>
                                          </p:stCondLst>
                                        </p:cTn>
                                        <p:tgtEl>
                                          <p:spTgt spid="191"/>
                                        </p:tgtEl>
                                        <p:attrNameLst>
                                          <p:attrName>style.visibility</p:attrName>
                                        </p:attrNameLst>
                                      </p:cBhvr>
                                      <p:to>
                                        <p:strVal val="hidden"/>
                                      </p:to>
                                    </p:set>
                                  </p:childTnLst>
                                </p:cTn>
                              </p:par>
                            </p:childTnLst>
                          </p:cTn>
                        </p:par>
                        <p:par>
                          <p:cTn id="527" fill="hold">
                            <p:stCondLst>
                              <p:cond delay="1000"/>
                            </p:stCondLst>
                            <p:childTnLst>
                              <p:par>
                                <p:cTn id="528" presetID="1" presetClass="exit" presetSubtype="0" fill="hold" grpId="0" nodeType="afterEffect">
                                  <p:stCondLst>
                                    <p:cond delay="1000"/>
                                  </p:stCondLst>
                                  <p:childTnLst>
                                    <p:set>
                                      <p:cBhvr>
                                        <p:cTn id="529" dur="1" fill="hold">
                                          <p:stCondLst>
                                            <p:cond delay="0"/>
                                          </p:stCondLst>
                                        </p:cTn>
                                        <p:tgtEl>
                                          <p:spTgt spid="190"/>
                                        </p:tgtEl>
                                        <p:attrNameLst>
                                          <p:attrName>style.visibility</p:attrName>
                                        </p:attrNameLst>
                                      </p:cBhvr>
                                      <p:to>
                                        <p:strVal val="hidden"/>
                                      </p:to>
                                    </p:set>
                                  </p:childTnLst>
                                </p:cTn>
                              </p:par>
                            </p:childTnLst>
                          </p:cTn>
                        </p:par>
                        <p:par>
                          <p:cTn id="530" fill="hold">
                            <p:stCondLst>
                              <p:cond delay="2000"/>
                            </p:stCondLst>
                            <p:childTnLst>
                              <p:par>
                                <p:cTn id="531" presetID="1" presetClass="exit" presetSubtype="0" fill="hold" grpId="0" nodeType="afterEffect">
                                  <p:stCondLst>
                                    <p:cond delay="1000"/>
                                  </p:stCondLst>
                                  <p:childTnLst>
                                    <p:set>
                                      <p:cBhvr>
                                        <p:cTn id="532" dur="1" fill="hold">
                                          <p:stCondLst>
                                            <p:cond delay="0"/>
                                          </p:stCondLst>
                                        </p:cTn>
                                        <p:tgtEl>
                                          <p:spTgt spid="189"/>
                                        </p:tgtEl>
                                        <p:attrNameLst>
                                          <p:attrName>style.visibility</p:attrName>
                                        </p:attrNameLst>
                                      </p:cBhvr>
                                      <p:to>
                                        <p:strVal val="hidden"/>
                                      </p:to>
                                    </p:set>
                                  </p:childTnLst>
                                </p:cTn>
                              </p:par>
                            </p:childTnLst>
                          </p:cTn>
                        </p:par>
                        <p:par>
                          <p:cTn id="533" fill="hold">
                            <p:stCondLst>
                              <p:cond delay="3000"/>
                            </p:stCondLst>
                            <p:childTnLst>
                              <p:par>
                                <p:cTn id="534" presetID="1" presetClass="exit" presetSubtype="0" fill="hold" grpId="0" nodeType="afterEffect">
                                  <p:stCondLst>
                                    <p:cond delay="1000"/>
                                  </p:stCondLst>
                                  <p:childTnLst>
                                    <p:set>
                                      <p:cBhvr>
                                        <p:cTn id="535" dur="1" fill="hold">
                                          <p:stCondLst>
                                            <p:cond delay="0"/>
                                          </p:stCondLst>
                                        </p:cTn>
                                        <p:tgtEl>
                                          <p:spTgt spid="188"/>
                                        </p:tgtEl>
                                        <p:attrNameLst>
                                          <p:attrName>style.visibility</p:attrName>
                                        </p:attrNameLst>
                                      </p:cBhvr>
                                      <p:to>
                                        <p:strVal val="hidden"/>
                                      </p:to>
                                    </p:set>
                                  </p:childTnLst>
                                </p:cTn>
                              </p:par>
                            </p:childTnLst>
                          </p:cTn>
                        </p:par>
                        <p:par>
                          <p:cTn id="536" fill="hold">
                            <p:stCondLst>
                              <p:cond delay="4000"/>
                            </p:stCondLst>
                            <p:childTnLst>
                              <p:par>
                                <p:cTn id="537" presetID="1" presetClass="exit" presetSubtype="0" fill="hold" grpId="0" nodeType="afterEffect">
                                  <p:stCondLst>
                                    <p:cond delay="1000"/>
                                  </p:stCondLst>
                                  <p:childTnLst>
                                    <p:set>
                                      <p:cBhvr>
                                        <p:cTn id="538" dur="1" fill="hold">
                                          <p:stCondLst>
                                            <p:cond delay="0"/>
                                          </p:stCondLst>
                                        </p:cTn>
                                        <p:tgtEl>
                                          <p:spTgt spid="187"/>
                                        </p:tgtEl>
                                        <p:attrNameLst>
                                          <p:attrName>style.visibility</p:attrName>
                                        </p:attrNameLst>
                                      </p:cBhvr>
                                      <p:to>
                                        <p:strVal val="hidden"/>
                                      </p:to>
                                    </p:set>
                                  </p:childTnLst>
                                </p:cTn>
                              </p:par>
                            </p:childTnLst>
                          </p:cTn>
                        </p:par>
                        <p:par>
                          <p:cTn id="539" fill="hold">
                            <p:stCondLst>
                              <p:cond delay="5000"/>
                            </p:stCondLst>
                            <p:childTnLst>
                              <p:par>
                                <p:cTn id="540" presetID="1" presetClass="exit" presetSubtype="0" fill="hold" grpId="0" nodeType="afterEffect">
                                  <p:stCondLst>
                                    <p:cond delay="1000"/>
                                  </p:stCondLst>
                                  <p:childTnLst>
                                    <p:set>
                                      <p:cBhvr>
                                        <p:cTn id="541" dur="1" fill="hold">
                                          <p:stCondLst>
                                            <p:cond delay="0"/>
                                          </p:stCondLst>
                                        </p:cTn>
                                        <p:tgtEl>
                                          <p:spTgt spid="186"/>
                                        </p:tgtEl>
                                        <p:attrNameLst>
                                          <p:attrName>style.visibility</p:attrName>
                                        </p:attrNameLst>
                                      </p:cBhvr>
                                      <p:to>
                                        <p:strVal val="hidden"/>
                                      </p:to>
                                    </p:set>
                                  </p:childTnLst>
                                </p:cTn>
                              </p:par>
                            </p:childTnLst>
                          </p:cTn>
                        </p:par>
                        <p:par>
                          <p:cTn id="542" fill="hold">
                            <p:stCondLst>
                              <p:cond delay="6000"/>
                            </p:stCondLst>
                            <p:childTnLst>
                              <p:par>
                                <p:cTn id="543" presetID="1" presetClass="exit" presetSubtype="0" fill="hold" grpId="0" nodeType="afterEffect">
                                  <p:stCondLst>
                                    <p:cond delay="1000"/>
                                  </p:stCondLst>
                                  <p:childTnLst>
                                    <p:set>
                                      <p:cBhvr>
                                        <p:cTn id="544" dur="1" fill="hold">
                                          <p:stCondLst>
                                            <p:cond delay="0"/>
                                          </p:stCondLst>
                                        </p:cTn>
                                        <p:tgtEl>
                                          <p:spTgt spid="185"/>
                                        </p:tgtEl>
                                        <p:attrNameLst>
                                          <p:attrName>style.visibility</p:attrName>
                                        </p:attrNameLst>
                                      </p:cBhvr>
                                      <p:to>
                                        <p:strVal val="hidden"/>
                                      </p:to>
                                    </p:set>
                                  </p:childTnLst>
                                </p:cTn>
                              </p:par>
                            </p:childTnLst>
                          </p:cTn>
                        </p:par>
                        <p:par>
                          <p:cTn id="545" fill="hold">
                            <p:stCondLst>
                              <p:cond delay="7000"/>
                            </p:stCondLst>
                            <p:childTnLst>
                              <p:par>
                                <p:cTn id="546" presetID="1" presetClass="exit" presetSubtype="0" fill="hold" grpId="0" nodeType="afterEffect">
                                  <p:stCondLst>
                                    <p:cond delay="1000"/>
                                  </p:stCondLst>
                                  <p:childTnLst>
                                    <p:set>
                                      <p:cBhvr>
                                        <p:cTn id="547" dur="1" fill="hold">
                                          <p:stCondLst>
                                            <p:cond delay="0"/>
                                          </p:stCondLst>
                                        </p:cTn>
                                        <p:tgtEl>
                                          <p:spTgt spid="184"/>
                                        </p:tgtEl>
                                        <p:attrNameLst>
                                          <p:attrName>style.visibility</p:attrName>
                                        </p:attrNameLst>
                                      </p:cBhvr>
                                      <p:to>
                                        <p:strVal val="hidden"/>
                                      </p:to>
                                    </p:set>
                                  </p:childTnLst>
                                </p:cTn>
                              </p:par>
                            </p:childTnLst>
                          </p:cTn>
                        </p:par>
                        <p:par>
                          <p:cTn id="548" fill="hold">
                            <p:stCondLst>
                              <p:cond delay="8000"/>
                            </p:stCondLst>
                            <p:childTnLst>
                              <p:par>
                                <p:cTn id="549" presetID="1" presetClass="exit" presetSubtype="0" fill="hold" grpId="0" nodeType="afterEffect">
                                  <p:stCondLst>
                                    <p:cond delay="1000"/>
                                  </p:stCondLst>
                                  <p:childTnLst>
                                    <p:set>
                                      <p:cBhvr>
                                        <p:cTn id="550" dur="1" fill="hold">
                                          <p:stCondLst>
                                            <p:cond delay="0"/>
                                          </p:stCondLst>
                                        </p:cTn>
                                        <p:tgtEl>
                                          <p:spTgt spid="183"/>
                                        </p:tgtEl>
                                        <p:attrNameLst>
                                          <p:attrName>style.visibility</p:attrName>
                                        </p:attrNameLst>
                                      </p:cBhvr>
                                      <p:to>
                                        <p:strVal val="hidden"/>
                                      </p:to>
                                    </p:set>
                                  </p:childTnLst>
                                </p:cTn>
                              </p:par>
                            </p:childTnLst>
                          </p:cTn>
                        </p:par>
                        <p:par>
                          <p:cTn id="551" fill="hold">
                            <p:stCondLst>
                              <p:cond delay="9000"/>
                            </p:stCondLst>
                            <p:childTnLst>
                              <p:par>
                                <p:cTn id="552" presetID="1" presetClass="exit" presetSubtype="0" fill="hold" grpId="0" nodeType="afterEffect">
                                  <p:stCondLst>
                                    <p:cond delay="1000"/>
                                  </p:stCondLst>
                                  <p:childTnLst>
                                    <p:set>
                                      <p:cBhvr>
                                        <p:cTn id="553" dur="1" fill="hold">
                                          <p:stCondLst>
                                            <p:cond delay="0"/>
                                          </p:stCondLst>
                                        </p:cTn>
                                        <p:tgtEl>
                                          <p:spTgt spid="182"/>
                                        </p:tgtEl>
                                        <p:attrNameLst>
                                          <p:attrName>style.visibility</p:attrName>
                                        </p:attrNameLst>
                                      </p:cBhvr>
                                      <p:to>
                                        <p:strVal val="hidden"/>
                                      </p:to>
                                    </p:set>
                                  </p:childTnLst>
                                </p:cTn>
                              </p:par>
                            </p:childTnLst>
                          </p:cTn>
                        </p:par>
                      </p:childTnLst>
                    </p:cTn>
                  </p:par>
                </p:childTnLst>
              </p:cTn>
              <p:nextCondLst>
                <p:cond evt="onClick" delay="0">
                  <p:tgtEl>
                    <p:spTgt spid="191"/>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S900388269[1].wav">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7" cstate="print"/>
          <a:stretch>
            <a:fillRect/>
          </a:stretch>
        </p:blipFill>
        <p:spPr>
          <a:xfrm>
            <a:off x="4499993" y="5841268"/>
            <a:ext cx="144016" cy="144016"/>
          </a:xfrm>
          <a:prstGeom prst="rect">
            <a:avLst/>
          </a:prstGeom>
        </p:spPr>
      </p:pic>
      <p:sp>
        <p:nvSpPr>
          <p:cNvPr id="2" name="Title 1"/>
          <p:cNvSpPr>
            <a:spLocks noGrp="1"/>
          </p:cNvSpPr>
          <p:nvPr>
            <p:ph type="title"/>
          </p:nvPr>
        </p:nvSpPr>
        <p:spPr/>
        <p:txBody>
          <a:bodyPr/>
          <a:lstStyle/>
          <a:p>
            <a:r>
              <a:rPr lang="en-GB" dirty="0" smtClean="0"/>
              <a:t>1 minute bar timer</a:t>
            </a:r>
            <a:endParaRPr lang="en-GB" dirty="0"/>
          </a:p>
        </p:txBody>
      </p:sp>
      <p:sp>
        <p:nvSpPr>
          <p:cNvPr id="4" name="Rectangle 3"/>
          <p:cNvSpPr>
            <a:spLocks noChangeArrowheads="1"/>
          </p:cNvSpPr>
          <p:nvPr/>
        </p:nvSpPr>
        <p:spPr bwMode="auto">
          <a:xfrm>
            <a:off x="1008063" y="5800725"/>
            <a:ext cx="6659562" cy="252413"/>
          </a:xfrm>
          <a:prstGeom prst="rect">
            <a:avLst/>
          </a:prstGeom>
          <a:gradFill rotWithShape="1">
            <a:gsLst>
              <a:gs pos="0">
                <a:srgbClr val="FFFF66"/>
              </a:gs>
              <a:gs pos="100000">
                <a:srgbClr val="FF3300"/>
              </a:gs>
            </a:gsLst>
            <a:lin ang="0" scaled="1"/>
          </a:gradFill>
          <a:ln w="28575">
            <a:noFill/>
            <a:miter lim="800000"/>
            <a:headEnd/>
            <a:tailEnd/>
          </a:ln>
          <a:effectLst/>
        </p:spPr>
        <p:txBody>
          <a:bodyPr wrap="none" anchor="ctr"/>
          <a:lstStyle/>
          <a:p>
            <a:endParaRPr lang="en-GB"/>
          </a:p>
        </p:txBody>
      </p:sp>
      <p:sp>
        <p:nvSpPr>
          <p:cNvPr id="5" name="Rectangle 4"/>
          <p:cNvSpPr>
            <a:spLocks noChangeArrowheads="1"/>
          </p:cNvSpPr>
          <p:nvPr/>
        </p:nvSpPr>
        <p:spPr bwMode="auto">
          <a:xfrm>
            <a:off x="1008063" y="5800725"/>
            <a:ext cx="6659562" cy="252413"/>
          </a:xfrm>
          <a:prstGeom prst="rect">
            <a:avLst/>
          </a:prstGeom>
          <a:noFill/>
          <a:ln w="28575">
            <a:solidFill>
              <a:schemeClr val="tx1"/>
            </a:solidFill>
            <a:miter lim="800000"/>
            <a:headEnd/>
            <a:tailEnd/>
          </a:ln>
          <a:effectLst/>
        </p:spPr>
        <p:txBody>
          <a:bodyPr wrap="none" anchor="ctr"/>
          <a:lstStyle/>
          <a:p>
            <a:endParaRPr lang="en-GB"/>
          </a:p>
        </p:txBody>
      </p:sp>
      <p:sp>
        <p:nvSpPr>
          <p:cNvPr id="6" name="Text Box 5"/>
          <p:cNvSpPr txBox="1">
            <a:spLocks noChangeArrowheads="1"/>
          </p:cNvSpPr>
          <p:nvPr/>
        </p:nvSpPr>
        <p:spPr bwMode="auto">
          <a:xfrm>
            <a:off x="3881438" y="4945348"/>
            <a:ext cx="1270000" cy="823912"/>
          </a:xfrm>
          <a:prstGeom prst="rect">
            <a:avLst/>
          </a:prstGeom>
          <a:noFill/>
          <a:ln w="9525">
            <a:noFill/>
            <a:miter lim="800000"/>
            <a:headEnd/>
            <a:tailEnd/>
          </a:ln>
          <a:effectLst/>
        </p:spPr>
        <p:txBody>
          <a:bodyPr wrap="none">
            <a:spAutoFit/>
          </a:bodyPr>
          <a:lstStyle/>
          <a:p>
            <a:r>
              <a:rPr lang="en-GB" sz="4800" dirty="0"/>
              <a:t>End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60000"/>
                                        <p:tgtEl>
                                          <p:spTgt spid="4"/>
                                        </p:tgtEl>
                                      </p:cBhvr>
                                    </p:animEffect>
                                  </p:childTnLst>
                                </p:cTn>
                              </p:par>
                            </p:childTnLst>
                          </p:cTn>
                        </p:par>
                        <p:par>
                          <p:cTn id="8" fill="hold">
                            <p:stCondLst>
                              <p:cond delay="600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subTnLst>
                                    <p:audio>
                                      <p:cMediaNode vol="100000">
                                        <p:cTn display="0" masterRel="sameClick">
                                          <p:stCondLst>
                                            <p:cond evt="begin" delay="0">
                                              <p:tn val="9"/>
                                            </p:cond>
                                          </p:stCondLst>
                                          <p:endCondLst>
                                            <p:cond evt="onStopAudio" delay="0">
                                              <p:tgtEl>
                                                <p:sldTgt/>
                                              </p:tgtEl>
                                            </p:cond>
                                          </p:endCondLst>
                                        </p:cTn>
                                        <p:tgtEl>
                                          <p:sndTgt r:embed="rId6" name="laser.wav"/>
                                        </p:tgtEl>
                                      </p:cMediaNode>
                                    </p:audio>
                                  </p:subTnLst>
                                </p:cTn>
                              </p:par>
                              <p:par>
                                <p:cTn id="11" presetID="1" presetClass="mediacall" presetSubtype="0" fill="hold" nodeType="withEffect">
                                  <p:stCondLst>
                                    <p:cond delay="0"/>
                                  </p:stCondLst>
                                  <p:childTnLst>
                                    <p:cmd type="call" cmd="playFrom(0.0)">
                                      <p:cBhvr>
                                        <p:cTn id="12" dur="7048"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13" fill="hold" display="0">
                  <p:stCondLst>
                    <p:cond delay="indefinite"/>
                  </p:stCondLst>
                  <p:endCondLst>
                    <p:cond evt="onNext" delay="0">
                      <p:tgtEl>
                        <p:sldTgt/>
                      </p:tgtEl>
                    </p:cond>
                    <p:cond evt="onPrev" delay="0">
                      <p:tgtEl>
                        <p:sldTgt/>
                      </p:tgtEl>
                    </p:cond>
                    <p:cond evt="onStopAudio" delay="0">
                      <p:tgtEl>
                        <p:sldTgt/>
                      </p:tgtEl>
                    </p:cond>
                  </p:endCondLst>
                </p:cTn>
                <p:tgtEl>
                  <p:spTgt spid="7"/>
                </p:tgtEl>
              </p:cMediaNode>
            </p:audio>
          </p:childTnLst>
        </p:cTn>
      </p:par>
    </p:tnLst>
    <p:bldLst>
      <p:bldP spid="4"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p:cNvSpPr/>
          <p:nvPr/>
        </p:nvSpPr>
        <p:spPr>
          <a:xfrm>
            <a:off x="3455876" y="3969060"/>
            <a:ext cx="2232248" cy="1548172"/>
          </a:xfrm>
          <a:prstGeom prst="triangle">
            <a:avLst>
              <a:gd name="adj" fmla="val 50000"/>
            </a:avLst>
          </a:pr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Isosceles Triangle 10"/>
          <p:cNvSpPr/>
          <p:nvPr/>
        </p:nvSpPr>
        <p:spPr>
          <a:xfrm flipV="1">
            <a:off x="3455876" y="2384884"/>
            <a:ext cx="2232248" cy="1548172"/>
          </a:xfrm>
          <a:prstGeom prst="triangle">
            <a:avLst>
              <a:gd name="adj" fmla="val 50000"/>
            </a:avLst>
          </a:pr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p:txBody>
          <a:bodyPr/>
          <a:lstStyle/>
          <a:p>
            <a:r>
              <a:rPr lang="en-GB" dirty="0" smtClean="0"/>
              <a:t>1 minute sand timer</a:t>
            </a:r>
            <a:endParaRPr lang="en-GB" dirty="0"/>
          </a:p>
        </p:txBody>
      </p:sp>
      <p:sp>
        <p:nvSpPr>
          <p:cNvPr id="8" name="Pentagon 7"/>
          <p:cNvSpPr/>
          <p:nvPr/>
        </p:nvSpPr>
        <p:spPr>
          <a:xfrm rot="16200000">
            <a:off x="3779912" y="4707142"/>
            <a:ext cx="1584176" cy="108012"/>
          </a:xfrm>
          <a:prstGeom prst="homePlate">
            <a:avLst/>
          </a:pr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Flowchart: Collate 3"/>
          <p:cNvSpPr/>
          <p:nvPr/>
        </p:nvSpPr>
        <p:spPr>
          <a:xfrm>
            <a:off x="3401870" y="2348880"/>
            <a:ext cx="2340260" cy="3204356"/>
          </a:xfrm>
          <a:prstGeom prst="flowChartCollate">
            <a:avLst/>
          </a:prstGeom>
          <a:no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13" name="TextBox 12"/>
          <p:cNvSpPr txBox="1"/>
          <p:nvPr/>
        </p:nvSpPr>
        <p:spPr>
          <a:xfrm>
            <a:off x="4037238" y="2564904"/>
            <a:ext cx="1069524" cy="369332"/>
          </a:xfrm>
          <a:prstGeom prst="rect">
            <a:avLst/>
          </a:prstGeom>
          <a:noFill/>
        </p:spPr>
        <p:txBody>
          <a:bodyPr wrap="none" rtlCol="0">
            <a:spAutoFit/>
          </a:bodyPr>
          <a:lstStyle/>
          <a:p>
            <a:pPr algn="ctr"/>
            <a:r>
              <a:rPr lang="en-GB" dirty="0" smtClean="0"/>
              <a:t>1 minute</a:t>
            </a:r>
            <a:endParaRPr lang="en-GB" dirty="0"/>
          </a:p>
        </p:txBody>
      </p:sp>
      <p:sp>
        <p:nvSpPr>
          <p:cNvPr id="14" name="Text Box 5"/>
          <p:cNvSpPr txBox="1">
            <a:spLocks noChangeArrowheads="1"/>
          </p:cNvSpPr>
          <p:nvPr/>
        </p:nvSpPr>
        <p:spPr bwMode="auto">
          <a:xfrm>
            <a:off x="3937000" y="4725144"/>
            <a:ext cx="1270000" cy="823912"/>
          </a:xfrm>
          <a:prstGeom prst="rect">
            <a:avLst/>
          </a:prstGeom>
          <a:noFill/>
          <a:ln w="9525">
            <a:noFill/>
            <a:miter lim="800000"/>
            <a:headEnd/>
            <a:tailEnd/>
          </a:ln>
          <a:effectLst/>
        </p:spPr>
        <p:txBody>
          <a:bodyPr wrap="none">
            <a:spAutoFit/>
          </a:bodyPr>
          <a:lstStyle/>
          <a:p>
            <a:r>
              <a:rPr lang="en-GB" sz="4800" dirty="0"/>
              <a:t>End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60000"/>
                                        <p:tgtEl>
                                          <p:spTgt spid="11"/>
                                        </p:tgtEl>
                                      </p:cBhvr>
                                    </p:animEffect>
                                    <p:set>
                                      <p:cBhvr>
                                        <p:cTn id="7" dur="1" fill="hold">
                                          <p:stCondLst>
                                            <p:cond delay="59999"/>
                                          </p:stCondLst>
                                        </p:cTn>
                                        <p:tgtEl>
                                          <p:spTgt spid="11"/>
                                        </p:tgtEl>
                                        <p:attrNameLst>
                                          <p:attrName>style.visibility</p:attrName>
                                        </p:attrNameLst>
                                      </p:cBhvr>
                                      <p:to>
                                        <p:strVal val="hidden"/>
                                      </p:to>
                                    </p:se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60000"/>
                                        <p:tgtEl>
                                          <p:spTgt spid="1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par>
                          <p:cTn id="14" fill="hold">
                            <p:stCondLst>
                              <p:cond delay="60000"/>
                            </p:stCondLst>
                            <p:childTnLst>
                              <p:par>
                                <p:cTn id="15" presetID="1"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childTnLst>
                                  <p:subTnLst>
                                    <p:audio>
                                      <p:cMediaNode vol="100000">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8" grpId="0" animBg="1"/>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S900074799[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1727684" y="3104964"/>
            <a:ext cx="244475" cy="244475"/>
          </a:xfrm>
          <a:prstGeom prst="rect">
            <a:avLst/>
          </a:prstGeom>
        </p:spPr>
      </p:pic>
      <p:sp>
        <p:nvSpPr>
          <p:cNvPr id="4" name="Oval 3"/>
          <p:cNvSpPr/>
          <p:nvPr/>
        </p:nvSpPr>
        <p:spPr>
          <a:xfrm>
            <a:off x="791580" y="2312876"/>
            <a:ext cx="2052228" cy="2052228"/>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p:txBody>
          <a:bodyPr/>
          <a:lstStyle/>
          <a:p>
            <a:r>
              <a:rPr lang="en-GB" dirty="0" smtClean="0"/>
              <a:t>1 minute full circle timers</a:t>
            </a:r>
            <a:endParaRPr lang="en-GB" dirty="0"/>
          </a:p>
        </p:txBody>
      </p:sp>
      <p:sp>
        <p:nvSpPr>
          <p:cNvPr id="3" name="Oval 2"/>
          <p:cNvSpPr/>
          <p:nvPr/>
        </p:nvSpPr>
        <p:spPr>
          <a:xfrm>
            <a:off x="791580" y="2312876"/>
            <a:ext cx="2052228" cy="20522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5" name="TextBox 4"/>
          <p:cNvSpPr txBox="1"/>
          <p:nvPr/>
        </p:nvSpPr>
        <p:spPr>
          <a:xfrm>
            <a:off x="1134654" y="1808820"/>
            <a:ext cx="1366080" cy="461665"/>
          </a:xfrm>
          <a:prstGeom prst="rect">
            <a:avLst/>
          </a:prstGeom>
          <a:noFill/>
        </p:spPr>
        <p:txBody>
          <a:bodyPr wrap="none" rtlCol="0">
            <a:spAutoFit/>
          </a:bodyPr>
          <a:lstStyle/>
          <a:p>
            <a:pPr algn="ctr"/>
            <a:r>
              <a:rPr lang="en-GB" sz="2400" dirty="0" smtClean="0"/>
              <a:t>1 minute</a:t>
            </a:r>
            <a:endParaRPr lang="en-GB" sz="2400" dirty="0"/>
          </a:p>
        </p:txBody>
      </p:sp>
      <p:pic>
        <p:nvPicPr>
          <p:cNvPr id="9" name="MS900074799[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4103948" y="3104964"/>
            <a:ext cx="244475" cy="244475"/>
          </a:xfrm>
          <a:prstGeom prst="rect">
            <a:avLst/>
          </a:prstGeom>
        </p:spPr>
      </p:pic>
      <p:sp>
        <p:nvSpPr>
          <p:cNvPr id="10" name="Oval 9"/>
          <p:cNvSpPr/>
          <p:nvPr/>
        </p:nvSpPr>
        <p:spPr>
          <a:xfrm>
            <a:off x="3545886" y="2312876"/>
            <a:ext cx="2052228" cy="2052228"/>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Oval 10"/>
          <p:cNvSpPr/>
          <p:nvPr/>
        </p:nvSpPr>
        <p:spPr>
          <a:xfrm>
            <a:off x="3545886" y="2312876"/>
            <a:ext cx="2052228" cy="2052228"/>
          </a:xfrm>
          <a:prstGeom prst="ellipse">
            <a:avLst/>
          </a:prstGeom>
          <a:solidFill>
            <a:srgbClr val="3333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12" name="TextBox 11"/>
          <p:cNvSpPr txBox="1"/>
          <p:nvPr/>
        </p:nvSpPr>
        <p:spPr>
          <a:xfrm>
            <a:off x="3888960" y="1808820"/>
            <a:ext cx="1366080" cy="461665"/>
          </a:xfrm>
          <a:prstGeom prst="rect">
            <a:avLst/>
          </a:prstGeom>
          <a:noFill/>
        </p:spPr>
        <p:txBody>
          <a:bodyPr wrap="none" rtlCol="0">
            <a:spAutoFit/>
          </a:bodyPr>
          <a:lstStyle/>
          <a:p>
            <a:pPr algn="ctr"/>
            <a:r>
              <a:rPr lang="en-GB" sz="2400" dirty="0" smtClean="0"/>
              <a:t>1 minute</a:t>
            </a:r>
            <a:endParaRPr lang="en-GB" sz="2400" dirty="0"/>
          </a:p>
        </p:txBody>
      </p:sp>
      <p:pic>
        <p:nvPicPr>
          <p:cNvPr id="13" name="MS900074799[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6480212" y="3104964"/>
            <a:ext cx="244475" cy="244475"/>
          </a:xfrm>
          <a:prstGeom prst="rect">
            <a:avLst/>
          </a:prstGeom>
        </p:spPr>
      </p:pic>
      <p:sp>
        <p:nvSpPr>
          <p:cNvPr id="14" name="Oval 13"/>
          <p:cNvSpPr/>
          <p:nvPr/>
        </p:nvSpPr>
        <p:spPr>
          <a:xfrm>
            <a:off x="6344943" y="2312876"/>
            <a:ext cx="2052228" cy="2052228"/>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Oval 14"/>
          <p:cNvSpPr/>
          <p:nvPr/>
        </p:nvSpPr>
        <p:spPr>
          <a:xfrm>
            <a:off x="6344943" y="2312876"/>
            <a:ext cx="2052228" cy="2052228"/>
          </a:xfrm>
          <a:prstGeom prst="ellipse">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16" name="TextBox 15"/>
          <p:cNvSpPr txBox="1"/>
          <p:nvPr/>
        </p:nvSpPr>
        <p:spPr>
          <a:xfrm>
            <a:off x="6688017" y="1808820"/>
            <a:ext cx="1366080" cy="461665"/>
          </a:xfrm>
          <a:prstGeom prst="rect">
            <a:avLst/>
          </a:prstGeom>
          <a:noFill/>
        </p:spPr>
        <p:txBody>
          <a:bodyPr wrap="none" rtlCol="0">
            <a:spAutoFit/>
          </a:bodyPr>
          <a:lstStyle/>
          <a:p>
            <a:pPr algn="ctr"/>
            <a:r>
              <a:rPr lang="en-GB" sz="2400" dirty="0" smtClean="0"/>
              <a:t>1 minute</a:t>
            </a:r>
            <a:endParaRPr lang="en-GB" sz="2400" dirty="0"/>
          </a:p>
        </p:txBody>
      </p:sp>
    </p:spTree>
  </p:cSld>
  <p:clrMapOvr>
    <a:masterClrMapping/>
  </p:clrMapOvr>
  <p:timing>
    <p:tnLst>
      <p:par>
        <p:cTn id="1" dur="indefinite" restart="never" nodeType="tmRoot">
          <p:childTnLst>
            <p:audio>
              <p:cMediaNode>
                <p:cTn id="2" fill="hold" display="0">
                  <p:stCondLst>
                    <p:cond delay="indefinite"/>
                  </p:stCondLst>
                  <p:endCondLst>
                    <p:cond evt="onNext" delay="0">
                      <p:tgtEl>
                        <p:sldTgt/>
                      </p:tgtEl>
                    </p:cond>
                    <p:cond evt="onPrev" delay="0">
                      <p:tgtEl>
                        <p:sldTgt/>
                      </p:tgtEl>
                    </p:cond>
                    <p:cond evt="onStopAudio" delay="0">
                      <p:tgtEl>
                        <p:sldTgt/>
                      </p:tgtEl>
                    </p:cond>
                  </p:endCondLst>
                </p:cTn>
                <p:tgtEl>
                  <p:spTgt spid="7"/>
                </p:tgtEl>
              </p:cMediaNode>
            </p:audio>
            <p:audio>
              <p:cMediaNode>
                <p:cTn id="3" fill="hold" display="0">
                  <p:stCondLst>
                    <p:cond delay="indefinite"/>
                  </p:stCondLst>
                  <p:endCondLst>
                    <p:cond evt="onNext" delay="0">
                      <p:tgtEl>
                        <p:sldTgt/>
                      </p:tgtEl>
                    </p:cond>
                    <p:cond evt="onPrev" delay="0">
                      <p:tgtEl>
                        <p:sldTgt/>
                      </p:tgtEl>
                    </p:cond>
                    <p:cond evt="onStopAudio" delay="0">
                      <p:tgtEl>
                        <p:sldTgt/>
                      </p:tgtEl>
                    </p:cond>
                  </p:endCondLst>
                </p:cTn>
                <p:tgtEl>
                  <p:spTgt spid="9"/>
                </p:tgtEl>
              </p:cMediaNode>
            </p:audio>
            <p:audio>
              <p:cMediaNode>
                <p:cTn id="4" fill="hold" display="0">
                  <p:stCondLst>
                    <p:cond delay="indefinite"/>
                  </p:stCondLst>
                  <p:endCondLst>
                    <p:cond evt="onNext" delay="0">
                      <p:tgtEl>
                        <p:sldTgt/>
                      </p:tgtEl>
                    </p:cond>
                    <p:cond evt="onPrev" delay="0">
                      <p:tgtEl>
                        <p:sldTgt/>
                      </p:tgtEl>
                    </p:cond>
                    <p:cond evt="onStopAudio" delay="0">
                      <p:tgtEl>
                        <p:sldTgt/>
                      </p:tgtEl>
                    </p:cond>
                  </p:endCondLst>
                </p:cTn>
                <p:tgtEl>
                  <p:spTgt spid="13"/>
                </p:tgtEl>
              </p:cMediaNode>
            </p:audio>
            <p:seq concurrent="1" nextAc="seek">
              <p:cTn id="5" restart="whenNotActive" fill="hold" evtFilter="cancelBubble" nodeType="interactiveSeq">
                <p:stCondLst>
                  <p:cond evt="onClick" delay="0">
                    <p:tgtEl>
                      <p:spTgt spid="4"/>
                    </p:tgtEl>
                  </p:cond>
                </p:stCondLst>
                <p:endSync evt="end" delay="0">
                  <p:rtn val="all"/>
                </p:endSync>
                <p:childTnLst>
                  <p:par>
                    <p:cTn id="6" fill="hold">
                      <p:stCondLst>
                        <p:cond delay="0"/>
                      </p:stCondLst>
                      <p:childTnLst>
                        <p:par>
                          <p:cTn id="7" fill="hold">
                            <p:stCondLst>
                              <p:cond delay="0"/>
                            </p:stCondLst>
                            <p:childTnLst>
                              <p:par>
                                <p:cTn id="8" presetID="21" presetClass="entr" presetSubtype="1" fill="hold" grpId="0" nodeType="click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heel(1)">
                                      <p:cBhvr>
                                        <p:cTn id="10" dur="60000"/>
                                        <p:tgtEl>
                                          <p:spTgt spid="3"/>
                                        </p:tgtEl>
                                      </p:cBhvr>
                                    </p:animEffect>
                                  </p:childTnLst>
                                </p:cTn>
                              </p:par>
                            </p:childTnLst>
                          </p:cTn>
                        </p:par>
                        <p:par>
                          <p:cTn id="11" fill="hold">
                            <p:stCondLst>
                              <p:cond delay="60000"/>
                            </p:stCondLst>
                            <p:childTnLst>
                              <p:par>
                                <p:cTn id="12" presetID="1" presetClass="mediacall" presetSubtype="0" fill="hold" nodeType="afterEffect">
                                  <p:stCondLst>
                                    <p:cond delay="0"/>
                                  </p:stCondLst>
                                  <p:childTnLst>
                                    <p:cmd type="call" cmd="playFrom(0.0)">
                                      <p:cBhvr>
                                        <p:cTn id="13" dur="2178" fill="hold"/>
                                        <p:tgtEl>
                                          <p:spTgt spid="7"/>
                                        </p:tgtEl>
                                      </p:cBhvr>
                                    </p:cmd>
                                  </p:childTnLst>
                                </p:cTn>
                              </p:par>
                            </p:childTnLst>
                          </p:cTn>
                        </p:par>
                      </p:childTnLst>
                    </p:cTn>
                  </p:par>
                </p:childTnLst>
              </p:cTn>
              <p:nextCondLst>
                <p:cond evt="onClick" delay="0">
                  <p:tgtEl>
                    <p:spTgt spid="4"/>
                  </p:tgtEl>
                </p:cond>
              </p:nextCondLst>
            </p:seq>
            <p:seq concurrent="1" nextAc="seek">
              <p:cTn id="14" restart="whenNotActive" fill="hold" evtFilter="cancelBubble" nodeType="interactiveSeq">
                <p:stCondLst>
                  <p:cond evt="onClick" delay="0">
                    <p:tgtEl>
                      <p:spTgt spid="10"/>
                    </p:tgtEl>
                  </p:cond>
                </p:stCondLst>
                <p:endSync evt="end" delay="0">
                  <p:rtn val="all"/>
                </p:endSync>
                <p:childTnLst>
                  <p:par>
                    <p:cTn id="15" fill="hold">
                      <p:stCondLst>
                        <p:cond delay="0"/>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heel(1)">
                                      <p:cBhvr>
                                        <p:cTn id="19" dur="60000"/>
                                        <p:tgtEl>
                                          <p:spTgt spid="11"/>
                                        </p:tgtEl>
                                      </p:cBhvr>
                                    </p:animEffect>
                                  </p:childTnLst>
                                </p:cTn>
                              </p:par>
                            </p:childTnLst>
                          </p:cTn>
                        </p:par>
                        <p:par>
                          <p:cTn id="20" fill="hold">
                            <p:stCondLst>
                              <p:cond delay="60000"/>
                            </p:stCondLst>
                            <p:childTnLst>
                              <p:par>
                                <p:cTn id="21" presetID="1" presetClass="mediacall" presetSubtype="0" fill="hold" nodeType="afterEffect">
                                  <p:stCondLst>
                                    <p:cond delay="0"/>
                                  </p:stCondLst>
                                  <p:childTnLst>
                                    <p:cmd type="call" cmd="playFrom(0.0)">
                                      <p:cBhvr>
                                        <p:cTn id="22" dur="2178" fill="hold"/>
                                        <p:tgtEl>
                                          <p:spTgt spid="9"/>
                                        </p:tgtEl>
                                      </p:cBhvr>
                                    </p:cmd>
                                  </p:childTnLst>
                                </p:cTn>
                              </p:par>
                            </p:childTnLst>
                          </p:cTn>
                        </p:par>
                      </p:childTnLst>
                    </p:cTn>
                  </p:par>
                </p:childTnLst>
              </p:cTn>
              <p:nextCondLst>
                <p:cond evt="onClick" delay="0">
                  <p:tgtEl>
                    <p:spTgt spid="10"/>
                  </p:tgtEl>
                </p:cond>
              </p:nextCondLst>
            </p:seq>
            <p:seq concurrent="1" nextAc="seek">
              <p:cTn id="23" restart="whenNotActive" fill="hold" evtFilter="cancelBubble" nodeType="interactiveSeq">
                <p:stCondLst>
                  <p:cond evt="onClick" delay="0">
                    <p:tgtEl>
                      <p:spTgt spid="14"/>
                    </p:tgtEl>
                  </p:cond>
                </p:stCondLst>
                <p:endSync evt="end" delay="0">
                  <p:rtn val="all"/>
                </p:endSync>
                <p:childTnLst>
                  <p:par>
                    <p:cTn id="24" fill="hold">
                      <p:stCondLst>
                        <p:cond delay="0"/>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heel(1)">
                                      <p:cBhvr>
                                        <p:cTn id="28" dur="60000"/>
                                        <p:tgtEl>
                                          <p:spTgt spid="15"/>
                                        </p:tgtEl>
                                      </p:cBhvr>
                                    </p:animEffect>
                                  </p:childTnLst>
                                </p:cTn>
                              </p:par>
                            </p:childTnLst>
                          </p:cTn>
                        </p:par>
                        <p:par>
                          <p:cTn id="29" fill="hold">
                            <p:stCondLst>
                              <p:cond delay="60000"/>
                            </p:stCondLst>
                            <p:childTnLst>
                              <p:par>
                                <p:cTn id="30" presetID="1" presetClass="mediacall" presetSubtype="0" fill="hold" nodeType="afterEffect">
                                  <p:stCondLst>
                                    <p:cond delay="0"/>
                                  </p:stCondLst>
                                  <p:childTnLst>
                                    <p:cmd type="call" cmd="playFrom(0.0)">
                                      <p:cBhvr>
                                        <p:cTn id="31" dur="2178" fill="hold"/>
                                        <p:tgtEl>
                                          <p:spTgt spid="13"/>
                                        </p:tgtEl>
                                      </p:cBhvr>
                                    </p:cmd>
                                  </p:childTnLst>
                                </p:cTn>
                              </p:par>
                            </p:childTnLst>
                          </p:cTn>
                        </p:par>
                      </p:childTnLst>
                    </p:cTn>
                  </p:par>
                </p:childTnLst>
              </p:cTn>
              <p:nextCondLst>
                <p:cond evt="onClick" delay="0">
                  <p:tgtEl>
                    <p:spTgt spid="14"/>
                  </p:tgtEl>
                </p:cond>
              </p:nextCondLst>
            </p:seq>
          </p:childTnLst>
        </p:cTn>
      </p:par>
    </p:tnLst>
    <p:bldLst>
      <p:bldP spid="3" grpId="0" animBg="1"/>
      <p:bldP spid="11"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5" name="MS910219404[1].wav">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7" cstate="print"/>
          <a:stretch>
            <a:fillRect/>
          </a:stretch>
        </p:blipFill>
        <p:spPr>
          <a:xfrm>
            <a:off x="7632340" y="3284984"/>
            <a:ext cx="244475" cy="244475"/>
          </a:xfrm>
          <a:prstGeom prst="rect">
            <a:avLst/>
          </a:prstGeom>
        </p:spPr>
      </p:pic>
      <p:pic>
        <p:nvPicPr>
          <p:cNvPr id="564" name="MS910219404[1].wav">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7" cstate="print"/>
          <a:stretch>
            <a:fillRect/>
          </a:stretch>
        </p:blipFill>
        <p:spPr>
          <a:xfrm>
            <a:off x="4535996" y="3284984"/>
            <a:ext cx="244475" cy="244475"/>
          </a:xfrm>
          <a:prstGeom prst="rect">
            <a:avLst/>
          </a:prstGeom>
        </p:spPr>
      </p:pic>
      <p:pic>
        <p:nvPicPr>
          <p:cNvPr id="563" name="MS910219404[1].wav">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7" cstate="print"/>
          <a:stretch>
            <a:fillRect/>
          </a:stretch>
        </p:blipFill>
        <p:spPr>
          <a:xfrm>
            <a:off x="1547664" y="3284984"/>
            <a:ext cx="244475" cy="244475"/>
          </a:xfrm>
          <a:prstGeom prst="rect">
            <a:avLst/>
          </a:prstGeom>
        </p:spPr>
      </p:pic>
      <p:sp>
        <p:nvSpPr>
          <p:cNvPr id="247" name="Title 246"/>
          <p:cNvSpPr>
            <a:spLocks noGrp="1"/>
          </p:cNvSpPr>
          <p:nvPr>
            <p:ph type="title"/>
          </p:nvPr>
        </p:nvSpPr>
        <p:spPr/>
        <p:txBody>
          <a:bodyPr/>
          <a:lstStyle/>
          <a:p>
            <a:r>
              <a:rPr lang="en-GB" dirty="0" smtClean="0"/>
              <a:t>Digital clock timers</a:t>
            </a:r>
            <a:endParaRPr lang="en-GB" dirty="0"/>
          </a:p>
        </p:txBody>
      </p:sp>
      <p:sp>
        <p:nvSpPr>
          <p:cNvPr id="248" name="Rectangle 3"/>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2:00</a:t>
            </a:r>
          </a:p>
        </p:txBody>
      </p:sp>
      <p:sp>
        <p:nvSpPr>
          <p:cNvPr id="249" name="Rectangle 4"/>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1:59</a:t>
            </a:r>
          </a:p>
        </p:txBody>
      </p:sp>
      <p:sp>
        <p:nvSpPr>
          <p:cNvPr id="250" name="Rectangle 5"/>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1:58</a:t>
            </a:r>
          </a:p>
        </p:txBody>
      </p:sp>
      <p:sp>
        <p:nvSpPr>
          <p:cNvPr id="251" name="Rectangle 6"/>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1:57</a:t>
            </a:r>
          </a:p>
        </p:txBody>
      </p:sp>
      <p:sp>
        <p:nvSpPr>
          <p:cNvPr id="252" name="Rectangle 7"/>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1:56</a:t>
            </a:r>
          </a:p>
        </p:txBody>
      </p:sp>
      <p:sp>
        <p:nvSpPr>
          <p:cNvPr id="253" name="Rectangle 8"/>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1:55</a:t>
            </a:r>
          </a:p>
        </p:txBody>
      </p:sp>
      <p:sp>
        <p:nvSpPr>
          <p:cNvPr id="254" name="Rectangle 9"/>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1:54</a:t>
            </a:r>
          </a:p>
        </p:txBody>
      </p:sp>
      <p:sp>
        <p:nvSpPr>
          <p:cNvPr id="255" name="Rectangle 10"/>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1:53</a:t>
            </a:r>
          </a:p>
        </p:txBody>
      </p:sp>
      <p:sp>
        <p:nvSpPr>
          <p:cNvPr id="256" name="Rectangle 11"/>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1:52</a:t>
            </a:r>
          </a:p>
        </p:txBody>
      </p:sp>
      <p:sp>
        <p:nvSpPr>
          <p:cNvPr id="257" name="Rectangle 12"/>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1:51</a:t>
            </a:r>
          </a:p>
        </p:txBody>
      </p:sp>
      <p:sp>
        <p:nvSpPr>
          <p:cNvPr id="258" name="Rectangle 13"/>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1:50</a:t>
            </a:r>
          </a:p>
        </p:txBody>
      </p:sp>
      <p:sp>
        <p:nvSpPr>
          <p:cNvPr id="259" name="Rectangle 14"/>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1:49</a:t>
            </a:r>
          </a:p>
        </p:txBody>
      </p:sp>
      <p:sp>
        <p:nvSpPr>
          <p:cNvPr id="260" name="Rectangle 15"/>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1:48</a:t>
            </a:r>
          </a:p>
        </p:txBody>
      </p:sp>
      <p:sp>
        <p:nvSpPr>
          <p:cNvPr id="261" name="Rectangle 16"/>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1:47</a:t>
            </a:r>
          </a:p>
        </p:txBody>
      </p:sp>
      <p:sp>
        <p:nvSpPr>
          <p:cNvPr id="262" name="Rectangle 17"/>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1:46</a:t>
            </a:r>
          </a:p>
        </p:txBody>
      </p:sp>
      <p:sp>
        <p:nvSpPr>
          <p:cNvPr id="263" name="Rectangle 18"/>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1:45</a:t>
            </a:r>
          </a:p>
        </p:txBody>
      </p:sp>
      <p:sp>
        <p:nvSpPr>
          <p:cNvPr id="264" name="Rectangle 19"/>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1:44</a:t>
            </a:r>
          </a:p>
        </p:txBody>
      </p:sp>
      <p:sp>
        <p:nvSpPr>
          <p:cNvPr id="265" name="Rectangle 20"/>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1:43</a:t>
            </a:r>
          </a:p>
        </p:txBody>
      </p:sp>
      <p:sp>
        <p:nvSpPr>
          <p:cNvPr id="266" name="Rectangle 21"/>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1:42</a:t>
            </a:r>
          </a:p>
        </p:txBody>
      </p:sp>
      <p:sp>
        <p:nvSpPr>
          <p:cNvPr id="267" name="Rectangle 22"/>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1:41</a:t>
            </a:r>
          </a:p>
        </p:txBody>
      </p:sp>
      <p:sp>
        <p:nvSpPr>
          <p:cNvPr id="268" name="Rectangle 23"/>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1:40</a:t>
            </a:r>
          </a:p>
        </p:txBody>
      </p:sp>
      <p:sp>
        <p:nvSpPr>
          <p:cNvPr id="269" name="Rectangle 24"/>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1:39</a:t>
            </a:r>
          </a:p>
        </p:txBody>
      </p:sp>
      <p:sp>
        <p:nvSpPr>
          <p:cNvPr id="270" name="Rectangle 25"/>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1:38</a:t>
            </a:r>
          </a:p>
        </p:txBody>
      </p:sp>
      <p:sp>
        <p:nvSpPr>
          <p:cNvPr id="271" name="Rectangle 26"/>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1:37</a:t>
            </a:r>
          </a:p>
        </p:txBody>
      </p:sp>
      <p:sp>
        <p:nvSpPr>
          <p:cNvPr id="272" name="Rectangle 27"/>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1:36</a:t>
            </a:r>
          </a:p>
        </p:txBody>
      </p:sp>
      <p:sp>
        <p:nvSpPr>
          <p:cNvPr id="273" name="Rectangle 28"/>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1:35</a:t>
            </a:r>
          </a:p>
        </p:txBody>
      </p:sp>
      <p:sp>
        <p:nvSpPr>
          <p:cNvPr id="274" name="Rectangle 29"/>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1:34</a:t>
            </a:r>
          </a:p>
        </p:txBody>
      </p:sp>
      <p:sp>
        <p:nvSpPr>
          <p:cNvPr id="275" name="Rectangle 30"/>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1:33</a:t>
            </a:r>
          </a:p>
        </p:txBody>
      </p:sp>
      <p:sp>
        <p:nvSpPr>
          <p:cNvPr id="276" name="Rectangle 31"/>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1:32</a:t>
            </a:r>
          </a:p>
        </p:txBody>
      </p:sp>
      <p:sp>
        <p:nvSpPr>
          <p:cNvPr id="277" name="Rectangle 32"/>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1:31</a:t>
            </a:r>
          </a:p>
        </p:txBody>
      </p:sp>
      <p:sp>
        <p:nvSpPr>
          <p:cNvPr id="278" name="Rectangle 33"/>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1:30</a:t>
            </a:r>
          </a:p>
        </p:txBody>
      </p:sp>
      <p:sp>
        <p:nvSpPr>
          <p:cNvPr id="279" name="Rectangle 34"/>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1:29</a:t>
            </a:r>
          </a:p>
        </p:txBody>
      </p:sp>
      <p:sp>
        <p:nvSpPr>
          <p:cNvPr id="280" name="Rectangle 35"/>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1:28</a:t>
            </a:r>
          </a:p>
        </p:txBody>
      </p:sp>
      <p:sp>
        <p:nvSpPr>
          <p:cNvPr id="281" name="Rectangle 36"/>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1:27</a:t>
            </a:r>
          </a:p>
        </p:txBody>
      </p:sp>
      <p:sp>
        <p:nvSpPr>
          <p:cNvPr id="282" name="Rectangle 37"/>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1:26</a:t>
            </a:r>
          </a:p>
        </p:txBody>
      </p:sp>
      <p:sp>
        <p:nvSpPr>
          <p:cNvPr id="283" name="Rectangle 38"/>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1:25</a:t>
            </a:r>
          </a:p>
        </p:txBody>
      </p:sp>
      <p:sp>
        <p:nvSpPr>
          <p:cNvPr id="284" name="Rectangle 39"/>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1:24</a:t>
            </a:r>
          </a:p>
        </p:txBody>
      </p:sp>
      <p:sp>
        <p:nvSpPr>
          <p:cNvPr id="285" name="Rectangle 40"/>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1:23</a:t>
            </a:r>
          </a:p>
        </p:txBody>
      </p:sp>
      <p:sp>
        <p:nvSpPr>
          <p:cNvPr id="286" name="Rectangle 41"/>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1:22</a:t>
            </a:r>
          </a:p>
        </p:txBody>
      </p:sp>
      <p:sp>
        <p:nvSpPr>
          <p:cNvPr id="287" name="Rectangle 42"/>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1:21</a:t>
            </a:r>
          </a:p>
        </p:txBody>
      </p:sp>
      <p:sp>
        <p:nvSpPr>
          <p:cNvPr id="288" name="Rectangle 43"/>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1:20</a:t>
            </a:r>
          </a:p>
        </p:txBody>
      </p:sp>
      <p:sp>
        <p:nvSpPr>
          <p:cNvPr id="289" name="Rectangle 44"/>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1:19</a:t>
            </a:r>
          </a:p>
        </p:txBody>
      </p:sp>
      <p:sp>
        <p:nvSpPr>
          <p:cNvPr id="290" name="Rectangle 45"/>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1:18</a:t>
            </a:r>
          </a:p>
        </p:txBody>
      </p:sp>
      <p:sp>
        <p:nvSpPr>
          <p:cNvPr id="291" name="Rectangle 46"/>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1:17</a:t>
            </a:r>
          </a:p>
        </p:txBody>
      </p:sp>
      <p:sp>
        <p:nvSpPr>
          <p:cNvPr id="292" name="Rectangle 47"/>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1:16</a:t>
            </a:r>
          </a:p>
        </p:txBody>
      </p:sp>
      <p:sp>
        <p:nvSpPr>
          <p:cNvPr id="293" name="Rectangle 48"/>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1:15</a:t>
            </a:r>
          </a:p>
        </p:txBody>
      </p:sp>
      <p:sp>
        <p:nvSpPr>
          <p:cNvPr id="294" name="Rectangle 49"/>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1:14</a:t>
            </a:r>
          </a:p>
        </p:txBody>
      </p:sp>
      <p:sp>
        <p:nvSpPr>
          <p:cNvPr id="295" name="Rectangle 50"/>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1:13</a:t>
            </a:r>
          </a:p>
        </p:txBody>
      </p:sp>
      <p:sp>
        <p:nvSpPr>
          <p:cNvPr id="296" name="Rectangle 51"/>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1:12</a:t>
            </a:r>
          </a:p>
        </p:txBody>
      </p:sp>
      <p:sp>
        <p:nvSpPr>
          <p:cNvPr id="297" name="Rectangle 52"/>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1:11</a:t>
            </a:r>
          </a:p>
        </p:txBody>
      </p:sp>
      <p:sp>
        <p:nvSpPr>
          <p:cNvPr id="298" name="Rectangle 53"/>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1:10</a:t>
            </a:r>
          </a:p>
        </p:txBody>
      </p:sp>
      <p:sp>
        <p:nvSpPr>
          <p:cNvPr id="299" name="Rectangle 54"/>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1:09</a:t>
            </a:r>
          </a:p>
        </p:txBody>
      </p:sp>
      <p:sp>
        <p:nvSpPr>
          <p:cNvPr id="300" name="Rectangle 55"/>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1:08</a:t>
            </a:r>
          </a:p>
        </p:txBody>
      </p:sp>
      <p:sp>
        <p:nvSpPr>
          <p:cNvPr id="301" name="Rectangle 56"/>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1:07</a:t>
            </a:r>
          </a:p>
        </p:txBody>
      </p:sp>
      <p:sp>
        <p:nvSpPr>
          <p:cNvPr id="302" name="Rectangle 57"/>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1:06</a:t>
            </a:r>
          </a:p>
        </p:txBody>
      </p:sp>
      <p:sp>
        <p:nvSpPr>
          <p:cNvPr id="303" name="Rectangle 58"/>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1:05</a:t>
            </a:r>
          </a:p>
        </p:txBody>
      </p:sp>
      <p:sp>
        <p:nvSpPr>
          <p:cNvPr id="304" name="Rectangle 59"/>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1:04</a:t>
            </a:r>
          </a:p>
        </p:txBody>
      </p:sp>
      <p:sp>
        <p:nvSpPr>
          <p:cNvPr id="305" name="Rectangle 60"/>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1:03</a:t>
            </a:r>
          </a:p>
        </p:txBody>
      </p:sp>
      <p:sp>
        <p:nvSpPr>
          <p:cNvPr id="306" name="Rectangle 61"/>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1:02</a:t>
            </a:r>
          </a:p>
        </p:txBody>
      </p:sp>
      <p:sp>
        <p:nvSpPr>
          <p:cNvPr id="307" name="Rectangle 62"/>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1:01</a:t>
            </a:r>
          </a:p>
        </p:txBody>
      </p:sp>
      <p:sp>
        <p:nvSpPr>
          <p:cNvPr id="308" name="Rectangle 63"/>
          <p:cNvSpPr>
            <a:spLocks noChangeArrowheads="1"/>
          </p:cNvSpPr>
          <p:nvPr/>
        </p:nvSpPr>
        <p:spPr bwMode="auto">
          <a:xfrm>
            <a:off x="503634"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1:00</a:t>
            </a:r>
          </a:p>
        </p:txBody>
      </p:sp>
      <p:sp>
        <p:nvSpPr>
          <p:cNvPr id="309" name="Rectangle 64"/>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0:59</a:t>
            </a:r>
          </a:p>
        </p:txBody>
      </p:sp>
      <p:sp>
        <p:nvSpPr>
          <p:cNvPr id="310" name="Rectangle 65"/>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0:58</a:t>
            </a:r>
          </a:p>
        </p:txBody>
      </p:sp>
      <p:sp>
        <p:nvSpPr>
          <p:cNvPr id="311" name="Rectangle 66"/>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0:57</a:t>
            </a:r>
          </a:p>
        </p:txBody>
      </p:sp>
      <p:sp>
        <p:nvSpPr>
          <p:cNvPr id="312" name="Rectangle 67"/>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0:56</a:t>
            </a:r>
          </a:p>
        </p:txBody>
      </p:sp>
      <p:sp>
        <p:nvSpPr>
          <p:cNvPr id="313" name="Rectangle 68"/>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0:55</a:t>
            </a:r>
          </a:p>
        </p:txBody>
      </p:sp>
      <p:sp>
        <p:nvSpPr>
          <p:cNvPr id="314" name="Rectangle 69"/>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0:54</a:t>
            </a:r>
          </a:p>
        </p:txBody>
      </p:sp>
      <p:sp>
        <p:nvSpPr>
          <p:cNvPr id="315" name="Rectangle 70"/>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0:53</a:t>
            </a:r>
          </a:p>
        </p:txBody>
      </p:sp>
      <p:sp>
        <p:nvSpPr>
          <p:cNvPr id="316" name="Rectangle 71"/>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0:52</a:t>
            </a:r>
          </a:p>
        </p:txBody>
      </p:sp>
      <p:sp>
        <p:nvSpPr>
          <p:cNvPr id="317" name="Rectangle 72"/>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0:51</a:t>
            </a:r>
          </a:p>
        </p:txBody>
      </p:sp>
      <p:sp>
        <p:nvSpPr>
          <p:cNvPr id="318" name="Rectangle 73"/>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0:50</a:t>
            </a:r>
          </a:p>
        </p:txBody>
      </p:sp>
      <p:sp>
        <p:nvSpPr>
          <p:cNvPr id="319" name="Rectangle 74"/>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0:49</a:t>
            </a:r>
          </a:p>
        </p:txBody>
      </p:sp>
      <p:sp>
        <p:nvSpPr>
          <p:cNvPr id="320" name="Rectangle 75"/>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0:48</a:t>
            </a:r>
          </a:p>
        </p:txBody>
      </p:sp>
      <p:sp>
        <p:nvSpPr>
          <p:cNvPr id="321" name="Rectangle 76"/>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0:47</a:t>
            </a:r>
          </a:p>
        </p:txBody>
      </p:sp>
      <p:sp>
        <p:nvSpPr>
          <p:cNvPr id="322" name="Rectangle 77"/>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0:46</a:t>
            </a:r>
          </a:p>
        </p:txBody>
      </p:sp>
      <p:sp>
        <p:nvSpPr>
          <p:cNvPr id="323" name="Rectangle 78"/>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0:45</a:t>
            </a:r>
          </a:p>
        </p:txBody>
      </p:sp>
      <p:sp>
        <p:nvSpPr>
          <p:cNvPr id="324" name="Rectangle 79"/>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0:44</a:t>
            </a:r>
          </a:p>
        </p:txBody>
      </p:sp>
      <p:sp>
        <p:nvSpPr>
          <p:cNvPr id="325" name="Rectangle 80"/>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0:43</a:t>
            </a:r>
          </a:p>
        </p:txBody>
      </p:sp>
      <p:sp>
        <p:nvSpPr>
          <p:cNvPr id="326" name="Rectangle 81"/>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0:42</a:t>
            </a:r>
          </a:p>
        </p:txBody>
      </p:sp>
      <p:sp>
        <p:nvSpPr>
          <p:cNvPr id="327" name="Rectangle 82"/>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0:41</a:t>
            </a:r>
          </a:p>
        </p:txBody>
      </p:sp>
      <p:sp>
        <p:nvSpPr>
          <p:cNvPr id="328" name="Rectangle 83"/>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0:40</a:t>
            </a:r>
          </a:p>
        </p:txBody>
      </p:sp>
      <p:sp>
        <p:nvSpPr>
          <p:cNvPr id="329" name="Rectangle 84"/>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0:39</a:t>
            </a:r>
          </a:p>
        </p:txBody>
      </p:sp>
      <p:sp>
        <p:nvSpPr>
          <p:cNvPr id="330" name="Rectangle 85"/>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0:38</a:t>
            </a:r>
          </a:p>
        </p:txBody>
      </p:sp>
      <p:sp>
        <p:nvSpPr>
          <p:cNvPr id="331" name="Rectangle 86"/>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0:37</a:t>
            </a:r>
          </a:p>
        </p:txBody>
      </p:sp>
      <p:sp>
        <p:nvSpPr>
          <p:cNvPr id="332" name="Rectangle 87"/>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0:36</a:t>
            </a:r>
          </a:p>
        </p:txBody>
      </p:sp>
      <p:sp>
        <p:nvSpPr>
          <p:cNvPr id="333" name="Rectangle 88"/>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0:35</a:t>
            </a:r>
          </a:p>
        </p:txBody>
      </p:sp>
      <p:sp>
        <p:nvSpPr>
          <p:cNvPr id="334" name="Rectangle 89"/>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0:34</a:t>
            </a:r>
          </a:p>
        </p:txBody>
      </p:sp>
      <p:sp>
        <p:nvSpPr>
          <p:cNvPr id="335" name="Rectangle 90"/>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0:33</a:t>
            </a:r>
          </a:p>
        </p:txBody>
      </p:sp>
      <p:sp>
        <p:nvSpPr>
          <p:cNvPr id="336" name="Rectangle 91"/>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0:32</a:t>
            </a:r>
          </a:p>
        </p:txBody>
      </p:sp>
      <p:sp>
        <p:nvSpPr>
          <p:cNvPr id="337" name="Rectangle 92"/>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0:31</a:t>
            </a:r>
          </a:p>
        </p:txBody>
      </p:sp>
      <p:sp>
        <p:nvSpPr>
          <p:cNvPr id="338" name="Rectangle 93"/>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0:30</a:t>
            </a:r>
          </a:p>
        </p:txBody>
      </p:sp>
      <p:sp>
        <p:nvSpPr>
          <p:cNvPr id="339" name="Rectangle 94"/>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0:29</a:t>
            </a:r>
          </a:p>
        </p:txBody>
      </p:sp>
      <p:sp>
        <p:nvSpPr>
          <p:cNvPr id="340" name="Rectangle 95"/>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0:28</a:t>
            </a:r>
          </a:p>
        </p:txBody>
      </p:sp>
      <p:sp>
        <p:nvSpPr>
          <p:cNvPr id="341" name="Rectangle 96"/>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0:27</a:t>
            </a:r>
          </a:p>
        </p:txBody>
      </p:sp>
      <p:sp>
        <p:nvSpPr>
          <p:cNvPr id="342" name="Rectangle 97"/>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0:26</a:t>
            </a:r>
          </a:p>
        </p:txBody>
      </p:sp>
      <p:sp>
        <p:nvSpPr>
          <p:cNvPr id="343" name="Rectangle 98"/>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0:25</a:t>
            </a:r>
          </a:p>
        </p:txBody>
      </p:sp>
      <p:sp>
        <p:nvSpPr>
          <p:cNvPr id="344" name="Rectangle 99"/>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0:24</a:t>
            </a:r>
          </a:p>
        </p:txBody>
      </p:sp>
      <p:sp>
        <p:nvSpPr>
          <p:cNvPr id="345" name="Rectangle 100"/>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0:23</a:t>
            </a:r>
          </a:p>
        </p:txBody>
      </p:sp>
      <p:sp>
        <p:nvSpPr>
          <p:cNvPr id="346" name="Rectangle 101"/>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0:22</a:t>
            </a:r>
          </a:p>
        </p:txBody>
      </p:sp>
      <p:sp>
        <p:nvSpPr>
          <p:cNvPr id="347" name="Rectangle 102"/>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0:21</a:t>
            </a:r>
          </a:p>
        </p:txBody>
      </p:sp>
      <p:sp>
        <p:nvSpPr>
          <p:cNvPr id="348" name="Rectangle 103"/>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0:20</a:t>
            </a:r>
          </a:p>
        </p:txBody>
      </p:sp>
      <p:sp>
        <p:nvSpPr>
          <p:cNvPr id="349" name="Rectangle 104"/>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0:19</a:t>
            </a:r>
          </a:p>
        </p:txBody>
      </p:sp>
      <p:sp>
        <p:nvSpPr>
          <p:cNvPr id="350" name="Rectangle 105"/>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0:18</a:t>
            </a:r>
          </a:p>
        </p:txBody>
      </p:sp>
      <p:sp>
        <p:nvSpPr>
          <p:cNvPr id="351" name="Rectangle 106"/>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0:17</a:t>
            </a:r>
          </a:p>
        </p:txBody>
      </p:sp>
      <p:sp>
        <p:nvSpPr>
          <p:cNvPr id="352" name="Rectangle 107"/>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0:16</a:t>
            </a:r>
          </a:p>
        </p:txBody>
      </p:sp>
      <p:sp>
        <p:nvSpPr>
          <p:cNvPr id="353" name="Rectangle 108"/>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0:15</a:t>
            </a:r>
          </a:p>
        </p:txBody>
      </p:sp>
      <p:sp>
        <p:nvSpPr>
          <p:cNvPr id="354" name="Rectangle 109"/>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0:14</a:t>
            </a:r>
          </a:p>
        </p:txBody>
      </p:sp>
      <p:sp>
        <p:nvSpPr>
          <p:cNvPr id="355" name="Rectangle 110"/>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0:13</a:t>
            </a:r>
          </a:p>
        </p:txBody>
      </p:sp>
      <p:sp>
        <p:nvSpPr>
          <p:cNvPr id="356" name="Rectangle 111"/>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0:12</a:t>
            </a:r>
          </a:p>
        </p:txBody>
      </p:sp>
      <p:sp>
        <p:nvSpPr>
          <p:cNvPr id="357" name="Rectangle 112"/>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0:11</a:t>
            </a:r>
          </a:p>
        </p:txBody>
      </p:sp>
      <p:sp>
        <p:nvSpPr>
          <p:cNvPr id="358" name="Rectangle 113"/>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0:10</a:t>
            </a:r>
          </a:p>
        </p:txBody>
      </p:sp>
      <p:sp>
        <p:nvSpPr>
          <p:cNvPr id="359" name="Rectangle 114"/>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0:09</a:t>
            </a:r>
          </a:p>
        </p:txBody>
      </p:sp>
      <p:sp>
        <p:nvSpPr>
          <p:cNvPr id="360" name="Rectangle 115"/>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0:08</a:t>
            </a:r>
          </a:p>
        </p:txBody>
      </p:sp>
      <p:sp>
        <p:nvSpPr>
          <p:cNvPr id="361" name="Rectangle 116"/>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0:07</a:t>
            </a:r>
          </a:p>
        </p:txBody>
      </p:sp>
      <p:sp>
        <p:nvSpPr>
          <p:cNvPr id="362" name="Rectangle 117"/>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0:06</a:t>
            </a:r>
          </a:p>
        </p:txBody>
      </p:sp>
      <p:sp>
        <p:nvSpPr>
          <p:cNvPr id="363" name="Rectangle 118"/>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0:05</a:t>
            </a:r>
          </a:p>
        </p:txBody>
      </p:sp>
      <p:sp>
        <p:nvSpPr>
          <p:cNvPr id="364" name="Rectangle 119"/>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0:04</a:t>
            </a:r>
          </a:p>
        </p:txBody>
      </p:sp>
      <p:sp>
        <p:nvSpPr>
          <p:cNvPr id="365" name="Rectangle 120"/>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0:03</a:t>
            </a:r>
          </a:p>
        </p:txBody>
      </p:sp>
      <p:sp>
        <p:nvSpPr>
          <p:cNvPr id="366" name="Rectangle 121"/>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0:02</a:t>
            </a:r>
          </a:p>
        </p:txBody>
      </p:sp>
      <p:sp>
        <p:nvSpPr>
          <p:cNvPr id="367" name="Rectangle 122"/>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0:01</a:t>
            </a:r>
          </a:p>
        </p:txBody>
      </p:sp>
      <p:sp>
        <p:nvSpPr>
          <p:cNvPr id="368" name="Rectangle 123"/>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dirty="0"/>
              <a:t>End</a:t>
            </a:r>
          </a:p>
        </p:txBody>
      </p:sp>
      <p:sp>
        <p:nvSpPr>
          <p:cNvPr id="369" name="Rectangle 123"/>
          <p:cNvSpPr>
            <a:spLocks noChangeArrowheads="1"/>
          </p:cNvSpPr>
          <p:nvPr/>
        </p:nvSpPr>
        <p:spPr bwMode="auto">
          <a:xfrm>
            <a:off x="503634"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dirty="0" smtClean="0"/>
              <a:t>2:00</a:t>
            </a:r>
            <a:endParaRPr lang="en-GB" sz="6600" dirty="0"/>
          </a:p>
        </p:txBody>
      </p:sp>
      <p:sp>
        <p:nvSpPr>
          <p:cNvPr id="370" name="Rectangle 63"/>
          <p:cNvSpPr>
            <a:spLocks noChangeArrowheads="1"/>
          </p:cNvSpPr>
          <p:nvPr/>
        </p:nvSpPr>
        <p:spPr bwMode="auto">
          <a:xfrm>
            <a:off x="6263878"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1:00</a:t>
            </a:r>
          </a:p>
        </p:txBody>
      </p:sp>
      <p:sp>
        <p:nvSpPr>
          <p:cNvPr id="371" name="Rectangle 64"/>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0:59</a:t>
            </a:r>
          </a:p>
        </p:txBody>
      </p:sp>
      <p:sp>
        <p:nvSpPr>
          <p:cNvPr id="372" name="Rectangle 65"/>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0:58</a:t>
            </a:r>
          </a:p>
        </p:txBody>
      </p:sp>
      <p:sp>
        <p:nvSpPr>
          <p:cNvPr id="373" name="Rectangle 66"/>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0:57</a:t>
            </a:r>
          </a:p>
        </p:txBody>
      </p:sp>
      <p:sp>
        <p:nvSpPr>
          <p:cNvPr id="374" name="Rectangle 67"/>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0:56</a:t>
            </a:r>
          </a:p>
        </p:txBody>
      </p:sp>
      <p:sp>
        <p:nvSpPr>
          <p:cNvPr id="375" name="Rectangle 68"/>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0:55</a:t>
            </a:r>
          </a:p>
        </p:txBody>
      </p:sp>
      <p:sp>
        <p:nvSpPr>
          <p:cNvPr id="376" name="Rectangle 69"/>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0:54</a:t>
            </a:r>
          </a:p>
        </p:txBody>
      </p:sp>
      <p:sp>
        <p:nvSpPr>
          <p:cNvPr id="377" name="Rectangle 70"/>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0:53</a:t>
            </a:r>
          </a:p>
        </p:txBody>
      </p:sp>
      <p:sp>
        <p:nvSpPr>
          <p:cNvPr id="378" name="Rectangle 71"/>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0:52</a:t>
            </a:r>
          </a:p>
        </p:txBody>
      </p:sp>
      <p:sp>
        <p:nvSpPr>
          <p:cNvPr id="379" name="Rectangle 72"/>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0:51</a:t>
            </a:r>
          </a:p>
        </p:txBody>
      </p:sp>
      <p:sp>
        <p:nvSpPr>
          <p:cNvPr id="380" name="Rectangle 73"/>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0:50</a:t>
            </a:r>
          </a:p>
        </p:txBody>
      </p:sp>
      <p:sp>
        <p:nvSpPr>
          <p:cNvPr id="381" name="Rectangle 74"/>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0:49</a:t>
            </a:r>
          </a:p>
        </p:txBody>
      </p:sp>
      <p:sp>
        <p:nvSpPr>
          <p:cNvPr id="382" name="Rectangle 75"/>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0:48</a:t>
            </a:r>
          </a:p>
        </p:txBody>
      </p:sp>
      <p:sp>
        <p:nvSpPr>
          <p:cNvPr id="383" name="Rectangle 76"/>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0:47</a:t>
            </a:r>
          </a:p>
        </p:txBody>
      </p:sp>
      <p:sp>
        <p:nvSpPr>
          <p:cNvPr id="384" name="Rectangle 77"/>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0:46</a:t>
            </a:r>
          </a:p>
        </p:txBody>
      </p:sp>
      <p:sp>
        <p:nvSpPr>
          <p:cNvPr id="385" name="Rectangle 78"/>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0:45</a:t>
            </a:r>
          </a:p>
        </p:txBody>
      </p:sp>
      <p:sp>
        <p:nvSpPr>
          <p:cNvPr id="386" name="Rectangle 79"/>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0:44</a:t>
            </a:r>
          </a:p>
        </p:txBody>
      </p:sp>
      <p:sp>
        <p:nvSpPr>
          <p:cNvPr id="387" name="Rectangle 80"/>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0:43</a:t>
            </a:r>
          </a:p>
        </p:txBody>
      </p:sp>
      <p:sp>
        <p:nvSpPr>
          <p:cNvPr id="388" name="Rectangle 81"/>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0:42</a:t>
            </a:r>
          </a:p>
        </p:txBody>
      </p:sp>
      <p:sp>
        <p:nvSpPr>
          <p:cNvPr id="389" name="Rectangle 82"/>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0:41</a:t>
            </a:r>
          </a:p>
        </p:txBody>
      </p:sp>
      <p:sp>
        <p:nvSpPr>
          <p:cNvPr id="390" name="Rectangle 83"/>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0:40</a:t>
            </a:r>
          </a:p>
        </p:txBody>
      </p:sp>
      <p:sp>
        <p:nvSpPr>
          <p:cNvPr id="391" name="Rectangle 84"/>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0:39</a:t>
            </a:r>
          </a:p>
        </p:txBody>
      </p:sp>
      <p:sp>
        <p:nvSpPr>
          <p:cNvPr id="392" name="Rectangle 85"/>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0:38</a:t>
            </a:r>
          </a:p>
        </p:txBody>
      </p:sp>
      <p:sp>
        <p:nvSpPr>
          <p:cNvPr id="393" name="Rectangle 86"/>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0:37</a:t>
            </a:r>
          </a:p>
        </p:txBody>
      </p:sp>
      <p:sp>
        <p:nvSpPr>
          <p:cNvPr id="394" name="Rectangle 87"/>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0:36</a:t>
            </a:r>
          </a:p>
        </p:txBody>
      </p:sp>
      <p:sp>
        <p:nvSpPr>
          <p:cNvPr id="395" name="Rectangle 88"/>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0:35</a:t>
            </a:r>
          </a:p>
        </p:txBody>
      </p:sp>
      <p:sp>
        <p:nvSpPr>
          <p:cNvPr id="396" name="Rectangle 89"/>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0:34</a:t>
            </a:r>
          </a:p>
        </p:txBody>
      </p:sp>
      <p:sp>
        <p:nvSpPr>
          <p:cNvPr id="397" name="Rectangle 90"/>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0:33</a:t>
            </a:r>
          </a:p>
        </p:txBody>
      </p:sp>
      <p:sp>
        <p:nvSpPr>
          <p:cNvPr id="398" name="Rectangle 91"/>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0:32</a:t>
            </a:r>
          </a:p>
        </p:txBody>
      </p:sp>
      <p:sp>
        <p:nvSpPr>
          <p:cNvPr id="399" name="Rectangle 92"/>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0:31</a:t>
            </a:r>
          </a:p>
        </p:txBody>
      </p:sp>
      <p:sp>
        <p:nvSpPr>
          <p:cNvPr id="400" name="Rectangle 93"/>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0:30</a:t>
            </a:r>
          </a:p>
        </p:txBody>
      </p:sp>
      <p:sp>
        <p:nvSpPr>
          <p:cNvPr id="401" name="Rectangle 94"/>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0:29</a:t>
            </a:r>
          </a:p>
        </p:txBody>
      </p:sp>
      <p:sp>
        <p:nvSpPr>
          <p:cNvPr id="402" name="Rectangle 95"/>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0:28</a:t>
            </a:r>
          </a:p>
        </p:txBody>
      </p:sp>
      <p:sp>
        <p:nvSpPr>
          <p:cNvPr id="403" name="Rectangle 96"/>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0:27</a:t>
            </a:r>
          </a:p>
        </p:txBody>
      </p:sp>
      <p:sp>
        <p:nvSpPr>
          <p:cNvPr id="404" name="Rectangle 97"/>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0:26</a:t>
            </a:r>
          </a:p>
        </p:txBody>
      </p:sp>
      <p:sp>
        <p:nvSpPr>
          <p:cNvPr id="405" name="Rectangle 98"/>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0:25</a:t>
            </a:r>
          </a:p>
        </p:txBody>
      </p:sp>
      <p:sp>
        <p:nvSpPr>
          <p:cNvPr id="406" name="Rectangle 99"/>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0:24</a:t>
            </a:r>
          </a:p>
        </p:txBody>
      </p:sp>
      <p:sp>
        <p:nvSpPr>
          <p:cNvPr id="407" name="Rectangle 100"/>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0:23</a:t>
            </a:r>
          </a:p>
        </p:txBody>
      </p:sp>
      <p:sp>
        <p:nvSpPr>
          <p:cNvPr id="408" name="Rectangle 101"/>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0:22</a:t>
            </a:r>
          </a:p>
        </p:txBody>
      </p:sp>
      <p:sp>
        <p:nvSpPr>
          <p:cNvPr id="409" name="Rectangle 102"/>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0:21</a:t>
            </a:r>
          </a:p>
        </p:txBody>
      </p:sp>
      <p:sp>
        <p:nvSpPr>
          <p:cNvPr id="410" name="Rectangle 103"/>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0:20</a:t>
            </a:r>
          </a:p>
        </p:txBody>
      </p:sp>
      <p:sp>
        <p:nvSpPr>
          <p:cNvPr id="411" name="Rectangle 104"/>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0:19</a:t>
            </a:r>
          </a:p>
        </p:txBody>
      </p:sp>
      <p:sp>
        <p:nvSpPr>
          <p:cNvPr id="412" name="Rectangle 105"/>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0:18</a:t>
            </a:r>
          </a:p>
        </p:txBody>
      </p:sp>
      <p:sp>
        <p:nvSpPr>
          <p:cNvPr id="413" name="Rectangle 106"/>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0:17</a:t>
            </a:r>
          </a:p>
        </p:txBody>
      </p:sp>
      <p:sp>
        <p:nvSpPr>
          <p:cNvPr id="414" name="Rectangle 107"/>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0:16</a:t>
            </a:r>
          </a:p>
        </p:txBody>
      </p:sp>
      <p:sp>
        <p:nvSpPr>
          <p:cNvPr id="415" name="Rectangle 108"/>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0:15</a:t>
            </a:r>
          </a:p>
        </p:txBody>
      </p:sp>
      <p:sp>
        <p:nvSpPr>
          <p:cNvPr id="416" name="Rectangle 109"/>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0:14</a:t>
            </a:r>
          </a:p>
        </p:txBody>
      </p:sp>
      <p:sp>
        <p:nvSpPr>
          <p:cNvPr id="417" name="Rectangle 110"/>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0:13</a:t>
            </a:r>
          </a:p>
        </p:txBody>
      </p:sp>
      <p:sp>
        <p:nvSpPr>
          <p:cNvPr id="418" name="Rectangle 111"/>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0:12</a:t>
            </a:r>
          </a:p>
        </p:txBody>
      </p:sp>
      <p:sp>
        <p:nvSpPr>
          <p:cNvPr id="419" name="Rectangle 112"/>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0:11</a:t>
            </a:r>
          </a:p>
        </p:txBody>
      </p:sp>
      <p:sp>
        <p:nvSpPr>
          <p:cNvPr id="420" name="Rectangle 113"/>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0:10</a:t>
            </a:r>
          </a:p>
        </p:txBody>
      </p:sp>
      <p:sp>
        <p:nvSpPr>
          <p:cNvPr id="421" name="Rectangle 114"/>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0:09</a:t>
            </a:r>
          </a:p>
        </p:txBody>
      </p:sp>
      <p:sp>
        <p:nvSpPr>
          <p:cNvPr id="422" name="Rectangle 115"/>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0:08</a:t>
            </a:r>
          </a:p>
        </p:txBody>
      </p:sp>
      <p:sp>
        <p:nvSpPr>
          <p:cNvPr id="423" name="Rectangle 116"/>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0:07</a:t>
            </a:r>
          </a:p>
        </p:txBody>
      </p:sp>
      <p:sp>
        <p:nvSpPr>
          <p:cNvPr id="424" name="Rectangle 117"/>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0:06</a:t>
            </a:r>
          </a:p>
        </p:txBody>
      </p:sp>
      <p:sp>
        <p:nvSpPr>
          <p:cNvPr id="425" name="Rectangle 118"/>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0:05</a:t>
            </a:r>
          </a:p>
        </p:txBody>
      </p:sp>
      <p:sp>
        <p:nvSpPr>
          <p:cNvPr id="426" name="Rectangle 119"/>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0:04</a:t>
            </a:r>
          </a:p>
        </p:txBody>
      </p:sp>
      <p:sp>
        <p:nvSpPr>
          <p:cNvPr id="427" name="Rectangle 120"/>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0:03</a:t>
            </a:r>
          </a:p>
        </p:txBody>
      </p:sp>
      <p:sp>
        <p:nvSpPr>
          <p:cNvPr id="428" name="Rectangle 121"/>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0:02</a:t>
            </a:r>
          </a:p>
        </p:txBody>
      </p:sp>
      <p:sp>
        <p:nvSpPr>
          <p:cNvPr id="429" name="Rectangle 122"/>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0:01</a:t>
            </a:r>
          </a:p>
        </p:txBody>
      </p:sp>
      <p:sp>
        <p:nvSpPr>
          <p:cNvPr id="430" name="Rectangle 123"/>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dirty="0"/>
              <a:t>End</a:t>
            </a:r>
          </a:p>
        </p:txBody>
      </p:sp>
      <p:sp>
        <p:nvSpPr>
          <p:cNvPr id="431" name="Rectangle 430"/>
          <p:cNvSpPr>
            <a:spLocks noChangeArrowheads="1"/>
          </p:cNvSpPr>
          <p:nvPr/>
        </p:nvSpPr>
        <p:spPr bwMode="auto">
          <a:xfrm>
            <a:off x="6263878"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dirty="0" smtClean="0"/>
              <a:t>1:00</a:t>
            </a:r>
            <a:endParaRPr lang="en-GB" sz="6600" dirty="0"/>
          </a:p>
        </p:txBody>
      </p:sp>
      <p:sp>
        <p:nvSpPr>
          <p:cNvPr id="464" name="Rectangle 33"/>
          <p:cNvSpPr>
            <a:spLocks noChangeArrowheads="1"/>
          </p:cNvSpPr>
          <p:nvPr/>
        </p:nvSpPr>
        <p:spPr bwMode="auto">
          <a:xfrm>
            <a:off x="3383756"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1:30</a:t>
            </a:r>
          </a:p>
        </p:txBody>
      </p:sp>
      <p:sp>
        <p:nvSpPr>
          <p:cNvPr id="465" name="Rectangle 34"/>
          <p:cNvSpPr>
            <a:spLocks noChangeArrowheads="1"/>
          </p:cNvSpPr>
          <p:nvPr/>
        </p:nvSpPr>
        <p:spPr bwMode="auto">
          <a:xfrm>
            <a:off x="3383756"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1:29</a:t>
            </a:r>
          </a:p>
        </p:txBody>
      </p:sp>
      <p:sp>
        <p:nvSpPr>
          <p:cNvPr id="466" name="Rectangle 35"/>
          <p:cNvSpPr>
            <a:spLocks noChangeArrowheads="1"/>
          </p:cNvSpPr>
          <p:nvPr/>
        </p:nvSpPr>
        <p:spPr bwMode="auto">
          <a:xfrm>
            <a:off x="3383756"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1:28</a:t>
            </a:r>
          </a:p>
        </p:txBody>
      </p:sp>
      <p:sp>
        <p:nvSpPr>
          <p:cNvPr id="467" name="Rectangle 36"/>
          <p:cNvSpPr>
            <a:spLocks noChangeArrowheads="1"/>
          </p:cNvSpPr>
          <p:nvPr/>
        </p:nvSpPr>
        <p:spPr bwMode="auto">
          <a:xfrm>
            <a:off x="3383756"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1:27</a:t>
            </a:r>
          </a:p>
        </p:txBody>
      </p:sp>
      <p:sp>
        <p:nvSpPr>
          <p:cNvPr id="468" name="Rectangle 37"/>
          <p:cNvSpPr>
            <a:spLocks noChangeArrowheads="1"/>
          </p:cNvSpPr>
          <p:nvPr/>
        </p:nvSpPr>
        <p:spPr bwMode="auto">
          <a:xfrm>
            <a:off x="3383756"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1:26</a:t>
            </a:r>
          </a:p>
        </p:txBody>
      </p:sp>
      <p:sp>
        <p:nvSpPr>
          <p:cNvPr id="469" name="Rectangle 38"/>
          <p:cNvSpPr>
            <a:spLocks noChangeArrowheads="1"/>
          </p:cNvSpPr>
          <p:nvPr/>
        </p:nvSpPr>
        <p:spPr bwMode="auto">
          <a:xfrm>
            <a:off x="3383756"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1:25</a:t>
            </a:r>
          </a:p>
        </p:txBody>
      </p:sp>
      <p:sp>
        <p:nvSpPr>
          <p:cNvPr id="470" name="Rectangle 39"/>
          <p:cNvSpPr>
            <a:spLocks noChangeArrowheads="1"/>
          </p:cNvSpPr>
          <p:nvPr/>
        </p:nvSpPr>
        <p:spPr bwMode="auto">
          <a:xfrm>
            <a:off x="3383756"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1:24</a:t>
            </a:r>
          </a:p>
        </p:txBody>
      </p:sp>
      <p:sp>
        <p:nvSpPr>
          <p:cNvPr id="471" name="Rectangle 40"/>
          <p:cNvSpPr>
            <a:spLocks noChangeArrowheads="1"/>
          </p:cNvSpPr>
          <p:nvPr/>
        </p:nvSpPr>
        <p:spPr bwMode="auto">
          <a:xfrm>
            <a:off x="3383756"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1:23</a:t>
            </a:r>
          </a:p>
        </p:txBody>
      </p:sp>
      <p:sp>
        <p:nvSpPr>
          <p:cNvPr id="472" name="Rectangle 41"/>
          <p:cNvSpPr>
            <a:spLocks noChangeArrowheads="1"/>
          </p:cNvSpPr>
          <p:nvPr/>
        </p:nvSpPr>
        <p:spPr bwMode="auto">
          <a:xfrm>
            <a:off x="3383756"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1:22</a:t>
            </a:r>
          </a:p>
        </p:txBody>
      </p:sp>
      <p:sp>
        <p:nvSpPr>
          <p:cNvPr id="473" name="Rectangle 42"/>
          <p:cNvSpPr>
            <a:spLocks noChangeArrowheads="1"/>
          </p:cNvSpPr>
          <p:nvPr/>
        </p:nvSpPr>
        <p:spPr bwMode="auto">
          <a:xfrm>
            <a:off x="3383756"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1:21</a:t>
            </a:r>
          </a:p>
        </p:txBody>
      </p:sp>
      <p:sp>
        <p:nvSpPr>
          <p:cNvPr id="474" name="Rectangle 43"/>
          <p:cNvSpPr>
            <a:spLocks noChangeArrowheads="1"/>
          </p:cNvSpPr>
          <p:nvPr/>
        </p:nvSpPr>
        <p:spPr bwMode="auto">
          <a:xfrm>
            <a:off x="3383756"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1:20</a:t>
            </a:r>
          </a:p>
        </p:txBody>
      </p:sp>
      <p:sp>
        <p:nvSpPr>
          <p:cNvPr id="475" name="Rectangle 44"/>
          <p:cNvSpPr>
            <a:spLocks noChangeArrowheads="1"/>
          </p:cNvSpPr>
          <p:nvPr/>
        </p:nvSpPr>
        <p:spPr bwMode="auto">
          <a:xfrm>
            <a:off x="3383756"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1:19</a:t>
            </a:r>
          </a:p>
        </p:txBody>
      </p:sp>
      <p:sp>
        <p:nvSpPr>
          <p:cNvPr id="476" name="Rectangle 45"/>
          <p:cNvSpPr>
            <a:spLocks noChangeArrowheads="1"/>
          </p:cNvSpPr>
          <p:nvPr/>
        </p:nvSpPr>
        <p:spPr bwMode="auto">
          <a:xfrm>
            <a:off x="3383756"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1:18</a:t>
            </a:r>
          </a:p>
        </p:txBody>
      </p:sp>
      <p:sp>
        <p:nvSpPr>
          <p:cNvPr id="477" name="Rectangle 46"/>
          <p:cNvSpPr>
            <a:spLocks noChangeArrowheads="1"/>
          </p:cNvSpPr>
          <p:nvPr/>
        </p:nvSpPr>
        <p:spPr bwMode="auto">
          <a:xfrm>
            <a:off x="3383756"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1:17</a:t>
            </a:r>
          </a:p>
        </p:txBody>
      </p:sp>
      <p:sp>
        <p:nvSpPr>
          <p:cNvPr id="478" name="Rectangle 47"/>
          <p:cNvSpPr>
            <a:spLocks noChangeArrowheads="1"/>
          </p:cNvSpPr>
          <p:nvPr/>
        </p:nvSpPr>
        <p:spPr bwMode="auto">
          <a:xfrm>
            <a:off x="3383756"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1:16</a:t>
            </a:r>
          </a:p>
        </p:txBody>
      </p:sp>
      <p:sp>
        <p:nvSpPr>
          <p:cNvPr id="479" name="Rectangle 48"/>
          <p:cNvSpPr>
            <a:spLocks noChangeArrowheads="1"/>
          </p:cNvSpPr>
          <p:nvPr/>
        </p:nvSpPr>
        <p:spPr bwMode="auto">
          <a:xfrm>
            <a:off x="3383756"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1:15</a:t>
            </a:r>
          </a:p>
        </p:txBody>
      </p:sp>
      <p:sp>
        <p:nvSpPr>
          <p:cNvPr id="480" name="Rectangle 49"/>
          <p:cNvSpPr>
            <a:spLocks noChangeArrowheads="1"/>
          </p:cNvSpPr>
          <p:nvPr/>
        </p:nvSpPr>
        <p:spPr bwMode="auto">
          <a:xfrm>
            <a:off x="3383756"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1:14</a:t>
            </a:r>
          </a:p>
        </p:txBody>
      </p:sp>
      <p:sp>
        <p:nvSpPr>
          <p:cNvPr id="481" name="Rectangle 50"/>
          <p:cNvSpPr>
            <a:spLocks noChangeArrowheads="1"/>
          </p:cNvSpPr>
          <p:nvPr/>
        </p:nvSpPr>
        <p:spPr bwMode="auto">
          <a:xfrm>
            <a:off x="3383756"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1:13</a:t>
            </a:r>
          </a:p>
        </p:txBody>
      </p:sp>
      <p:sp>
        <p:nvSpPr>
          <p:cNvPr id="482" name="Rectangle 51"/>
          <p:cNvSpPr>
            <a:spLocks noChangeArrowheads="1"/>
          </p:cNvSpPr>
          <p:nvPr/>
        </p:nvSpPr>
        <p:spPr bwMode="auto">
          <a:xfrm>
            <a:off x="3383756"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1:12</a:t>
            </a:r>
          </a:p>
        </p:txBody>
      </p:sp>
      <p:sp>
        <p:nvSpPr>
          <p:cNvPr id="483" name="Rectangle 52"/>
          <p:cNvSpPr>
            <a:spLocks noChangeArrowheads="1"/>
          </p:cNvSpPr>
          <p:nvPr/>
        </p:nvSpPr>
        <p:spPr bwMode="auto">
          <a:xfrm>
            <a:off x="3383756"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1:11</a:t>
            </a:r>
          </a:p>
        </p:txBody>
      </p:sp>
      <p:sp>
        <p:nvSpPr>
          <p:cNvPr id="484" name="Rectangle 53"/>
          <p:cNvSpPr>
            <a:spLocks noChangeArrowheads="1"/>
          </p:cNvSpPr>
          <p:nvPr/>
        </p:nvSpPr>
        <p:spPr bwMode="auto">
          <a:xfrm>
            <a:off x="3383756"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1:10</a:t>
            </a:r>
          </a:p>
        </p:txBody>
      </p:sp>
      <p:sp>
        <p:nvSpPr>
          <p:cNvPr id="485" name="Rectangle 54"/>
          <p:cNvSpPr>
            <a:spLocks noChangeArrowheads="1"/>
          </p:cNvSpPr>
          <p:nvPr/>
        </p:nvSpPr>
        <p:spPr bwMode="auto">
          <a:xfrm>
            <a:off x="3383756"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1:09</a:t>
            </a:r>
          </a:p>
        </p:txBody>
      </p:sp>
      <p:sp>
        <p:nvSpPr>
          <p:cNvPr id="486" name="Rectangle 55"/>
          <p:cNvSpPr>
            <a:spLocks noChangeArrowheads="1"/>
          </p:cNvSpPr>
          <p:nvPr/>
        </p:nvSpPr>
        <p:spPr bwMode="auto">
          <a:xfrm>
            <a:off x="3383756"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1:08</a:t>
            </a:r>
          </a:p>
        </p:txBody>
      </p:sp>
      <p:sp>
        <p:nvSpPr>
          <p:cNvPr id="487" name="Rectangle 56"/>
          <p:cNvSpPr>
            <a:spLocks noChangeArrowheads="1"/>
          </p:cNvSpPr>
          <p:nvPr/>
        </p:nvSpPr>
        <p:spPr bwMode="auto">
          <a:xfrm>
            <a:off x="3383756"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1:07</a:t>
            </a:r>
          </a:p>
        </p:txBody>
      </p:sp>
      <p:sp>
        <p:nvSpPr>
          <p:cNvPr id="488" name="Rectangle 57"/>
          <p:cNvSpPr>
            <a:spLocks noChangeArrowheads="1"/>
          </p:cNvSpPr>
          <p:nvPr/>
        </p:nvSpPr>
        <p:spPr bwMode="auto">
          <a:xfrm>
            <a:off x="3383756"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1:06</a:t>
            </a:r>
          </a:p>
        </p:txBody>
      </p:sp>
      <p:sp>
        <p:nvSpPr>
          <p:cNvPr id="489" name="Rectangle 58"/>
          <p:cNvSpPr>
            <a:spLocks noChangeArrowheads="1"/>
          </p:cNvSpPr>
          <p:nvPr/>
        </p:nvSpPr>
        <p:spPr bwMode="auto">
          <a:xfrm>
            <a:off x="3383756"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1:05</a:t>
            </a:r>
          </a:p>
        </p:txBody>
      </p:sp>
      <p:sp>
        <p:nvSpPr>
          <p:cNvPr id="490" name="Rectangle 59"/>
          <p:cNvSpPr>
            <a:spLocks noChangeArrowheads="1"/>
          </p:cNvSpPr>
          <p:nvPr/>
        </p:nvSpPr>
        <p:spPr bwMode="auto">
          <a:xfrm>
            <a:off x="3383756"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1:04</a:t>
            </a:r>
          </a:p>
        </p:txBody>
      </p:sp>
      <p:sp>
        <p:nvSpPr>
          <p:cNvPr id="491" name="Rectangle 60"/>
          <p:cNvSpPr>
            <a:spLocks noChangeArrowheads="1"/>
          </p:cNvSpPr>
          <p:nvPr/>
        </p:nvSpPr>
        <p:spPr bwMode="auto">
          <a:xfrm>
            <a:off x="3383756"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1:03</a:t>
            </a:r>
          </a:p>
        </p:txBody>
      </p:sp>
      <p:sp>
        <p:nvSpPr>
          <p:cNvPr id="492" name="Rectangle 61"/>
          <p:cNvSpPr>
            <a:spLocks noChangeArrowheads="1"/>
          </p:cNvSpPr>
          <p:nvPr/>
        </p:nvSpPr>
        <p:spPr bwMode="auto">
          <a:xfrm>
            <a:off x="3383756"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1:02</a:t>
            </a:r>
          </a:p>
        </p:txBody>
      </p:sp>
      <p:sp>
        <p:nvSpPr>
          <p:cNvPr id="493" name="Rectangle 62"/>
          <p:cNvSpPr>
            <a:spLocks noChangeArrowheads="1"/>
          </p:cNvSpPr>
          <p:nvPr/>
        </p:nvSpPr>
        <p:spPr bwMode="auto">
          <a:xfrm>
            <a:off x="3383756"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1:01</a:t>
            </a:r>
          </a:p>
        </p:txBody>
      </p:sp>
      <p:sp>
        <p:nvSpPr>
          <p:cNvPr id="494" name="Rectangle 63"/>
          <p:cNvSpPr>
            <a:spLocks noChangeArrowheads="1"/>
          </p:cNvSpPr>
          <p:nvPr/>
        </p:nvSpPr>
        <p:spPr bwMode="auto">
          <a:xfrm>
            <a:off x="3383756" y="2906713"/>
            <a:ext cx="2376487"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1:00</a:t>
            </a:r>
          </a:p>
        </p:txBody>
      </p:sp>
      <p:sp>
        <p:nvSpPr>
          <p:cNvPr id="495" name="Rectangle 64"/>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0:59</a:t>
            </a:r>
          </a:p>
        </p:txBody>
      </p:sp>
      <p:sp>
        <p:nvSpPr>
          <p:cNvPr id="496" name="Rectangle 65"/>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0:58</a:t>
            </a:r>
          </a:p>
        </p:txBody>
      </p:sp>
      <p:sp>
        <p:nvSpPr>
          <p:cNvPr id="497" name="Rectangle 66"/>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0:57</a:t>
            </a:r>
          </a:p>
        </p:txBody>
      </p:sp>
      <p:sp>
        <p:nvSpPr>
          <p:cNvPr id="498" name="Rectangle 67"/>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0:56</a:t>
            </a:r>
          </a:p>
        </p:txBody>
      </p:sp>
      <p:sp>
        <p:nvSpPr>
          <p:cNvPr id="499" name="Rectangle 68"/>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0:55</a:t>
            </a:r>
          </a:p>
        </p:txBody>
      </p:sp>
      <p:sp>
        <p:nvSpPr>
          <p:cNvPr id="500" name="Rectangle 69"/>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0:54</a:t>
            </a:r>
          </a:p>
        </p:txBody>
      </p:sp>
      <p:sp>
        <p:nvSpPr>
          <p:cNvPr id="501" name="Rectangle 70"/>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0:53</a:t>
            </a:r>
          </a:p>
        </p:txBody>
      </p:sp>
      <p:sp>
        <p:nvSpPr>
          <p:cNvPr id="502" name="Rectangle 71"/>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0:52</a:t>
            </a:r>
          </a:p>
        </p:txBody>
      </p:sp>
      <p:sp>
        <p:nvSpPr>
          <p:cNvPr id="503" name="Rectangle 72"/>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0:51</a:t>
            </a:r>
          </a:p>
        </p:txBody>
      </p:sp>
      <p:sp>
        <p:nvSpPr>
          <p:cNvPr id="504" name="Rectangle 73"/>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0:50</a:t>
            </a:r>
          </a:p>
        </p:txBody>
      </p:sp>
      <p:sp>
        <p:nvSpPr>
          <p:cNvPr id="505" name="Rectangle 74"/>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0:49</a:t>
            </a:r>
          </a:p>
        </p:txBody>
      </p:sp>
      <p:sp>
        <p:nvSpPr>
          <p:cNvPr id="506" name="Rectangle 75"/>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0:48</a:t>
            </a:r>
          </a:p>
        </p:txBody>
      </p:sp>
      <p:sp>
        <p:nvSpPr>
          <p:cNvPr id="507" name="Rectangle 76"/>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0:47</a:t>
            </a:r>
          </a:p>
        </p:txBody>
      </p:sp>
      <p:sp>
        <p:nvSpPr>
          <p:cNvPr id="508" name="Rectangle 77"/>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0:46</a:t>
            </a:r>
          </a:p>
        </p:txBody>
      </p:sp>
      <p:sp>
        <p:nvSpPr>
          <p:cNvPr id="509" name="Rectangle 78"/>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0:45</a:t>
            </a:r>
          </a:p>
        </p:txBody>
      </p:sp>
      <p:sp>
        <p:nvSpPr>
          <p:cNvPr id="510" name="Rectangle 79"/>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0:44</a:t>
            </a:r>
          </a:p>
        </p:txBody>
      </p:sp>
      <p:sp>
        <p:nvSpPr>
          <p:cNvPr id="511" name="Rectangle 80"/>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0:43</a:t>
            </a:r>
          </a:p>
        </p:txBody>
      </p:sp>
      <p:sp>
        <p:nvSpPr>
          <p:cNvPr id="512" name="Rectangle 81"/>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0:42</a:t>
            </a:r>
          </a:p>
        </p:txBody>
      </p:sp>
      <p:sp>
        <p:nvSpPr>
          <p:cNvPr id="513" name="Rectangle 82"/>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0:41</a:t>
            </a:r>
          </a:p>
        </p:txBody>
      </p:sp>
      <p:sp>
        <p:nvSpPr>
          <p:cNvPr id="514" name="Rectangle 83"/>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0:40</a:t>
            </a:r>
          </a:p>
        </p:txBody>
      </p:sp>
      <p:sp>
        <p:nvSpPr>
          <p:cNvPr id="515" name="Rectangle 84"/>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0:39</a:t>
            </a:r>
          </a:p>
        </p:txBody>
      </p:sp>
      <p:sp>
        <p:nvSpPr>
          <p:cNvPr id="516" name="Rectangle 85"/>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0:38</a:t>
            </a:r>
          </a:p>
        </p:txBody>
      </p:sp>
      <p:sp>
        <p:nvSpPr>
          <p:cNvPr id="517" name="Rectangle 86"/>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0:37</a:t>
            </a:r>
          </a:p>
        </p:txBody>
      </p:sp>
      <p:sp>
        <p:nvSpPr>
          <p:cNvPr id="518" name="Rectangle 87"/>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0:36</a:t>
            </a:r>
          </a:p>
        </p:txBody>
      </p:sp>
      <p:sp>
        <p:nvSpPr>
          <p:cNvPr id="519" name="Rectangle 88"/>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0:35</a:t>
            </a:r>
          </a:p>
        </p:txBody>
      </p:sp>
      <p:sp>
        <p:nvSpPr>
          <p:cNvPr id="520" name="Rectangle 89"/>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0:34</a:t>
            </a:r>
          </a:p>
        </p:txBody>
      </p:sp>
      <p:sp>
        <p:nvSpPr>
          <p:cNvPr id="521" name="Rectangle 90"/>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0:33</a:t>
            </a:r>
          </a:p>
        </p:txBody>
      </p:sp>
      <p:sp>
        <p:nvSpPr>
          <p:cNvPr id="522" name="Rectangle 91"/>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0:32</a:t>
            </a:r>
          </a:p>
        </p:txBody>
      </p:sp>
      <p:sp>
        <p:nvSpPr>
          <p:cNvPr id="523" name="Rectangle 92"/>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0:31</a:t>
            </a:r>
          </a:p>
        </p:txBody>
      </p:sp>
      <p:sp>
        <p:nvSpPr>
          <p:cNvPr id="524" name="Rectangle 93"/>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0:30</a:t>
            </a:r>
          </a:p>
        </p:txBody>
      </p:sp>
      <p:sp>
        <p:nvSpPr>
          <p:cNvPr id="525" name="Rectangle 94"/>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0:29</a:t>
            </a:r>
          </a:p>
        </p:txBody>
      </p:sp>
      <p:sp>
        <p:nvSpPr>
          <p:cNvPr id="526" name="Rectangle 95"/>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0:28</a:t>
            </a:r>
          </a:p>
        </p:txBody>
      </p:sp>
      <p:sp>
        <p:nvSpPr>
          <p:cNvPr id="527" name="Rectangle 96"/>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0:27</a:t>
            </a:r>
          </a:p>
        </p:txBody>
      </p:sp>
      <p:sp>
        <p:nvSpPr>
          <p:cNvPr id="528" name="Rectangle 97"/>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0:26</a:t>
            </a:r>
          </a:p>
        </p:txBody>
      </p:sp>
      <p:sp>
        <p:nvSpPr>
          <p:cNvPr id="529" name="Rectangle 98"/>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0:25</a:t>
            </a:r>
          </a:p>
        </p:txBody>
      </p:sp>
      <p:sp>
        <p:nvSpPr>
          <p:cNvPr id="530" name="Rectangle 99"/>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0:24</a:t>
            </a:r>
          </a:p>
        </p:txBody>
      </p:sp>
      <p:sp>
        <p:nvSpPr>
          <p:cNvPr id="531" name="Rectangle 100"/>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0:23</a:t>
            </a:r>
          </a:p>
        </p:txBody>
      </p:sp>
      <p:sp>
        <p:nvSpPr>
          <p:cNvPr id="532" name="Rectangle 101"/>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0:22</a:t>
            </a:r>
          </a:p>
        </p:txBody>
      </p:sp>
      <p:sp>
        <p:nvSpPr>
          <p:cNvPr id="533" name="Rectangle 102"/>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0:21</a:t>
            </a:r>
          </a:p>
        </p:txBody>
      </p:sp>
      <p:sp>
        <p:nvSpPr>
          <p:cNvPr id="534" name="Rectangle 103"/>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0:20</a:t>
            </a:r>
          </a:p>
        </p:txBody>
      </p:sp>
      <p:sp>
        <p:nvSpPr>
          <p:cNvPr id="535" name="Rectangle 104"/>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0:19</a:t>
            </a:r>
          </a:p>
        </p:txBody>
      </p:sp>
      <p:sp>
        <p:nvSpPr>
          <p:cNvPr id="536" name="Rectangle 105"/>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0:18</a:t>
            </a:r>
          </a:p>
        </p:txBody>
      </p:sp>
      <p:sp>
        <p:nvSpPr>
          <p:cNvPr id="537" name="Rectangle 106"/>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0:17</a:t>
            </a:r>
          </a:p>
        </p:txBody>
      </p:sp>
      <p:sp>
        <p:nvSpPr>
          <p:cNvPr id="538" name="Rectangle 107"/>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0:16</a:t>
            </a:r>
          </a:p>
        </p:txBody>
      </p:sp>
      <p:sp>
        <p:nvSpPr>
          <p:cNvPr id="539" name="Rectangle 108"/>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0:15</a:t>
            </a:r>
          </a:p>
        </p:txBody>
      </p:sp>
      <p:sp>
        <p:nvSpPr>
          <p:cNvPr id="540" name="Rectangle 109"/>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0:14</a:t>
            </a:r>
          </a:p>
        </p:txBody>
      </p:sp>
      <p:sp>
        <p:nvSpPr>
          <p:cNvPr id="541" name="Rectangle 110"/>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0:13</a:t>
            </a:r>
          </a:p>
        </p:txBody>
      </p:sp>
      <p:sp>
        <p:nvSpPr>
          <p:cNvPr id="542" name="Rectangle 111"/>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0:12</a:t>
            </a:r>
          </a:p>
        </p:txBody>
      </p:sp>
      <p:sp>
        <p:nvSpPr>
          <p:cNvPr id="543" name="Rectangle 112"/>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0:11</a:t>
            </a:r>
          </a:p>
        </p:txBody>
      </p:sp>
      <p:sp>
        <p:nvSpPr>
          <p:cNvPr id="544" name="Rectangle 113"/>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0:10</a:t>
            </a:r>
          </a:p>
        </p:txBody>
      </p:sp>
      <p:sp>
        <p:nvSpPr>
          <p:cNvPr id="545" name="Rectangle 114"/>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0:09</a:t>
            </a:r>
          </a:p>
        </p:txBody>
      </p:sp>
      <p:sp>
        <p:nvSpPr>
          <p:cNvPr id="546" name="Rectangle 115"/>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0:08</a:t>
            </a:r>
          </a:p>
        </p:txBody>
      </p:sp>
      <p:sp>
        <p:nvSpPr>
          <p:cNvPr id="547" name="Rectangle 116"/>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0:07</a:t>
            </a:r>
          </a:p>
        </p:txBody>
      </p:sp>
      <p:sp>
        <p:nvSpPr>
          <p:cNvPr id="548" name="Rectangle 117"/>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0:06</a:t>
            </a:r>
          </a:p>
        </p:txBody>
      </p:sp>
      <p:sp>
        <p:nvSpPr>
          <p:cNvPr id="549" name="Rectangle 118"/>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0:05</a:t>
            </a:r>
          </a:p>
        </p:txBody>
      </p:sp>
      <p:sp>
        <p:nvSpPr>
          <p:cNvPr id="550" name="Rectangle 119"/>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0:04</a:t>
            </a:r>
          </a:p>
        </p:txBody>
      </p:sp>
      <p:sp>
        <p:nvSpPr>
          <p:cNvPr id="551" name="Rectangle 120"/>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0:03</a:t>
            </a:r>
          </a:p>
        </p:txBody>
      </p:sp>
      <p:sp>
        <p:nvSpPr>
          <p:cNvPr id="552" name="Rectangle 121"/>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0:02</a:t>
            </a:r>
          </a:p>
        </p:txBody>
      </p:sp>
      <p:sp>
        <p:nvSpPr>
          <p:cNvPr id="553" name="Rectangle 122"/>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a:t>0:01</a:t>
            </a:r>
          </a:p>
        </p:txBody>
      </p:sp>
      <p:sp>
        <p:nvSpPr>
          <p:cNvPr id="554" name="Rectangle 123"/>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dirty="0"/>
              <a:t>End</a:t>
            </a:r>
          </a:p>
        </p:txBody>
      </p:sp>
      <p:sp>
        <p:nvSpPr>
          <p:cNvPr id="555" name="Rectangle 123"/>
          <p:cNvSpPr>
            <a:spLocks noChangeArrowheads="1"/>
          </p:cNvSpPr>
          <p:nvPr/>
        </p:nvSpPr>
        <p:spPr bwMode="auto">
          <a:xfrm>
            <a:off x="3383756" y="2906713"/>
            <a:ext cx="2376488" cy="1044575"/>
          </a:xfrm>
          <a:prstGeom prst="rect">
            <a:avLst/>
          </a:prstGeom>
          <a:solidFill>
            <a:srgbClr val="66CCFF"/>
          </a:solidFill>
          <a:ln w="38100">
            <a:solidFill>
              <a:schemeClr val="tx1"/>
            </a:solidFill>
            <a:miter lim="800000"/>
            <a:headEnd/>
            <a:tailEnd/>
          </a:ln>
          <a:effectLst/>
        </p:spPr>
        <p:txBody>
          <a:bodyPr wrap="none" anchor="ctr"/>
          <a:lstStyle/>
          <a:p>
            <a:pPr algn="ctr"/>
            <a:r>
              <a:rPr lang="en-GB" sz="6600" dirty="0" smtClean="0"/>
              <a:t>1:30</a:t>
            </a:r>
            <a:endParaRPr lang="en-GB" sz="6600" dirty="0"/>
          </a:p>
        </p:txBody>
      </p:sp>
    </p:spTree>
    <p:custDataLst>
      <p:tags r:id="rId1"/>
    </p:custData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69"/>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69"/>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4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1000"/>
                                  </p:stCondLst>
                                  <p:childTnLst>
                                    <p:set>
                                      <p:cBhvr>
                                        <p:cTn id="11" dur="1" fill="hold">
                                          <p:stCondLst>
                                            <p:cond delay="0"/>
                                          </p:stCondLst>
                                        </p:cTn>
                                        <p:tgtEl>
                                          <p:spTgt spid="249"/>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1000"/>
                                  </p:stCondLst>
                                  <p:childTnLst>
                                    <p:set>
                                      <p:cBhvr>
                                        <p:cTn id="14" dur="1" fill="hold">
                                          <p:stCondLst>
                                            <p:cond delay="0"/>
                                          </p:stCondLst>
                                        </p:cTn>
                                        <p:tgtEl>
                                          <p:spTgt spid="250"/>
                                        </p:tgtEl>
                                        <p:attrNameLst>
                                          <p:attrName>style.visibility</p:attrName>
                                        </p:attrNameLst>
                                      </p:cBhvr>
                                      <p:to>
                                        <p:strVal val="visible"/>
                                      </p:to>
                                    </p:set>
                                  </p:childTnLst>
                                </p:cTn>
                              </p:par>
                            </p:childTnLst>
                          </p:cTn>
                        </p:par>
                        <p:par>
                          <p:cTn id="15" fill="hold">
                            <p:stCondLst>
                              <p:cond delay="2000"/>
                            </p:stCondLst>
                            <p:childTnLst>
                              <p:par>
                                <p:cTn id="16" presetID="1" presetClass="entr" presetSubtype="0" fill="hold" grpId="0" nodeType="afterEffect">
                                  <p:stCondLst>
                                    <p:cond delay="1000"/>
                                  </p:stCondLst>
                                  <p:childTnLst>
                                    <p:set>
                                      <p:cBhvr>
                                        <p:cTn id="17" dur="1" fill="hold">
                                          <p:stCondLst>
                                            <p:cond delay="0"/>
                                          </p:stCondLst>
                                        </p:cTn>
                                        <p:tgtEl>
                                          <p:spTgt spid="251"/>
                                        </p:tgtEl>
                                        <p:attrNameLst>
                                          <p:attrName>style.visibility</p:attrName>
                                        </p:attrNameLst>
                                      </p:cBhvr>
                                      <p:to>
                                        <p:strVal val="visible"/>
                                      </p:to>
                                    </p:set>
                                  </p:childTnLst>
                                </p:cTn>
                              </p:par>
                            </p:childTnLst>
                          </p:cTn>
                        </p:par>
                        <p:par>
                          <p:cTn id="18" fill="hold">
                            <p:stCondLst>
                              <p:cond delay="3000"/>
                            </p:stCondLst>
                            <p:childTnLst>
                              <p:par>
                                <p:cTn id="19" presetID="1" presetClass="entr" presetSubtype="0" fill="hold" grpId="0" nodeType="afterEffect">
                                  <p:stCondLst>
                                    <p:cond delay="1000"/>
                                  </p:stCondLst>
                                  <p:childTnLst>
                                    <p:set>
                                      <p:cBhvr>
                                        <p:cTn id="20" dur="1" fill="hold">
                                          <p:stCondLst>
                                            <p:cond delay="0"/>
                                          </p:stCondLst>
                                        </p:cTn>
                                        <p:tgtEl>
                                          <p:spTgt spid="252"/>
                                        </p:tgtEl>
                                        <p:attrNameLst>
                                          <p:attrName>style.visibility</p:attrName>
                                        </p:attrNameLst>
                                      </p:cBhvr>
                                      <p:to>
                                        <p:strVal val="visible"/>
                                      </p:to>
                                    </p:set>
                                  </p:childTnLst>
                                </p:cTn>
                              </p:par>
                            </p:childTnLst>
                          </p:cTn>
                        </p:par>
                        <p:par>
                          <p:cTn id="21" fill="hold">
                            <p:stCondLst>
                              <p:cond delay="4000"/>
                            </p:stCondLst>
                            <p:childTnLst>
                              <p:par>
                                <p:cTn id="22" presetID="1" presetClass="entr" presetSubtype="0" fill="hold" grpId="0" nodeType="afterEffect">
                                  <p:stCondLst>
                                    <p:cond delay="1000"/>
                                  </p:stCondLst>
                                  <p:childTnLst>
                                    <p:set>
                                      <p:cBhvr>
                                        <p:cTn id="23" dur="1" fill="hold">
                                          <p:stCondLst>
                                            <p:cond delay="0"/>
                                          </p:stCondLst>
                                        </p:cTn>
                                        <p:tgtEl>
                                          <p:spTgt spid="253"/>
                                        </p:tgtEl>
                                        <p:attrNameLst>
                                          <p:attrName>style.visibility</p:attrName>
                                        </p:attrNameLst>
                                      </p:cBhvr>
                                      <p:to>
                                        <p:strVal val="visible"/>
                                      </p:to>
                                    </p:set>
                                  </p:childTnLst>
                                </p:cTn>
                              </p:par>
                            </p:childTnLst>
                          </p:cTn>
                        </p:par>
                        <p:par>
                          <p:cTn id="24" fill="hold">
                            <p:stCondLst>
                              <p:cond delay="5000"/>
                            </p:stCondLst>
                            <p:childTnLst>
                              <p:par>
                                <p:cTn id="25" presetID="1" presetClass="entr" presetSubtype="0" fill="hold" grpId="0" nodeType="afterEffect">
                                  <p:stCondLst>
                                    <p:cond delay="1000"/>
                                  </p:stCondLst>
                                  <p:childTnLst>
                                    <p:set>
                                      <p:cBhvr>
                                        <p:cTn id="26" dur="1" fill="hold">
                                          <p:stCondLst>
                                            <p:cond delay="0"/>
                                          </p:stCondLst>
                                        </p:cTn>
                                        <p:tgtEl>
                                          <p:spTgt spid="254"/>
                                        </p:tgtEl>
                                        <p:attrNameLst>
                                          <p:attrName>style.visibility</p:attrName>
                                        </p:attrNameLst>
                                      </p:cBhvr>
                                      <p:to>
                                        <p:strVal val="visible"/>
                                      </p:to>
                                    </p:set>
                                  </p:childTnLst>
                                </p:cTn>
                              </p:par>
                            </p:childTnLst>
                          </p:cTn>
                        </p:par>
                        <p:par>
                          <p:cTn id="27" fill="hold">
                            <p:stCondLst>
                              <p:cond delay="6000"/>
                            </p:stCondLst>
                            <p:childTnLst>
                              <p:par>
                                <p:cTn id="28" presetID="1" presetClass="entr" presetSubtype="0" fill="hold" grpId="0" nodeType="afterEffect">
                                  <p:stCondLst>
                                    <p:cond delay="1000"/>
                                  </p:stCondLst>
                                  <p:childTnLst>
                                    <p:set>
                                      <p:cBhvr>
                                        <p:cTn id="29" dur="1" fill="hold">
                                          <p:stCondLst>
                                            <p:cond delay="0"/>
                                          </p:stCondLst>
                                        </p:cTn>
                                        <p:tgtEl>
                                          <p:spTgt spid="255"/>
                                        </p:tgtEl>
                                        <p:attrNameLst>
                                          <p:attrName>style.visibility</p:attrName>
                                        </p:attrNameLst>
                                      </p:cBhvr>
                                      <p:to>
                                        <p:strVal val="visible"/>
                                      </p:to>
                                    </p:set>
                                  </p:childTnLst>
                                </p:cTn>
                              </p:par>
                            </p:childTnLst>
                          </p:cTn>
                        </p:par>
                        <p:par>
                          <p:cTn id="30" fill="hold">
                            <p:stCondLst>
                              <p:cond delay="7000"/>
                            </p:stCondLst>
                            <p:childTnLst>
                              <p:par>
                                <p:cTn id="31" presetID="1" presetClass="entr" presetSubtype="0" fill="hold" grpId="0" nodeType="afterEffect">
                                  <p:stCondLst>
                                    <p:cond delay="1000"/>
                                  </p:stCondLst>
                                  <p:childTnLst>
                                    <p:set>
                                      <p:cBhvr>
                                        <p:cTn id="32" dur="1" fill="hold">
                                          <p:stCondLst>
                                            <p:cond delay="0"/>
                                          </p:stCondLst>
                                        </p:cTn>
                                        <p:tgtEl>
                                          <p:spTgt spid="256"/>
                                        </p:tgtEl>
                                        <p:attrNameLst>
                                          <p:attrName>style.visibility</p:attrName>
                                        </p:attrNameLst>
                                      </p:cBhvr>
                                      <p:to>
                                        <p:strVal val="visible"/>
                                      </p:to>
                                    </p:set>
                                  </p:childTnLst>
                                </p:cTn>
                              </p:par>
                            </p:childTnLst>
                          </p:cTn>
                        </p:par>
                        <p:par>
                          <p:cTn id="33" fill="hold">
                            <p:stCondLst>
                              <p:cond delay="8000"/>
                            </p:stCondLst>
                            <p:childTnLst>
                              <p:par>
                                <p:cTn id="34" presetID="1" presetClass="entr" presetSubtype="0" fill="hold" grpId="0" nodeType="afterEffect">
                                  <p:stCondLst>
                                    <p:cond delay="1000"/>
                                  </p:stCondLst>
                                  <p:childTnLst>
                                    <p:set>
                                      <p:cBhvr>
                                        <p:cTn id="35" dur="1" fill="hold">
                                          <p:stCondLst>
                                            <p:cond delay="0"/>
                                          </p:stCondLst>
                                        </p:cTn>
                                        <p:tgtEl>
                                          <p:spTgt spid="257"/>
                                        </p:tgtEl>
                                        <p:attrNameLst>
                                          <p:attrName>style.visibility</p:attrName>
                                        </p:attrNameLst>
                                      </p:cBhvr>
                                      <p:to>
                                        <p:strVal val="visible"/>
                                      </p:to>
                                    </p:set>
                                  </p:childTnLst>
                                </p:cTn>
                              </p:par>
                            </p:childTnLst>
                          </p:cTn>
                        </p:par>
                        <p:par>
                          <p:cTn id="36" fill="hold">
                            <p:stCondLst>
                              <p:cond delay="9000"/>
                            </p:stCondLst>
                            <p:childTnLst>
                              <p:par>
                                <p:cTn id="37" presetID="1" presetClass="entr" presetSubtype="0" fill="hold" grpId="0" nodeType="afterEffect">
                                  <p:stCondLst>
                                    <p:cond delay="1000"/>
                                  </p:stCondLst>
                                  <p:childTnLst>
                                    <p:set>
                                      <p:cBhvr>
                                        <p:cTn id="38" dur="1" fill="hold">
                                          <p:stCondLst>
                                            <p:cond delay="0"/>
                                          </p:stCondLst>
                                        </p:cTn>
                                        <p:tgtEl>
                                          <p:spTgt spid="258"/>
                                        </p:tgtEl>
                                        <p:attrNameLst>
                                          <p:attrName>style.visibility</p:attrName>
                                        </p:attrNameLst>
                                      </p:cBhvr>
                                      <p:to>
                                        <p:strVal val="visible"/>
                                      </p:to>
                                    </p:set>
                                  </p:childTnLst>
                                </p:cTn>
                              </p:par>
                            </p:childTnLst>
                          </p:cTn>
                        </p:par>
                        <p:par>
                          <p:cTn id="39" fill="hold">
                            <p:stCondLst>
                              <p:cond delay="10000"/>
                            </p:stCondLst>
                            <p:childTnLst>
                              <p:par>
                                <p:cTn id="40" presetID="1" presetClass="entr" presetSubtype="0" fill="hold" grpId="0" nodeType="afterEffect">
                                  <p:stCondLst>
                                    <p:cond delay="1000"/>
                                  </p:stCondLst>
                                  <p:childTnLst>
                                    <p:set>
                                      <p:cBhvr>
                                        <p:cTn id="41" dur="1" fill="hold">
                                          <p:stCondLst>
                                            <p:cond delay="0"/>
                                          </p:stCondLst>
                                        </p:cTn>
                                        <p:tgtEl>
                                          <p:spTgt spid="259"/>
                                        </p:tgtEl>
                                        <p:attrNameLst>
                                          <p:attrName>style.visibility</p:attrName>
                                        </p:attrNameLst>
                                      </p:cBhvr>
                                      <p:to>
                                        <p:strVal val="visible"/>
                                      </p:to>
                                    </p:set>
                                  </p:childTnLst>
                                </p:cTn>
                              </p:par>
                            </p:childTnLst>
                          </p:cTn>
                        </p:par>
                        <p:par>
                          <p:cTn id="42" fill="hold">
                            <p:stCondLst>
                              <p:cond delay="11000"/>
                            </p:stCondLst>
                            <p:childTnLst>
                              <p:par>
                                <p:cTn id="43" presetID="1" presetClass="entr" presetSubtype="0" fill="hold" grpId="0" nodeType="afterEffect">
                                  <p:stCondLst>
                                    <p:cond delay="1000"/>
                                  </p:stCondLst>
                                  <p:childTnLst>
                                    <p:set>
                                      <p:cBhvr>
                                        <p:cTn id="44" dur="1" fill="hold">
                                          <p:stCondLst>
                                            <p:cond delay="0"/>
                                          </p:stCondLst>
                                        </p:cTn>
                                        <p:tgtEl>
                                          <p:spTgt spid="260"/>
                                        </p:tgtEl>
                                        <p:attrNameLst>
                                          <p:attrName>style.visibility</p:attrName>
                                        </p:attrNameLst>
                                      </p:cBhvr>
                                      <p:to>
                                        <p:strVal val="visible"/>
                                      </p:to>
                                    </p:set>
                                  </p:childTnLst>
                                </p:cTn>
                              </p:par>
                            </p:childTnLst>
                          </p:cTn>
                        </p:par>
                        <p:par>
                          <p:cTn id="45" fill="hold">
                            <p:stCondLst>
                              <p:cond delay="12000"/>
                            </p:stCondLst>
                            <p:childTnLst>
                              <p:par>
                                <p:cTn id="46" presetID="1" presetClass="entr" presetSubtype="0" fill="hold" grpId="0" nodeType="afterEffect">
                                  <p:stCondLst>
                                    <p:cond delay="1000"/>
                                  </p:stCondLst>
                                  <p:childTnLst>
                                    <p:set>
                                      <p:cBhvr>
                                        <p:cTn id="47" dur="1" fill="hold">
                                          <p:stCondLst>
                                            <p:cond delay="0"/>
                                          </p:stCondLst>
                                        </p:cTn>
                                        <p:tgtEl>
                                          <p:spTgt spid="261"/>
                                        </p:tgtEl>
                                        <p:attrNameLst>
                                          <p:attrName>style.visibility</p:attrName>
                                        </p:attrNameLst>
                                      </p:cBhvr>
                                      <p:to>
                                        <p:strVal val="visible"/>
                                      </p:to>
                                    </p:set>
                                  </p:childTnLst>
                                </p:cTn>
                              </p:par>
                            </p:childTnLst>
                          </p:cTn>
                        </p:par>
                        <p:par>
                          <p:cTn id="48" fill="hold">
                            <p:stCondLst>
                              <p:cond delay="13000"/>
                            </p:stCondLst>
                            <p:childTnLst>
                              <p:par>
                                <p:cTn id="49" presetID="1" presetClass="entr" presetSubtype="0" fill="hold" grpId="0" nodeType="afterEffect">
                                  <p:stCondLst>
                                    <p:cond delay="1000"/>
                                  </p:stCondLst>
                                  <p:childTnLst>
                                    <p:set>
                                      <p:cBhvr>
                                        <p:cTn id="50" dur="1" fill="hold">
                                          <p:stCondLst>
                                            <p:cond delay="0"/>
                                          </p:stCondLst>
                                        </p:cTn>
                                        <p:tgtEl>
                                          <p:spTgt spid="262"/>
                                        </p:tgtEl>
                                        <p:attrNameLst>
                                          <p:attrName>style.visibility</p:attrName>
                                        </p:attrNameLst>
                                      </p:cBhvr>
                                      <p:to>
                                        <p:strVal val="visible"/>
                                      </p:to>
                                    </p:set>
                                  </p:childTnLst>
                                </p:cTn>
                              </p:par>
                            </p:childTnLst>
                          </p:cTn>
                        </p:par>
                        <p:par>
                          <p:cTn id="51" fill="hold">
                            <p:stCondLst>
                              <p:cond delay="14000"/>
                            </p:stCondLst>
                            <p:childTnLst>
                              <p:par>
                                <p:cTn id="52" presetID="1" presetClass="entr" presetSubtype="0" fill="hold" grpId="0" nodeType="afterEffect">
                                  <p:stCondLst>
                                    <p:cond delay="1000"/>
                                  </p:stCondLst>
                                  <p:childTnLst>
                                    <p:set>
                                      <p:cBhvr>
                                        <p:cTn id="53" dur="1" fill="hold">
                                          <p:stCondLst>
                                            <p:cond delay="0"/>
                                          </p:stCondLst>
                                        </p:cTn>
                                        <p:tgtEl>
                                          <p:spTgt spid="263"/>
                                        </p:tgtEl>
                                        <p:attrNameLst>
                                          <p:attrName>style.visibility</p:attrName>
                                        </p:attrNameLst>
                                      </p:cBhvr>
                                      <p:to>
                                        <p:strVal val="visible"/>
                                      </p:to>
                                    </p:set>
                                  </p:childTnLst>
                                </p:cTn>
                              </p:par>
                            </p:childTnLst>
                          </p:cTn>
                        </p:par>
                        <p:par>
                          <p:cTn id="54" fill="hold">
                            <p:stCondLst>
                              <p:cond delay="15000"/>
                            </p:stCondLst>
                            <p:childTnLst>
                              <p:par>
                                <p:cTn id="55" presetID="1" presetClass="entr" presetSubtype="0" fill="hold" grpId="0" nodeType="afterEffect">
                                  <p:stCondLst>
                                    <p:cond delay="1000"/>
                                  </p:stCondLst>
                                  <p:childTnLst>
                                    <p:set>
                                      <p:cBhvr>
                                        <p:cTn id="56" dur="1" fill="hold">
                                          <p:stCondLst>
                                            <p:cond delay="0"/>
                                          </p:stCondLst>
                                        </p:cTn>
                                        <p:tgtEl>
                                          <p:spTgt spid="264"/>
                                        </p:tgtEl>
                                        <p:attrNameLst>
                                          <p:attrName>style.visibility</p:attrName>
                                        </p:attrNameLst>
                                      </p:cBhvr>
                                      <p:to>
                                        <p:strVal val="visible"/>
                                      </p:to>
                                    </p:set>
                                  </p:childTnLst>
                                </p:cTn>
                              </p:par>
                            </p:childTnLst>
                          </p:cTn>
                        </p:par>
                        <p:par>
                          <p:cTn id="57" fill="hold">
                            <p:stCondLst>
                              <p:cond delay="16000"/>
                            </p:stCondLst>
                            <p:childTnLst>
                              <p:par>
                                <p:cTn id="58" presetID="1" presetClass="entr" presetSubtype="0" fill="hold" grpId="0" nodeType="afterEffect">
                                  <p:stCondLst>
                                    <p:cond delay="1000"/>
                                  </p:stCondLst>
                                  <p:childTnLst>
                                    <p:set>
                                      <p:cBhvr>
                                        <p:cTn id="59" dur="1" fill="hold">
                                          <p:stCondLst>
                                            <p:cond delay="0"/>
                                          </p:stCondLst>
                                        </p:cTn>
                                        <p:tgtEl>
                                          <p:spTgt spid="265"/>
                                        </p:tgtEl>
                                        <p:attrNameLst>
                                          <p:attrName>style.visibility</p:attrName>
                                        </p:attrNameLst>
                                      </p:cBhvr>
                                      <p:to>
                                        <p:strVal val="visible"/>
                                      </p:to>
                                    </p:set>
                                  </p:childTnLst>
                                </p:cTn>
                              </p:par>
                            </p:childTnLst>
                          </p:cTn>
                        </p:par>
                        <p:par>
                          <p:cTn id="60" fill="hold">
                            <p:stCondLst>
                              <p:cond delay="17000"/>
                            </p:stCondLst>
                            <p:childTnLst>
                              <p:par>
                                <p:cTn id="61" presetID="1" presetClass="entr" presetSubtype="0" fill="hold" grpId="0" nodeType="afterEffect">
                                  <p:stCondLst>
                                    <p:cond delay="1000"/>
                                  </p:stCondLst>
                                  <p:childTnLst>
                                    <p:set>
                                      <p:cBhvr>
                                        <p:cTn id="62" dur="1" fill="hold">
                                          <p:stCondLst>
                                            <p:cond delay="0"/>
                                          </p:stCondLst>
                                        </p:cTn>
                                        <p:tgtEl>
                                          <p:spTgt spid="266"/>
                                        </p:tgtEl>
                                        <p:attrNameLst>
                                          <p:attrName>style.visibility</p:attrName>
                                        </p:attrNameLst>
                                      </p:cBhvr>
                                      <p:to>
                                        <p:strVal val="visible"/>
                                      </p:to>
                                    </p:set>
                                  </p:childTnLst>
                                </p:cTn>
                              </p:par>
                            </p:childTnLst>
                          </p:cTn>
                        </p:par>
                        <p:par>
                          <p:cTn id="63" fill="hold">
                            <p:stCondLst>
                              <p:cond delay="18000"/>
                            </p:stCondLst>
                            <p:childTnLst>
                              <p:par>
                                <p:cTn id="64" presetID="1" presetClass="entr" presetSubtype="0" fill="hold" grpId="0" nodeType="afterEffect">
                                  <p:stCondLst>
                                    <p:cond delay="1000"/>
                                  </p:stCondLst>
                                  <p:childTnLst>
                                    <p:set>
                                      <p:cBhvr>
                                        <p:cTn id="65" dur="1" fill="hold">
                                          <p:stCondLst>
                                            <p:cond delay="0"/>
                                          </p:stCondLst>
                                        </p:cTn>
                                        <p:tgtEl>
                                          <p:spTgt spid="267"/>
                                        </p:tgtEl>
                                        <p:attrNameLst>
                                          <p:attrName>style.visibility</p:attrName>
                                        </p:attrNameLst>
                                      </p:cBhvr>
                                      <p:to>
                                        <p:strVal val="visible"/>
                                      </p:to>
                                    </p:set>
                                  </p:childTnLst>
                                </p:cTn>
                              </p:par>
                            </p:childTnLst>
                          </p:cTn>
                        </p:par>
                        <p:par>
                          <p:cTn id="66" fill="hold">
                            <p:stCondLst>
                              <p:cond delay="19000"/>
                            </p:stCondLst>
                            <p:childTnLst>
                              <p:par>
                                <p:cTn id="67" presetID="1" presetClass="entr" presetSubtype="0" fill="hold" grpId="0" nodeType="afterEffect">
                                  <p:stCondLst>
                                    <p:cond delay="1000"/>
                                  </p:stCondLst>
                                  <p:childTnLst>
                                    <p:set>
                                      <p:cBhvr>
                                        <p:cTn id="68" dur="1" fill="hold">
                                          <p:stCondLst>
                                            <p:cond delay="0"/>
                                          </p:stCondLst>
                                        </p:cTn>
                                        <p:tgtEl>
                                          <p:spTgt spid="268"/>
                                        </p:tgtEl>
                                        <p:attrNameLst>
                                          <p:attrName>style.visibility</p:attrName>
                                        </p:attrNameLst>
                                      </p:cBhvr>
                                      <p:to>
                                        <p:strVal val="visible"/>
                                      </p:to>
                                    </p:set>
                                  </p:childTnLst>
                                </p:cTn>
                              </p:par>
                            </p:childTnLst>
                          </p:cTn>
                        </p:par>
                        <p:par>
                          <p:cTn id="69" fill="hold">
                            <p:stCondLst>
                              <p:cond delay="20000"/>
                            </p:stCondLst>
                            <p:childTnLst>
                              <p:par>
                                <p:cTn id="70" presetID="1" presetClass="entr" presetSubtype="0" fill="hold" grpId="0" nodeType="afterEffect">
                                  <p:stCondLst>
                                    <p:cond delay="1000"/>
                                  </p:stCondLst>
                                  <p:childTnLst>
                                    <p:set>
                                      <p:cBhvr>
                                        <p:cTn id="71" dur="1" fill="hold">
                                          <p:stCondLst>
                                            <p:cond delay="0"/>
                                          </p:stCondLst>
                                        </p:cTn>
                                        <p:tgtEl>
                                          <p:spTgt spid="269"/>
                                        </p:tgtEl>
                                        <p:attrNameLst>
                                          <p:attrName>style.visibility</p:attrName>
                                        </p:attrNameLst>
                                      </p:cBhvr>
                                      <p:to>
                                        <p:strVal val="visible"/>
                                      </p:to>
                                    </p:set>
                                  </p:childTnLst>
                                </p:cTn>
                              </p:par>
                            </p:childTnLst>
                          </p:cTn>
                        </p:par>
                        <p:par>
                          <p:cTn id="72" fill="hold">
                            <p:stCondLst>
                              <p:cond delay="21000"/>
                            </p:stCondLst>
                            <p:childTnLst>
                              <p:par>
                                <p:cTn id="73" presetID="1" presetClass="entr" presetSubtype="0" fill="hold" grpId="0" nodeType="afterEffect">
                                  <p:stCondLst>
                                    <p:cond delay="1000"/>
                                  </p:stCondLst>
                                  <p:childTnLst>
                                    <p:set>
                                      <p:cBhvr>
                                        <p:cTn id="74" dur="1" fill="hold">
                                          <p:stCondLst>
                                            <p:cond delay="0"/>
                                          </p:stCondLst>
                                        </p:cTn>
                                        <p:tgtEl>
                                          <p:spTgt spid="270"/>
                                        </p:tgtEl>
                                        <p:attrNameLst>
                                          <p:attrName>style.visibility</p:attrName>
                                        </p:attrNameLst>
                                      </p:cBhvr>
                                      <p:to>
                                        <p:strVal val="visible"/>
                                      </p:to>
                                    </p:set>
                                  </p:childTnLst>
                                </p:cTn>
                              </p:par>
                            </p:childTnLst>
                          </p:cTn>
                        </p:par>
                        <p:par>
                          <p:cTn id="75" fill="hold">
                            <p:stCondLst>
                              <p:cond delay="22000"/>
                            </p:stCondLst>
                            <p:childTnLst>
                              <p:par>
                                <p:cTn id="76" presetID="1" presetClass="entr" presetSubtype="0" fill="hold" grpId="0" nodeType="afterEffect">
                                  <p:stCondLst>
                                    <p:cond delay="1000"/>
                                  </p:stCondLst>
                                  <p:childTnLst>
                                    <p:set>
                                      <p:cBhvr>
                                        <p:cTn id="77" dur="1" fill="hold">
                                          <p:stCondLst>
                                            <p:cond delay="0"/>
                                          </p:stCondLst>
                                        </p:cTn>
                                        <p:tgtEl>
                                          <p:spTgt spid="271"/>
                                        </p:tgtEl>
                                        <p:attrNameLst>
                                          <p:attrName>style.visibility</p:attrName>
                                        </p:attrNameLst>
                                      </p:cBhvr>
                                      <p:to>
                                        <p:strVal val="visible"/>
                                      </p:to>
                                    </p:set>
                                  </p:childTnLst>
                                </p:cTn>
                              </p:par>
                            </p:childTnLst>
                          </p:cTn>
                        </p:par>
                        <p:par>
                          <p:cTn id="78" fill="hold">
                            <p:stCondLst>
                              <p:cond delay="23000"/>
                            </p:stCondLst>
                            <p:childTnLst>
                              <p:par>
                                <p:cTn id="79" presetID="1" presetClass="entr" presetSubtype="0" fill="hold" grpId="0" nodeType="afterEffect">
                                  <p:stCondLst>
                                    <p:cond delay="1000"/>
                                  </p:stCondLst>
                                  <p:childTnLst>
                                    <p:set>
                                      <p:cBhvr>
                                        <p:cTn id="80" dur="1" fill="hold">
                                          <p:stCondLst>
                                            <p:cond delay="0"/>
                                          </p:stCondLst>
                                        </p:cTn>
                                        <p:tgtEl>
                                          <p:spTgt spid="272"/>
                                        </p:tgtEl>
                                        <p:attrNameLst>
                                          <p:attrName>style.visibility</p:attrName>
                                        </p:attrNameLst>
                                      </p:cBhvr>
                                      <p:to>
                                        <p:strVal val="visible"/>
                                      </p:to>
                                    </p:set>
                                  </p:childTnLst>
                                </p:cTn>
                              </p:par>
                            </p:childTnLst>
                          </p:cTn>
                        </p:par>
                        <p:par>
                          <p:cTn id="81" fill="hold">
                            <p:stCondLst>
                              <p:cond delay="24000"/>
                            </p:stCondLst>
                            <p:childTnLst>
                              <p:par>
                                <p:cTn id="82" presetID="1" presetClass="entr" presetSubtype="0" fill="hold" grpId="0" nodeType="afterEffect">
                                  <p:stCondLst>
                                    <p:cond delay="1000"/>
                                  </p:stCondLst>
                                  <p:childTnLst>
                                    <p:set>
                                      <p:cBhvr>
                                        <p:cTn id="83" dur="1" fill="hold">
                                          <p:stCondLst>
                                            <p:cond delay="0"/>
                                          </p:stCondLst>
                                        </p:cTn>
                                        <p:tgtEl>
                                          <p:spTgt spid="273"/>
                                        </p:tgtEl>
                                        <p:attrNameLst>
                                          <p:attrName>style.visibility</p:attrName>
                                        </p:attrNameLst>
                                      </p:cBhvr>
                                      <p:to>
                                        <p:strVal val="visible"/>
                                      </p:to>
                                    </p:set>
                                  </p:childTnLst>
                                </p:cTn>
                              </p:par>
                            </p:childTnLst>
                          </p:cTn>
                        </p:par>
                        <p:par>
                          <p:cTn id="84" fill="hold">
                            <p:stCondLst>
                              <p:cond delay="25000"/>
                            </p:stCondLst>
                            <p:childTnLst>
                              <p:par>
                                <p:cTn id="85" presetID="1" presetClass="entr" presetSubtype="0" fill="hold" grpId="0" nodeType="afterEffect">
                                  <p:stCondLst>
                                    <p:cond delay="1000"/>
                                  </p:stCondLst>
                                  <p:childTnLst>
                                    <p:set>
                                      <p:cBhvr>
                                        <p:cTn id="86" dur="1" fill="hold">
                                          <p:stCondLst>
                                            <p:cond delay="0"/>
                                          </p:stCondLst>
                                        </p:cTn>
                                        <p:tgtEl>
                                          <p:spTgt spid="274"/>
                                        </p:tgtEl>
                                        <p:attrNameLst>
                                          <p:attrName>style.visibility</p:attrName>
                                        </p:attrNameLst>
                                      </p:cBhvr>
                                      <p:to>
                                        <p:strVal val="visible"/>
                                      </p:to>
                                    </p:set>
                                  </p:childTnLst>
                                </p:cTn>
                              </p:par>
                            </p:childTnLst>
                          </p:cTn>
                        </p:par>
                        <p:par>
                          <p:cTn id="87" fill="hold">
                            <p:stCondLst>
                              <p:cond delay="26000"/>
                            </p:stCondLst>
                            <p:childTnLst>
                              <p:par>
                                <p:cTn id="88" presetID="1" presetClass="entr" presetSubtype="0" fill="hold" grpId="0" nodeType="afterEffect">
                                  <p:stCondLst>
                                    <p:cond delay="1000"/>
                                  </p:stCondLst>
                                  <p:childTnLst>
                                    <p:set>
                                      <p:cBhvr>
                                        <p:cTn id="89" dur="1" fill="hold">
                                          <p:stCondLst>
                                            <p:cond delay="0"/>
                                          </p:stCondLst>
                                        </p:cTn>
                                        <p:tgtEl>
                                          <p:spTgt spid="275"/>
                                        </p:tgtEl>
                                        <p:attrNameLst>
                                          <p:attrName>style.visibility</p:attrName>
                                        </p:attrNameLst>
                                      </p:cBhvr>
                                      <p:to>
                                        <p:strVal val="visible"/>
                                      </p:to>
                                    </p:set>
                                  </p:childTnLst>
                                </p:cTn>
                              </p:par>
                            </p:childTnLst>
                          </p:cTn>
                        </p:par>
                        <p:par>
                          <p:cTn id="90" fill="hold">
                            <p:stCondLst>
                              <p:cond delay="27000"/>
                            </p:stCondLst>
                            <p:childTnLst>
                              <p:par>
                                <p:cTn id="91" presetID="1" presetClass="entr" presetSubtype="0" fill="hold" grpId="0" nodeType="afterEffect">
                                  <p:stCondLst>
                                    <p:cond delay="1000"/>
                                  </p:stCondLst>
                                  <p:childTnLst>
                                    <p:set>
                                      <p:cBhvr>
                                        <p:cTn id="92" dur="1" fill="hold">
                                          <p:stCondLst>
                                            <p:cond delay="0"/>
                                          </p:stCondLst>
                                        </p:cTn>
                                        <p:tgtEl>
                                          <p:spTgt spid="276"/>
                                        </p:tgtEl>
                                        <p:attrNameLst>
                                          <p:attrName>style.visibility</p:attrName>
                                        </p:attrNameLst>
                                      </p:cBhvr>
                                      <p:to>
                                        <p:strVal val="visible"/>
                                      </p:to>
                                    </p:set>
                                  </p:childTnLst>
                                </p:cTn>
                              </p:par>
                            </p:childTnLst>
                          </p:cTn>
                        </p:par>
                        <p:par>
                          <p:cTn id="93" fill="hold">
                            <p:stCondLst>
                              <p:cond delay="28000"/>
                            </p:stCondLst>
                            <p:childTnLst>
                              <p:par>
                                <p:cTn id="94" presetID="1" presetClass="entr" presetSubtype="0" fill="hold" grpId="0" nodeType="afterEffect">
                                  <p:stCondLst>
                                    <p:cond delay="1000"/>
                                  </p:stCondLst>
                                  <p:childTnLst>
                                    <p:set>
                                      <p:cBhvr>
                                        <p:cTn id="95" dur="1" fill="hold">
                                          <p:stCondLst>
                                            <p:cond delay="0"/>
                                          </p:stCondLst>
                                        </p:cTn>
                                        <p:tgtEl>
                                          <p:spTgt spid="277"/>
                                        </p:tgtEl>
                                        <p:attrNameLst>
                                          <p:attrName>style.visibility</p:attrName>
                                        </p:attrNameLst>
                                      </p:cBhvr>
                                      <p:to>
                                        <p:strVal val="visible"/>
                                      </p:to>
                                    </p:set>
                                  </p:childTnLst>
                                </p:cTn>
                              </p:par>
                            </p:childTnLst>
                          </p:cTn>
                        </p:par>
                        <p:par>
                          <p:cTn id="96" fill="hold">
                            <p:stCondLst>
                              <p:cond delay="29000"/>
                            </p:stCondLst>
                            <p:childTnLst>
                              <p:par>
                                <p:cTn id="97" presetID="1" presetClass="entr" presetSubtype="0" fill="hold" grpId="0" nodeType="afterEffect">
                                  <p:stCondLst>
                                    <p:cond delay="1000"/>
                                  </p:stCondLst>
                                  <p:childTnLst>
                                    <p:set>
                                      <p:cBhvr>
                                        <p:cTn id="98" dur="1" fill="hold">
                                          <p:stCondLst>
                                            <p:cond delay="0"/>
                                          </p:stCondLst>
                                        </p:cTn>
                                        <p:tgtEl>
                                          <p:spTgt spid="278"/>
                                        </p:tgtEl>
                                        <p:attrNameLst>
                                          <p:attrName>style.visibility</p:attrName>
                                        </p:attrNameLst>
                                      </p:cBhvr>
                                      <p:to>
                                        <p:strVal val="visible"/>
                                      </p:to>
                                    </p:set>
                                  </p:childTnLst>
                                </p:cTn>
                              </p:par>
                            </p:childTnLst>
                          </p:cTn>
                        </p:par>
                        <p:par>
                          <p:cTn id="99" fill="hold">
                            <p:stCondLst>
                              <p:cond delay="30000"/>
                            </p:stCondLst>
                            <p:childTnLst>
                              <p:par>
                                <p:cTn id="100" presetID="1" presetClass="entr" presetSubtype="0" fill="hold" grpId="0" nodeType="afterEffect">
                                  <p:stCondLst>
                                    <p:cond delay="1000"/>
                                  </p:stCondLst>
                                  <p:childTnLst>
                                    <p:set>
                                      <p:cBhvr>
                                        <p:cTn id="101" dur="1" fill="hold">
                                          <p:stCondLst>
                                            <p:cond delay="0"/>
                                          </p:stCondLst>
                                        </p:cTn>
                                        <p:tgtEl>
                                          <p:spTgt spid="279"/>
                                        </p:tgtEl>
                                        <p:attrNameLst>
                                          <p:attrName>style.visibility</p:attrName>
                                        </p:attrNameLst>
                                      </p:cBhvr>
                                      <p:to>
                                        <p:strVal val="visible"/>
                                      </p:to>
                                    </p:set>
                                  </p:childTnLst>
                                </p:cTn>
                              </p:par>
                            </p:childTnLst>
                          </p:cTn>
                        </p:par>
                        <p:par>
                          <p:cTn id="102" fill="hold">
                            <p:stCondLst>
                              <p:cond delay="31000"/>
                            </p:stCondLst>
                            <p:childTnLst>
                              <p:par>
                                <p:cTn id="103" presetID="1" presetClass="entr" presetSubtype="0" fill="hold" grpId="0" nodeType="afterEffect">
                                  <p:stCondLst>
                                    <p:cond delay="1000"/>
                                  </p:stCondLst>
                                  <p:childTnLst>
                                    <p:set>
                                      <p:cBhvr>
                                        <p:cTn id="104" dur="1" fill="hold">
                                          <p:stCondLst>
                                            <p:cond delay="0"/>
                                          </p:stCondLst>
                                        </p:cTn>
                                        <p:tgtEl>
                                          <p:spTgt spid="280"/>
                                        </p:tgtEl>
                                        <p:attrNameLst>
                                          <p:attrName>style.visibility</p:attrName>
                                        </p:attrNameLst>
                                      </p:cBhvr>
                                      <p:to>
                                        <p:strVal val="visible"/>
                                      </p:to>
                                    </p:set>
                                  </p:childTnLst>
                                </p:cTn>
                              </p:par>
                            </p:childTnLst>
                          </p:cTn>
                        </p:par>
                        <p:par>
                          <p:cTn id="105" fill="hold">
                            <p:stCondLst>
                              <p:cond delay="32000"/>
                            </p:stCondLst>
                            <p:childTnLst>
                              <p:par>
                                <p:cTn id="106" presetID="1" presetClass="entr" presetSubtype="0" fill="hold" grpId="0" nodeType="afterEffect">
                                  <p:stCondLst>
                                    <p:cond delay="1000"/>
                                  </p:stCondLst>
                                  <p:childTnLst>
                                    <p:set>
                                      <p:cBhvr>
                                        <p:cTn id="107" dur="1" fill="hold">
                                          <p:stCondLst>
                                            <p:cond delay="0"/>
                                          </p:stCondLst>
                                        </p:cTn>
                                        <p:tgtEl>
                                          <p:spTgt spid="281"/>
                                        </p:tgtEl>
                                        <p:attrNameLst>
                                          <p:attrName>style.visibility</p:attrName>
                                        </p:attrNameLst>
                                      </p:cBhvr>
                                      <p:to>
                                        <p:strVal val="visible"/>
                                      </p:to>
                                    </p:set>
                                  </p:childTnLst>
                                </p:cTn>
                              </p:par>
                            </p:childTnLst>
                          </p:cTn>
                        </p:par>
                        <p:par>
                          <p:cTn id="108" fill="hold">
                            <p:stCondLst>
                              <p:cond delay="33000"/>
                            </p:stCondLst>
                            <p:childTnLst>
                              <p:par>
                                <p:cTn id="109" presetID="1" presetClass="entr" presetSubtype="0" fill="hold" grpId="0" nodeType="afterEffect">
                                  <p:stCondLst>
                                    <p:cond delay="1000"/>
                                  </p:stCondLst>
                                  <p:childTnLst>
                                    <p:set>
                                      <p:cBhvr>
                                        <p:cTn id="110" dur="1" fill="hold">
                                          <p:stCondLst>
                                            <p:cond delay="0"/>
                                          </p:stCondLst>
                                        </p:cTn>
                                        <p:tgtEl>
                                          <p:spTgt spid="282"/>
                                        </p:tgtEl>
                                        <p:attrNameLst>
                                          <p:attrName>style.visibility</p:attrName>
                                        </p:attrNameLst>
                                      </p:cBhvr>
                                      <p:to>
                                        <p:strVal val="visible"/>
                                      </p:to>
                                    </p:set>
                                  </p:childTnLst>
                                </p:cTn>
                              </p:par>
                            </p:childTnLst>
                          </p:cTn>
                        </p:par>
                        <p:par>
                          <p:cTn id="111" fill="hold">
                            <p:stCondLst>
                              <p:cond delay="34000"/>
                            </p:stCondLst>
                            <p:childTnLst>
                              <p:par>
                                <p:cTn id="112" presetID="1" presetClass="entr" presetSubtype="0" fill="hold" grpId="0" nodeType="afterEffect">
                                  <p:stCondLst>
                                    <p:cond delay="1000"/>
                                  </p:stCondLst>
                                  <p:childTnLst>
                                    <p:set>
                                      <p:cBhvr>
                                        <p:cTn id="113" dur="1" fill="hold">
                                          <p:stCondLst>
                                            <p:cond delay="0"/>
                                          </p:stCondLst>
                                        </p:cTn>
                                        <p:tgtEl>
                                          <p:spTgt spid="283"/>
                                        </p:tgtEl>
                                        <p:attrNameLst>
                                          <p:attrName>style.visibility</p:attrName>
                                        </p:attrNameLst>
                                      </p:cBhvr>
                                      <p:to>
                                        <p:strVal val="visible"/>
                                      </p:to>
                                    </p:set>
                                  </p:childTnLst>
                                </p:cTn>
                              </p:par>
                            </p:childTnLst>
                          </p:cTn>
                        </p:par>
                        <p:par>
                          <p:cTn id="114" fill="hold">
                            <p:stCondLst>
                              <p:cond delay="35000"/>
                            </p:stCondLst>
                            <p:childTnLst>
                              <p:par>
                                <p:cTn id="115" presetID="1" presetClass="entr" presetSubtype="0" fill="hold" grpId="0" nodeType="afterEffect">
                                  <p:stCondLst>
                                    <p:cond delay="1000"/>
                                  </p:stCondLst>
                                  <p:childTnLst>
                                    <p:set>
                                      <p:cBhvr>
                                        <p:cTn id="116" dur="1" fill="hold">
                                          <p:stCondLst>
                                            <p:cond delay="0"/>
                                          </p:stCondLst>
                                        </p:cTn>
                                        <p:tgtEl>
                                          <p:spTgt spid="284"/>
                                        </p:tgtEl>
                                        <p:attrNameLst>
                                          <p:attrName>style.visibility</p:attrName>
                                        </p:attrNameLst>
                                      </p:cBhvr>
                                      <p:to>
                                        <p:strVal val="visible"/>
                                      </p:to>
                                    </p:set>
                                  </p:childTnLst>
                                </p:cTn>
                              </p:par>
                            </p:childTnLst>
                          </p:cTn>
                        </p:par>
                        <p:par>
                          <p:cTn id="117" fill="hold">
                            <p:stCondLst>
                              <p:cond delay="36000"/>
                            </p:stCondLst>
                            <p:childTnLst>
                              <p:par>
                                <p:cTn id="118" presetID="1" presetClass="entr" presetSubtype="0" fill="hold" grpId="0" nodeType="afterEffect">
                                  <p:stCondLst>
                                    <p:cond delay="1000"/>
                                  </p:stCondLst>
                                  <p:childTnLst>
                                    <p:set>
                                      <p:cBhvr>
                                        <p:cTn id="119" dur="1" fill="hold">
                                          <p:stCondLst>
                                            <p:cond delay="0"/>
                                          </p:stCondLst>
                                        </p:cTn>
                                        <p:tgtEl>
                                          <p:spTgt spid="285"/>
                                        </p:tgtEl>
                                        <p:attrNameLst>
                                          <p:attrName>style.visibility</p:attrName>
                                        </p:attrNameLst>
                                      </p:cBhvr>
                                      <p:to>
                                        <p:strVal val="visible"/>
                                      </p:to>
                                    </p:set>
                                  </p:childTnLst>
                                </p:cTn>
                              </p:par>
                            </p:childTnLst>
                          </p:cTn>
                        </p:par>
                        <p:par>
                          <p:cTn id="120" fill="hold">
                            <p:stCondLst>
                              <p:cond delay="37000"/>
                            </p:stCondLst>
                            <p:childTnLst>
                              <p:par>
                                <p:cTn id="121" presetID="1" presetClass="entr" presetSubtype="0" fill="hold" grpId="0" nodeType="afterEffect">
                                  <p:stCondLst>
                                    <p:cond delay="1000"/>
                                  </p:stCondLst>
                                  <p:childTnLst>
                                    <p:set>
                                      <p:cBhvr>
                                        <p:cTn id="122" dur="1" fill="hold">
                                          <p:stCondLst>
                                            <p:cond delay="0"/>
                                          </p:stCondLst>
                                        </p:cTn>
                                        <p:tgtEl>
                                          <p:spTgt spid="286"/>
                                        </p:tgtEl>
                                        <p:attrNameLst>
                                          <p:attrName>style.visibility</p:attrName>
                                        </p:attrNameLst>
                                      </p:cBhvr>
                                      <p:to>
                                        <p:strVal val="visible"/>
                                      </p:to>
                                    </p:set>
                                  </p:childTnLst>
                                </p:cTn>
                              </p:par>
                            </p:childTnLst>
                          </p:cTn>
                        </p:par>
                        <p:par>
                          <p:cTn id="123" fill="hold">
                            <p:stCondLst>
                              <p:cond delay="38000"/>
                            </p:stCondLst>
                            <p:childTnLst>
                              <p:par>
                                <p:cTn id="124" presetID="1" presetClass="entr" presetSubtype="0" fill="hold" grpId="0" nodeType="afterEffect">
                                  <p:stCondLst>
                                    <p:cond delay="1000"/>
                                  </p:stCondLst>
                                  <p:childTnLst>
                                    <p:set>
                                      <p:cBhvr>
                                        <p:cTn id="125" dur="1" fill="hold">
                                          <p:stCondLst>
                                            <p:cond delay="0"/>
                                          </p:stCondLst>
                                        </p:cTn>
                                        <p:tgtEl>
                                          <p:spTgt spid="287"/>
                                        </p:tgtEl>
                                        <p:attrNameLst>
                                          <p:attrName>style.visibility</p:attrName>
                                        </p:attrNameLst>
                                      </p:cBhvr>
                                      <p:to>
                                        <p:strVal val="visible"/>
                                      </p:to>
                                    </p:set>
                                  </p:childTnLst>
                                </p:cTn>
                              </p:par>
                            </p:childTnLst>
                          </p:cTn>
                        </p:par>
                        <p:par>
                          <p:cTn id="126" fill="hold">
                            <p:stCondLst>
                              <p:cond delay="39000"/>
                            </p:stCondLst>
                            <p:childTnLst>
                              <p:par>
                                <p:cTn id="127" presetID="1" presetClass="entr" presetSubtype="0" fill="hold" grpId="0" nodeType="afterEffect">
                                  <p:stCondLst>
                                    <p:cond delay="1000"/>
                                  </p:stCondLst>
                                  <p:childTnLst>
                                    <p:set>
                                      <p:cBhvr>
                                        <p:cTn id="128" dur="1" fill="hold">
                                          <p:stCondLst>
                                            <p:cond delay="0"/>
                                          </p:stCondLst>
                                        </p:cTn>
                                        <p:tgtEl>
                                          <p:spTgt spid="288"/>
                                        </p:tgtEl>
                                        <p:attrNameLst>
                                          <p:attrName>style.visibility</p:attrName>
                                        </p:attrNameLst>
                                      </p:cBhvr>
                                      <p:to>
                                        <p:strVal val="visible"/>
                                      </p:to>
                                    </p:set>
                                  </p:childTnLst>
                                </p:cTn>
                              </p:par>
                            </p:childTnLst>
                          </p:cTn>
                        </p:par>
                        <p:par>
                          <p:cTn id="129" fill="hold">
                            <p:stCondLst>
                              <p:cond delay="40000"/>
                            </p:stCondLst>
                            <p:childTnLst>
                              <p:par>
                                <p:cTn id="130" presetID="1" presetClass="entr" presetSubtype="0" fill="hold" grpId="0" nodeType="afterEffect">
                                  <p:stCondLst>
                                    <p:cond delay="1000"/>
                                  </p:stCondLst>
                                  <p:childTnLst>
                                    <p:set>
                                      <p:cBhvr>
                                        <p:cTn id="131" dur="1" fill="hold">
                                          <p:stCondLst>
                                            <p:cond delay="0"/>
                                          </p:stCondLst>
                                        </p:cTn>
                                        <p:tgtEl>
                                          <p:spTgt spid="289"/>
                                        </p:tgtEl>
                                        <p:attrNameLst>
                                          <p:attrName>style.visibility</p:attrName>
                                        </p:attrNameLst>
                                      </p:cBhvr>
                                      <p:to>
                                        <p:strVal val="visible"/>
                                      </p:to>
                                    </p:set>
                                  </p:childTnLst>
                                </p:cTn>
                              </p:par>
                            </p:childTnLst>
                          </p:cTn>
                        </p:par>
                        <p:par>
                          <p:cTn id="132" fill="hold">
                            <p:stCondLst>
                              <p:cond delay="41000"/>
                            </p:stCondLst>
                            <p:childTnLst>
                              <p:par>
                                <p:cTn id="133" presetID="1" presetClass="entr" presetSubtype="0" fill="hold" grpId="0" nodeType="afterEffect">
                                  <p:stCondLst>
                                    <p:cond delay="1000"/>
                                  </p:stCondLst>
                                  <p:childTnLst>
                                    <p:set>
                                      <p:cBhvr>
                                        <p:cTn id="134" dur="1" fill="hold">
                                          <p:stCondLst>
                                            <p:cond delay="0"/>
                                          </p:stCondLst>
                                        </p:cTn>
                                        <p:tgtEl>
                                          <p:spTgt spid="290"/>
                                        </p:tgtEl>
                                        <p:attrNameLst>
                                          <p:attrName>style.visibility</p:attrName>
                                        </p:attrNameLst>
                                      </p:cBhvr>
                                      <p:to>
                                        <p:strVal val="visible"/>
                                      </p:to>
                                    </p:set>
                                  </p:childTnLst>
                                </p:cTn>
                              </p:par>
                            </p:childTnLst>
                          </p:cTn>
                        </p:par>
                        <p:par>
                          <p:cTn id="135" fill="hold">
                            <p:stCondLst>
                              <p:cond delay="42000"/>
                            </p:stCondLst>
                            <p:childTnLst>
                              <p:par>
                                <p:cTn id="136" presetID="1" presetClass="entr" presetSubtype="0" fill="hold" grpId="0" nodeType="afterEffect">
                                  <p:stCondLst>
                                    <p:cond delay="1000"/>
                                  </p:stCondLst>
                                  <p:childTnLst>
                                    <p:set>
                                      <p:cBhvr>
                                        <p:cTn id="137" dur="1" fill="hold">
                                          <p:stCondLst>
                                            <p:cond delay="0"/>
                                          </p:stCondLst>
                                        </p:cTn>
                                        <p:tgtEl>
                                          <p:spTgt spid="291"/>
                                        </p:tgtEl>
                                        <p:attrNameLst>
                                          <p:attrName>style.visibility</p:attrName>
                                        </p:attrNameLst>
                                      </p:cBhvr>
                                      <p:to>
                                        <p:strVal val="visible"/>
                                      </p:to>
                                    </p:set>
                                  </p:childTnLst>
                                </p:cTn>
                              </p:par>
                            </p:childTnLst>
                          </p:cTn>
                        </p:par>
                        <p:par>
                          <p:cTn id="138" fill="hold">
                            <p:stCondLst>
                              <p:cond delay="43000"/>
                            </p:stCondLst>
                            <p:childTnLst>
                              <p:par>
                                <p:cTn id="139" presetID="1" presetClass="entr" presetSubtype="0" fill="hold" grpId="0" nodeType="afterEffect">
                                  <p:stCondLst>
                                    <p:cond delay="1000"/>
                                  </p:stCondLst>
                                  <p:childTnLst>
                                    <p:set>
                                      <p:cBhvr>
                                        <p:cTn id="140" dur="1" fill="hold">
                                          <p:stCondLst>
                                            <p:cond delay="0"/>
                                          </p:stCondLst>
                                        </p:cTn>
                                        <p:tgtEl>
                                          <p:spTgt spid="292"/>
                                        </p:tgtEl>
                                        <p:attrNameLst>
                                          <p:attrName>style.visibility</p:attrName>
                                        </p:attrNameLst>
                                      </p:cBhvr>
                                      <p:to>
                                        <p:strVal val="visible"/>
                                      </p:to>
                                    </p:set>
                                  </p:childTnLst>
                                </p:cTn>
                              </p:par>
                            </p:childTnLst>
                          </p:cTn>
                        </p:par>
                        <p:par>
                          <p:cTn id="141" fill="hold">
                            <p:stCondLst>
                              <p:cond delay="44000"/>
                            </p:stCondLst>
                            <p:childTnLst>
                              <p:par>
                                <p:cTn id="142" presetID="1" presetClass="entr" presetSubtype="0" fill="hold" grpId="0" nodeType="afterEffect">
                                  <p:stCondLst>
                                    <p:cond delay="1000"/>
                                  </p:stCondLst>
                                  <p:childTnLst>
                                    <p:set>
                                      <p:cBhvr>
                                        <p:cTn id="143" dur="1" fill="hold">
                                          <p:stCondLst>
                                            <p:cond delay="0"/>
                                          </p:stCondLst>
                                        </p:cTn>
                                        <p:tgtEl>
                                          <p:spTgt spid="293"/>
                                        </p:tgtEl>
                                        <p:attrNameLst>
                                          <p:attrName>style.visibility</p:attrName>
                                        </p:attrNameLst>
                                      </p:cBhvr>
                                      <p:to>
                                        <p:strVal val="visible"/>
                                      </p:to>
                                    </p:set>
                                  </p:childTnLst>
                                </p:cTn>
                              </p:par>
                            </p:childTnLst>
                          </p:cTn>
                        </p:par>
                        <p:par>
                          <p:cTn id="144" fill="hold">
                            <p:stCondLst>
                              <p:cond delay="45000"/>
                            </p:stCondLst>
                            <p:childTnLst>
                              <p:par>
                                <p:cTn id="145" presetID="1" presetClass="entr" presetSubtype="0" fill="hold" grpId="0" nodeType="afterEffect">
                                  <p:stCondLst>
                                    <p:cond delay="1000"/>
                                  </p:stCondLst>
                                  <p:childTnLst>
                                    <p:set>
                                      <p:cBhvr>
                                        <p:cTn id="146" dur="1" fill="hold">
                                          <p:stCondLst>
                                            <p:cond delay="0"/>
                                          </p:stCondLst>
                                        </p:cTn>
                                        <p:tgtEl>
                                          <p:spTgt spid="294"/>
                                        </p:tgtEl>
                                        <p:attrNameLst>
                                          <p:attrName>style.visibility</p:attrName>
                                        </p:attrNameLst>
                                      </p:cBhvr>
                                      <p:to>
                                        <p:strVal val="visible"/>
                                      </p:to>
                                    </p:set>
                                  </p:childTnLst>
                                </p:cTn>
                              </p:par>
                            </p:childTnLst>
                          </p:cTn>
                        </p:par>
                        <p:par>
                          <p:cTn id="147" fill="hold">
                            <p:stCondLst>
                              <p:cond delay="46000"/>
                            </p:stCondLst>
                            <p:childTnLst>
                              <p:par>
                                <p:cTn id="148" presetID="1" presetClass="entr" presetSubtype="0" fill="hold" grpId="0" nodeType="afterEffect">
                                  <p:stCondLst>
                                    <p:cond delay="1000"/>
                                  </p:stCondLst>
                                  <p:childTnLst>
                                    <p:set>
                                      <p:cBhvr>
                                        <p:cTn id="149" dur="1" fill="hold">
                                          <p:stCondLst>
                                            <p:cond delay="0"/>
                                          </p:stCondLst>
                                        </p:cTn>
                                        <p:tgtEl>
                                          <p:spTgt spid="295"/>
                                        </p:tgtEl>
                                        <p:attrNameLst>
                                          <p:attrName>style.visibility</p:attrName>
                                        </p:attrNameLst>
                                      </p:cBhvr>
                                      <p:to>
                                        <p:strVal val="visible"/>
                                      </p:to>
                                    </p:set>
                                  </p:childTnLst>
                                </p:cTn>
                              </p:par>
                            </p:childTnLst>
                          </p:cTn>
                        </p:par>
                        <p:par>
                          <p:cTn id="150" fill="hold">
                            <p:stCondLst>
                              <p:cond delay="47000"/>
                            </p:stCondLst>
                            <p:childTnLst>
                              <p:par>
                                <p:cTn id="151" presetID="1" presetClass="entr" presetSubtype="0" fill="hold" grpId="0" nodeType="afterEffect">
                                  <p:stCondLst>
                                    <p:cond delay="1000"/>
                                  </p:stCondLst>
                                  <p:childTnLst>
                                    <p:set>
                                      <p:cBhvr>
                                        <p:cTn id="152" dur="1" fill="hold">
                                          <p:stCondLst>
                                            <p:cond delay="0"/>
                                          </p:stCondLst>
                                        </p:cTn>
                                        <p:tgtEl>
                                          <p:spTgt spid="296"/>
                                        </p:tgtEl>
                                        <p:attrNameLst>
                                          <p:attrName>style.visibility</p:attrName>
                                        </p:attrNameLst>
                                      </p:cBhvr>
                                      <p:to>
                                        <p:strVal val="visible"/>
                                      </p:to>
                                    </p:set>
                                  </p:childTnLst>
                                </p:cTn>
                              </p:par>
                            </p:childTnLst>
                          </p:cTn>
                        </p:par>
                        <p:par>
                          <p:cTn id="153" fill="hold">
                            <p:stCondLst>
                              <p:cond delay="48000"/>
                            </p:stCondLst>
                            <p:childTnLst>
                              <p:par>
                                <p:cTn id="154" presetID="1" presetClass="entr" presetSubtype="0" fill="hold" grpId="0" nodeType="afterEffect">
                                  <p:stCondLst>
                                    <p:cond delay="1000"/>
                                  </p:stCondLst>
                                  <p:childTnLst>
                                    <p:set>
                                      <p:cBhvr>
                                        <p:cTn id="155" dur="1" fill="hold">
                                          <p:stCondLst>
                                            <p:cond delay="0"/>
                                          </p:stCondLst>
                                        </p:cTn>
                                        <p:tgtEl>
                                          <p:spTgt spid="297"/>
                                        </p:tgtEl>
                                        <p:attrNameLst>
                                          <p:attrName>style.visibility</p:attrName>
                                        </p:attrNameLst>
                                      </p:cBhvr>
                                      <p:to>
                                        <p:strVal val="visible"/>
                                      </p:to>
                                    </p:set>
                                  </p:childTnLst>
                                </p:cTn>
                              </p:par>
                            </p:childTnLst>
                          </p:cTn>
                        </p:par>
                        <p:par>
                          <p:cTn id="156" fill="hold">
                            <p:stCondLst>
                              <p:cond delay="49000"/>
                            </p:stCondLst>
                            <p:childTnLst>
                              <p:par>
                                <p:cTn id="157" presetID="1" presetClass="entr" presetSubtype="0" fill="hold" grpId="0" nodeType="afterEffect">
                                  <p:stCondLst>
                                    <p:cond delay="1000"/>
                                  </p:stCondLst>
                                  <p:childTnLst>
                                    <p:set>
                                      <p:cBhvr>
                                        <p:cTn id="158" dur="1" fill="hold">
                                          <p:stCondLst>
                                            <p:cond delay="0"/>
                                          </p:stCondLst>
                                        </p:cTn>
                                        <p:tgtEl>
                                          <p:spTgt spid="298"/>
                                        </p:tgtEl>
                                        <p:attrNameLst>
                                          <p:attrName>style.visibility</p:attrName>
                                        </p:attrNameLst>
                                      </p:cBhvr>
                                      <p:to>
                                        <p:strVal val="visible"/>
                                      </p:to>
                                    </p:set>
                                  </p:childTnLst>
                                </p:cTn>
                              </p:par>
                            </p:childTnLst>
                          </p:cTn>
                        </p:par>
                        <p:par>
                          <p:cTn id="159" fill="hold">
                            <p:stCondLst>
                              <p:cond delay="50000"/>
                            </p:stCondLst>
                            <p:childTnLst>
                              <p:par>
                                <p:cTn id="160" presetID="1" presetClass="entr" presetSubtype="0" fill="hold" grpId="0" nodeType="afterEffect">
                                  <p:stCondLst>
                                    <p:cond delay="1000"/>
                                  </p:stCondLst>
                                  <p:childTnLst>
                                    <p:set>
                                      <p:cBhvr>
                                        <p:cTn id="161" dur="1" fill="hold">
                                          <p:stCondLst>
                                            <p:cond delay="0"/>
                                          </p:stCondLst>
                                        </p:cTn>
                                        <p:tgtEl>
                                          <p:spTgt spid="299"/>
                                        </p:tgtEl>
                                        <p:attrNameLst>
                                          <p:attrName>style.visibility</p:attrName>
                                        </p:attrNameLst>
                                      </p:cBhvr>
                                      <p:to>
                                        <p:strVal val="visible"/>
                                      </p:to>
                                    </p:set>
                                  </p:childTnLst>
                                </p:cTn>
                              </p:par>
                            </p:childTnLst>
                          </p:cTn>
                        </p:par>
                        <p:par>
                          <p:cTn id="162" fill="hold">
                            <p:stCondLst>
                              <p:cond delay="51000"/>
                            </p:stCondLst>
                            <p:childTnLst>
                              <p:par>
                                <p:cTn id="163" presetID="1" presetClass="entr" presetSubtype="0" fill="hold" grpId="0" nodeType="afterEffect">
                                  <p:stCondLst>
                                    <p:cond delay="1000"/>
                                  </p:stCondLst>
                                  <p:childTnLst>
                                    <p:set>
                                      <p:cBhvr>
                                        <p:cTn id="164" dur="1" fill="hold">
                                          <p:stCondLst>
                                            <p:cond delay="0"/>
                                          </p:stCondLst>
                                        </p:cTn>
                                        <p:tgtEl>
                                          <p:spTgt spid="300"/>
                                        </p:tgtEl>
                                        <p:attrNameLst>
                                          <p:attrName>style.visibility</p:attrName>
                                        </p:attrNameLst>
                                      </p:cBhvr>
                                      <p:to>
                                        <p:strVal val="visible"/>
                                      </p:to>
                                    </p:set>
                                  </p:childTnLst>
                                </p:cTn>
                              </p:par>
                            </p:childTnLst>
                          </p:cTn>
                        </p:par>
                        <p:par>
                          <p:cTn id="165" fill="hold">
                            <p:stCondLst>
                              <p:cond delay="52000"/>
                            </p:stCondLst>
                            <p:childTnLst>
                              <p:par>
                                <p:cTn id="166" presetID="1" presetClass="entr" presetSubtype="0" fill="hold" grpId="0" nodeType="afterEffect">
                                  <p:stCondLst>
                                    <p:cond delay="1000"/>
                                  </p:stCondLst>
                                  <p:childTnLst>
                                    <p:set>
                                      <p:cBhvr>
                                        <p:cTn id="167" dur="1" fill="hold">
                                          <p:stCondLst>
                                            <p:cond delay="0"/>
                                          </p:stCondLst>
                                        </p:cTn>
                                        <p:tgtEl>
                                          <p:spTgt spid="301"/>
                                        </p:tgtEl>
                                        <p:attrNameLst>
                                          <p:attrName>style.visibility</p:attrName>
                                        </p:attrNameLst>
                                      </p:cBhvr>
                                      <p:to>
                                        <p:strVal val="visible"/>
                                      </p:to>
                                    </p:set>
                                  </p:childTnLst>
                                </p:cTn>
                              </p:par>
                            </p:childTnLst>
                          </p:cTn>
                        </p:par>
                        <p:par>
                          <p:cTn id="168" fill="hold">
                            <p:stCondLst>
                              <p:cond delay="53000"/>
                            </p:stCondLst>
                            <p:childTnLst>
                              <p:par>
                                <p:cTn id="169" presetID="1" presetClass="entr" presetSubtype="0" fill="hold" grpId="0" nodeType="afterEffect">
                                  <p:stCondLst>
                                    <p:cond delay="1000"/>
                                  </p:stCondLst>
                                  <p:childTnLst>
                                    <p:set>
                                      <p:cBhvr>
                                        <p:cTn id="170" dur="1" fill="hold">
                                          <p:stCondLst>
                                            <p:cond delay="0"/>
                                          </p:stCondLst>
                                        </p:cTn>
                                        <p:tgtEl>
                                          <p:spTgt spid="302"/>
                                        </p:tgtEl>
                                        <p:attrNameLst>
                                          <p:attrName>style.visibility</p:attrName>
                                        </p:attrNameLst>
                                      </p:cBhvr>
                                      <p:to>
                                        <p:strVal val="visible"/>
                                      </p:to>
                                    </p:set>
                                  </p:childTnLst>
                                </p:cTn>
                              </p:par>
                            </p:childTnLst>
                          </p:cTn>
                        </p:par>
                        <p:par>
                          <p:cTn id="171" fill="hold">
                            <p:stCondLst>
                              <p:cond delay="54000"/>
                            </p:stCondLst>
                            <p:childTnLst>
                              <p:par>
                                <p:cTn id="172" presetID="1" presetClass="entr" presetSubtype="0" fill="hold" grpId="0" nodeType="afterEffect">
                                  <p:stCondLst>
                                    <p:cond delay="1000"/>
                                  </p:stCondLst>
                                  <p:childTnLst>
                                    <p:set>
                                      <p:cBhvr>
                                        <p:cTn id="173" dur="1" fill="hold">
                                          <p:stCondLst>
                                            <p:cond delay="0"/>
                                          </p:stCondLst>
                                        </p:cTn>
                                        <p:tgtEl>
                                          <p:spTgt spid="303"/>
                                        </p:tgtEl>
                                        <p:attrNameLst>
                                          <p:attrName>style.visibility</p:attrName>
                                        </p:attrNameLst>
                                      </p:cBhvr>
                                      <p:to>
                                        <p:strVal val="visible"/>
                                      </p:to>
                                    </p:set>
                                  </p:childTnLst>
                                </p:cTn>
                              </p:par>
                            </p:childTnLst>
                          </p:cTn>
                        </p:par>
                        <p:par>
                          <p:cTn id="174" fill="hold">
                            <p:stCondLst>
                              <p:cond delay="55000"/>
                            </p:stCondLst>
                            <p:childTnLst>
                              <p:par>
                                <p:cTn id="175" presetID="1" presetClass="entr" presetSubtype="0" fill="hold" grpId="0" nodeType="afterEffect">
                                  <p:stCondLst>
                                    <p:cond delay="1000"/>
                                  </p:stCondLst>
                                  <p:childTnLst>
                                    <p:set>
                                      <p:cBhvr>
                                        <p:cTn id="176" dur="1" fill="hold">
                                          <p:stCondLst>
                                            <p:cond delay="0"/>
                                          </p:stCondLst>
                                        </p:cTn>
                                        <p:tgtEl>
                                          <p:spTgt spid="304"/>
                                        </p:tgtEl>
                                        <p:attrNameLst>
                                          <p:attrName>style.visibility</p:attrName>
                                        </p:attrNameLst>
                                      </p:cBhvr>
                                      <p:to>
                                        <p:strVal val="visible"/>
                                      </p:to>
                                    </p:set>
                                  </p:childTnLst>
                                </p:cTn>
                              </p:par>
                            </p:childTnLst>
                          </p:cTn>
                        </p:par>
                        <p:par>
                          <p:cTn id="177" fill="hold">
                            <p:stCondLst>
                              <p:cond delay="56000"/>
                            </p:stCondLst>
                            <p:childTnLst>
                              <p:par>
                                <p:cTn id="178" presetID="1" presetClass="entr" presetSubtype="0" fill="hold" grpId="0" nodeType="afterEffect">
                                  <p:stCondLst>
                                    <p:cond delay="1000"/>
                                  </p:stCondLst>
                                  <p:childTnLst>
                                    <p:set>
                                      <p:cBhvr>
                                        <p:cTn id="179" dur="1" fill="hold">
                                          <p:stCondLst>
                                            <p:cond delay="0"/>
                                          </p:stCondLst>
                                        </p:cTn>
                                        <p:tgtEl>
                                          <p:spTgt spid="305"/>
                                        </p:tgtEl>
                                        <p:attrNameLst>
                                          <p:attrName>style.visibility</p:attrName>
                                        </p:attrNameLst>
                                      </p:cBhvr>
                                      <p:to>
                                        <p:strVal val="visible"/>
                                      </p:to>
                                    </p:set>
                                  </p:childTnLst>
                                </p:cTn>
                              </p:par>
                            </p:childTnLst>
                          </p:cTn>
                        </p:par>
                        <p:par>
                          <p:cTn id="180" fill="hold">
                            <p:stCondLst>
                              <p:cond delay="57000"/>
                            </p:stCondLst>
                            <p:childTnLst>
                              <p:par>
                                <p:cTn id="181" presetID="1" presetClass="entr" presetSubtype="0" fill="hold" grpId="0" nodeType="afterEffect">
                                  <p:stCondLst>
                                    <p:cond delay="1000"/>
                                  </p:stCondLst>
                                  <p:childTnLst>
                                    <p:set>
                                      <p:cBhvr>
                                        <p:cTn id="182" dur="1" fill="hold">
                                          <p:stCondLst>
                                            <p:cond delay="0"/>
                                          </p:stCondLst>
                                        </p:cTn>
                                        <p:tgtEl>
                                          <p:spTgt spid="306"/>
                                        </p:tgtEl>
                                        <p:attrNameLst>
                                          <p:attrName>style.visibility</p:attrName>
                                        </p:attrNameLst>
                                      </p:cBhvr>
                                      <p:to>
                                        <p:strVal val="visible"/>
                                      </p:to>
                                    </p:set>
                                  </p:childTnLst>
                                </p:cTn>
                              </p:par>
                            </p:childTnLst>
                          </p:cTn>
                        </p:par>
                        <p:par>
                          <p:cTn id="183" fill="hold">
                            <p:stCondLst>
                              <p:cond delay="58000"/>
                            </p:stCondLst>
                            <p:childTnLst>
                              <p:par>
                                <p:cTn id="184" presetID="1" presetClass="entr" presetSubtype="0" fill="hold" grpId="0" nodeType="afterEffect">
                                  <p:stCondLst>
                                    <p:cond delay="1000"/>
                                  </p:stCondLst>
                                  <p:childTnLst>
                                    <p:set>
                                      <p:cBhvr>
                                        <p:cTn id="185" dur="1" fill="hold">
                                          <p:stCondLst>
                                            <p:cond delay="0"/>
                                          </p:stCondLst>
                                        </p:cTn>
                                        <p:tgtEl>
                                          <p:spTgt spid="307"/>
                                        </p:tgtEl>
                                        <p:attrNameLst>
                                          <p:attrName>style.visibility</p:attrName>
                                        </p:attrNameLst>
                                      </p:cBhvr>
                                      <p:to>
                                        <p:strVal val="visible"/>
                                      </p:to>
                                    </p:set>
                                  </p:childTnLst>
                                </p:cTn>
                              </p:par>
                            </p:childTnLst>
                          </p:cTn>
                        </p:par>
                        <p:par>
                          <p:cTn id="186" fill="hold">
                            <p:stCondLst>
                              <p:cond delay="59000"/>
                            </p:stCondLst>
                            <p:childTnLst>
                              <p:par>
                                <p:cTn id="187" presetID="1" presetClass="entr" presetSubtype="0" fill="hold" grpId="0" nodeType="afterEffect">
                                  <p:stCondLst>
                                    <p:cond delay="1000"/>
                                  </p:stCondLst>
                                  <p:childTnLst>
                                    <p:set>
                                      <p:cBhvr>
                                        <p:cTn id="188" dur="1" fill="hold">
                                          <p:stCondLst>
                                            <p:cond delay="0"/>
                                          </p:stCondLst>
                                        </p:cTn>
                                        <p:tgtEl>
                                          <p:spTgt spid="308"/>
                                        </p:tgtEl>
                                        <p:attrNameLst>
                                          <p:attrName>style.visibility</p:attrName>
                                        </p:attrNameLst>
                                      </p:cBhvr>
                                      <p:to>
                                        <p:strVal val="visible"/>
                                      </p:to>
                                    </p:set>
                                  </p:childTnLst>
                                </p:cTn>
                              </p:par>
                            </p:childTnLst>
                          </p:cTn>
                        </p:par>
                        <p:par>
                          <p:cTn id="189" fill="hold">
                            <p:stCondLst>
                              <p:cond delay="60000"/>
                            </p:stCondLst>
                            <p:childTnLst>
                              <p:par>
                                <p:cTn id="190" presetID="1" presetClass="entr" presetSubtype="0" fill="hold" grpId="0" nodeType="afterEffect">
                                  <p:stCondLst>
                                    <p:cond delay="1000"/>
                                  </p:stCondLst>
                                  <p:childTnLst>
                                    <p:set>
                                      <p:cBhvr>
                                        <p:cTn id="191" dur="1" fill="hold">
                                          <p:stCondLst>
                                            <p:cond delay="0"/>
                                          </p:stCondLst>
                                        </p:cTn>
                                        <p:tgtEl>
                                          <p:spTgt spid="309"/>
                                        </p:tgtEl>
                                        <p:attrNameLst>
                                          <p:attrName>style.visibility</p:attrName>
                                        </p:attrNameLst>
                                      </p:cBhvr>
                                      <p:to>
                                        <p:strVal val="visible"/>
                                      </p:to>
                                    </p:set>
                                  </p:childTnLst>
                                </p:cTn>
                              </p:par>
                            </p:childTnLst>
                          </p:cTn>
                        </p:par>
                        <p:par>
                          <p:cTn id="192" fill="hold">
                            <p:stCondLst>
                              <p:cond delay="61000"/>
                            </p:stCondLst>
                            <p:childTnLst>
                              <p:par>
                                <p:cTn id="193" presetID="1" presetClass="entr" presetSubtype="0" fill="hold" grpId="0" nodeType="afterEffect">
                                  <p:stCondLst>
                                    <p:cond delay="1000"/>
                                  </p:stCondLst>
                                  <p:childTnLst>
                                    <p:set>
                                      <p:cBhvr>
                                        <p:cTn id="194" dur="1" fill="hold">
                                          <p:stCondLst>
                                            <p:cond delay="0"/>
                                          </p:stCondLst>
                                        </p:cTn>
                                        <p:tgtEl>
                                          <p:spTgt spid="310"/>
                                        </p:tgtEl>
                                        <p:attrNameLst>
                                          <p:attrName>style.visibility</p:attrName>
                                        </p:attrNameLst>
                                      </p:cBhvr>
                                      <p:to>
                                        <p:strVal val="visible"/>
                                      </p:to>
                                    </p:set>
                                  </p:childTnLst>
                                </p:cTn>
                              </p:par>
                            </p:childTnLst>
                          </p:cTn>
                        </p:par>
                        <p:par>
                          <p:cTn id="195" fill="hold">
                            <p:stCondLst>
                              <p:cond delay="62000"/>
                            </p:stCondLst>
                            <p:childTnLst>
                              <p:par>
                                <p:cTn id="196" presetID="1" presetClass="entr" presetSubtype="0" fill="hold" grpId="0" nodeType="afterEffect">
                                  <p:stCondLst>
                                    <p:cond delay="1000"/>
                                  </p:stCondLst>
                                  <p:childTnLst>
                                    <p:set>
                                      <p:cBhvr>
                                        <p:cTn id="197" dur="1" fill="hold">
                                          <p:stCondLst>
                                            <p:cond delay="0"/>
                                          </p:stCondLst>
                                        </p:cTn>
                                        <p:tgtEl>
                                          <p:spTgt spid="311"/>
                                        </p:tgtEl>
                                        <p:attrNameLst>
                                          <p:attrName>style.visibility</p:attrName>
                                        </p:attrNameLst>
                                      </p:cBhvr>
                                      <p:to>
                                        <p:strVal val="visible"/>
                                      </p:to>
                                    </p:set>
                                  </p:childTnLst>
                                </p:cTn>
                              </p:par>
                            </p:childTnLst>
                          </p:cTn>
                        </p:par>
                        <p:par>
                          <p:cTn id="198" fill="hold">
                            <p:stCondLst>
                              <p:cond delay="63000"/>
                            </p:stCondLst>
                            <p:childTnLst>
                              <p:par>
                                <p:cTn id="199" presetID="1" presetClass="entr" presetSubtype="0" fill="hold" grpId="0" nodeType="afterEffect">
                                  <p:stCondLst>
                                    <p:cond delay="1000"/>
                                  </p:stCondLst>
                                  <p:childTnLst>
                                    <p:set>
                                      <p:cBhvr>
                                        <p:cTn id="200" dur="1" fill="hold">
                                          <p:stCondLst>
                                            <p:cond delay="0"/>
                                          </p:stCondLst>
                                        </p:cTn>
                                        <p:tgtEl>
                                          <p:spTgt spid="312"/>
                                        </p:tgtEl>
                                        <p:attrNameLst>
                                          <p:attrName>style.visibility</p:attrName>
                                        </p:attrNameLst>
                                      </p:cBhvr>
                                      <p:to>
                                        <p:strVal val="visible"/>
                                      </p:to>
                                    </p:set>
                                  </p:childTnLst>
                                </p:cTn>
                              </p:par>
                            </p:childTnLst>
                          </p:cTn>
                        </p:par>
                        <p:par>
                          <p:cTn id="201" fill="hold">
                            <p:stCondLst>
                              <p:cond delay="64000"/>
                            </p:stCondLst>
                            <p:childTnLst>
                              <p:par>
                                <p:cTn id="202" presetID="1" presetClass="entr" presetSubtype="0" fill="hold" grpId="0" nodeType="afterEffect">
                                  <p:stCondLst>
                                    <p:cond delay="1000"/>
                                  </p:stCondLst>
                                  <p:childTnLst>
                                    <p:set>
                                      <p:cBhvr>
                                        <p:cTn id="203" dur="1" fill="hold">
                                          <p:stCondLst>
                                            <p:cond delay="0"/>
                                          </p:stCondLst>
                                        </p:cTn>
                                        <p:tgtEl>
                                          <p:spTgt spid="313"/>
                                        </p:tgtEl>
                                        <p:attrNameLst>
                                          <p:attrName>style.visibility</p:attrName>
                                        </p:attrNameLst>
                                      </p:cBhvr>
                                      <p:to>
                                        <p:strVal val="visible"/>
                                      </p:to>
                                    </p:set>
                                  </p:childTnLst>
                                </p:cTn>
                              </p:par>
                            </p:childTnLst>
                          </p:cTn>
                        </p:par>
                        <p:par>
                          <p:cTn id="204" fill="hold">
                            <p:stCondLst>
                              <p:cond delay="65000"/>
                            </p:stCondLst>
                            <p:childTnLst>
                              <p:par>
                                <p:cTn id="205" presetID="1" presetClass="entr" presetSubtype="0" fill="hold" grpId="0" nodeType="afterEffect">
                                  <p:stCondLst>
                                    <p:cond delay="1000"/>
                                  </p:stCondLst>
                                  <p:childTnLst>
                                    <p:set>
                                      <p:cBhvr>
                                        <p:cTn id="206" dur="1" fill="hold">
                                          <p:stCondLst>
                                            <p:cond delay="0"/>
                                          </p:stCondLst>
                                        </p:cTn>
                                        <p:tgtEl>
                                          <p:spTgt spid="314"/>
                                        </p:tgtEl>
                                        <p:attrNameLst>
                                          <p:attrName>style.visibility</p:attrName>
                                        </p:attrNameLst>
                                      </p:cBhvr>
                                      <p:to>
                                        <p:strVal val="visible"/>
                                      </p:to>
                                    </p:set>
                                  </p:childTnLst>
                                </p:cTn>
                              </p:par>
                            </p:childTnLst>
                          </p:cTn>
                        </p:par>
                        <p:par>
                          <p:cTn id="207" fill="hold">
                            <p:stCondLst>
                              <p:cond delay="66000"/>
                            </p:stCondLst>
                            <p:childTnLst>
                              <p:par>
                                <p:cTn id="208" presetID="1" presetClass="entr" presetSubtype="0" fill="hold" grpId="0" nodeType="afterEffect">
                                  <p:stCondLst>
                                    <p:cond delay="1000"/>
                                  </p:stCondLst>
                                  <p:childTnLst>
                                    <p:set>
                                      <p:cBhvr>
                                        <p:cTn id="209" dur="1" fill="hold">
                                          <p:stCondLst>
                                            <p:cond delay="0"/>
                                          </p:stCondLst>
                                        </p:cTn>
                                        <p:tgtEl>
                                          <p:spTgt spid="315"/>
                                        </p:tgtEl>
                                        <p:attrNameLst>
                                          <p:attrName>style.visibility</p:attrName>
                                        </p:attrNameLst>
                                      </p:cBhvr>
                                      <p:to>
                                        <p:strVal val="visible"/>
                                      </p:to>
                                    </p:set>
                                  </p:childTnLst>
                                </p:cTn>
                              </p:par>
                            </p:childTnLst>
                          </p:cTn>
                        </p:par>
                        <p:par>
                          <p:cTn id="210" fill="hold">
                            <p:stCondLst>
                              <p:cond delay="67000"/>
                            </p:stCondLst>
                            <p:childTnLst>
                              <p:par>
                                <p:cTn id="211" presetID="1" presetClass="entr" presetSubtype="0" fill="hold" grpId="0" nodeType="afterEffect">
                                  <p:stCondLst>
                                    <p:cond delay="1000"/>
                                  </p:stCondLst>
                                  <p:childTnLst>
                                    <p:set>
                                      <p:cBhvr>
                                        <p:cTn id="212" dur="1" fill="hold">
                                          <p:stCondLst>
                                            <p:cond delay="0"/>
                                          </p:stCondLst>
                                        </p:cTn>
                                        <p:tgtEl>
                                          <p:spTgt spid="316"/>
                                        </p:tgtEl>
                                        <p:attrNameLst>
                                          <p:attrName>style.visibility</p:attrName>
                                        </p:attrNameLst>
                                      </p:cBhvr>
                                      <p:to>
                                        <p:strVal val="visible"/>
                                      </p:to>
                                    </p:set>
                                  </p:childTnLst>
                                </p:cTn>
                              </p:par>
                            </p:childTnLst>
                          </p:cTn>
                        </p:par>
                        <p:par>
                          <p:cTn id="213" fill="hold">
                            <p:stCondLst>
                              <p:cond delay="68000"/>
                            </p:stCondLst>
                            <p:childTnLst>
                              <p:par>
                                <p:cTn id="214" presetID="1" presetClass="entr" presetSubtype="0" fill="hold" grpId="0" nodeType="afterEffect">
                                  <p:stCondLst>
                                    <p:cond delay="1000"/>
                                  </p:stCondLst>
                                  <p:childTnLst>
                                    <p:set>
                                      <p:cBhvr>
                                        <p:cTn id="215" dur="1" fill="hold">
                                          <p:stCondLst>
                                            <p:cond delay="0"/>
                                          </p:stCondLst>
                                        </p:cTn>
                                        <p:tgtEl>
                                          <p:spTgt spid="317"/>
                                        </p:tgtEl>
                                        <p:attrNameLst>
                                          <p:attrName>style.visibility</p:attrName>
                                        </p:attrNameLst>
                                      </p:cBhvr>
                                      <p:to>
                                        <p:strVal val="visible"/>
                                      </p:to>
                                    </p:set>
                                  </p:childTnLst>
                                </p:cTn>
                              </p:par>
                            </p:childTnLst>
                          </p:cTn>
                        </p:par>
                        <p:par>
                          <p:cTn id="216" fill="hold">
                            <p:stCondLst>
                              <p:cond delay="69000"/>
                            </p:stCondLst>
                            <p:childTnLst>
                              <p:par>
                                <p:cTn id="217" presetID="1" presetClass="entr" presetSubtype="0" fill="hold" grpId="0" nodeType="afterEffect">
                                  <p:stCondLst>
                                    <p:cond delay="1000"/>
                                  </p:stCondLst>
                                  <p:childTnLst>
                                    <p:set>
                                      <p:cBhvr>
                                        <p:cTn id="218" dur="1" fill="hold">
                                          <p:stCondLst>
                                            <p:cond delay="0"/>
                                          </p:stCondLst>
                                        </p:cTn>
                                        <p:tgtEl>
                                          <p:spTgt spid="318"/>
                                        </p:tgtEl>
                                        <p:attrNameLst>
                                          <p:attrName>style.visibility</p:attrName>
                                        </p:attrNameLst>
                                      </p:cBhvr>
                                      <p:to>
                                        <p:strVal val="visible"/>
                                      </p:to>
                                    </p:set>
                                  </p:childTnLst>
                                </p:cTn>
                              </p:par>
                            </p:childTnLst>
                          </p:cTn>
                        </p:par>
                        <p:par>
                          <p:cTn id="219" fill="hold">
                            <p:stCondLst>
                              <p:cond delay="70000"/>
                            </p:stCondLst>
                            <p:childTnLst>
                              <p:par>
                                <p:cTn id="220" presetID="1" presetClass="entr" presetSubtype="0" fill="hold" grpId="0" nodeType="afterEffect">
                                  <p:stCondLst>
                                    <p:cond delay="1000"/>
                                  </p:stCondLst>
                                  <p:childTnLst>
                                    <p:set>
                                      <p:cBhvr>
                                        <p:cTn id="221" dur="1" fill="hold">
                                          <p:stCondLst>
                                            <p:cond delay="0"/>
                                          </p:stCondLst>
                                        </p:cTn>
                                        <p:tgtEl>
                                          <p:spTgt spid="319"/>
                                        </p:tgtEl>
                                        <p:attrNameLst>
                                          <p:attrName>style.visibility</p:attrName>
                                        </p:attrNameLst>
                                      </p:cBhvr>
                                      <p:to>
                                        <p:strVal val="visible"/>
                                      </p:to>
                                    </p:set>
                                  </p:childTnLst>
                                </p:cTn>
                              </p:par>
                            </p:childTnLst>
                          </p:cTn>
                        </p:par>
                        <p:par>
                          <p:cTn id="222" fill="hold">
                            <p:stCondLst>
                              <p:cond delay="71000"/>
                            </p:stCondLst>
                            <p:childTnLst>
                              <p:par>
                                <p:cTn id="223" presetID="1" presetClass="entr" presetSubtype="0" fill="hold" grpId="0" nodeType="afterEffect">
                                  <p:stCondLst>
                                    <p:cond delay="1000"/>
                                  </p:stCondLst>
                                  <p:childTnLst>
                                    <p:set>
                                      <p:cBhvr>
                                        <p:cTn id="224" dur="1" fill="hold">
                                          <p:stCondLst>
                                            <p:cond delay="0"/>
                                          </p:stCondLst>
                                        </p:cTn>
                                        <p:tgtEl>
                                          <p:spTgt spid="320"/>
                                        </p:tgtEl>
                                        <p:attrNameLst>
                                          <p:attrName>style.visibility</p:attrName>
                                        </p:attrNameLst>
                                      </p:cBhvr>
                                      <p:to>
                                        <p:strVal val="visible"/>
                                      </p:to>
                                    </p:set>
                                  </p:childTnLst>
                                </p:cTn>
                              </p:par>
                            </p:childTnLst>
                          </p:cTn>
                        </p:par>
                        <p:par>
                          <p:cTn id="225" fill="hold">
                            <p:stCondLst>
                              <p:cond delay="72000"/>
                            </p:stCondLst>
                            <p:childTnLst>
                              <p:par>
                                <p:cTn id="226" presetID="1" presetClass="entr" presetSubtype="0" fill="hold" grpId="0" nodeType="afterEffect">
                                  <p:stCondLst>
                                    <p:cond delay="1000"/>
                                  </p:stCondLst>
                                  <p:childTnLst>
                                    <p:set>
                                      <p:cBhvr>
                                        <p:cTn id="227" dur="1" fill="hold">
                                          <p:stCondLst>
                                            <p:cond delay="0"/>
                                          </p:stCondLst>
                                        </p:cTn>
                                        <p:tgtEl>
                                          <p:spTgt spid="321"/>
                                        </p:tgtEl>
                                        <p:attrNameLst>
                                          <p:attrName>style.visibility</p:attrName>
                                        </p:attrNameLst>
                                      </p:cBhvr>
                                      <p:to>
                                        <p:strVal val="visible"/>
                                      </p:to>
                                    </p:set>
                                  </p:childTnLst>
                                </p:cTn>
                              </p:par>
                            </p:childTnLst>
                          </p:cTn>
                        </p:par>
                        <p:par>
                          <p:cTn id="228" fill="hold">
                            <p:stCondLst>
                              <p:cond delay="73000"/>
                            </p:stCondLst>
                            <p:childTnLst>
                              <p:par>
                                <p:cTn id="229" presetID="1" presetClass="entr" presetSubtype="0" fill="hold" grpId="0" nodeType="afterEffect">
                                  <p:stCondLst>
                                    <p:cond delay="1000"/>
                                  </p:stCondLst>
                                  <p:childTnLst>
                                    <p:set>
                                      <p:cBhvr>
                                        <p:cTn id="230" dur="1" fill="hold">
                                          <p:stCondLst>
                                            <p:cond delay="0"/>
                                          </p:stCondLst>
                                        </p:cTn>
                                        <p:tgtEl>
                                          <p:spTgt spid="322"/>
                                        </p:tgtEl>
                                        <p:attrNameLst>
                                          <p:attrName>style.visibility</p:attrName>
                                        </p:attrNameLst>
                                      </p:cBhvr>
                                      <p:to>
                                        <p:strVal val="visible"/>
                                      </p:to>
                                    </p:set>
                                  </p:childTnLst>
                                </p:cTn>
                              </p:par>
                            </p:childTnLst>
                          </p:cTn>
                        </p:par>
                        <p:par>
                          <p:cTn id="231" fill="hold">
                            <p:stCondLst>
                              <p:cond delay="74000"/>
                            </p:stCondLst>
                            <p:childTnLst>
                              <p:par>
                                <p:cTn id="232" presetID="1" presetClass="entr" presetSubtype="0" fill="hold" grpId="0" nodeType="afterEffect">
                                  <p:stCondLst>
                                    <p:cond delay="1000"/>
                                  </p:stCondLst>
                                  <p:childTnLst>
                                    <p:set>
                                      <p:cBhvr>
                                        <p:cTn id="233" dur="1" fill="hold">
                                          <p:stCondLst>
                                            <p:cond delay="0"/>
                                          </p:stCondLst>
                                        </p:cTn>
                                        <p:tgtEl>
                                          <p:spTgt spid="323"/>
                                        </p:tgtEl>
                                        <p:attrNameLst>
                                          <p:attrName>style.visibility</p:attrName>
                                        </p:attrNameLst>
                                      </p:cBhvr>
                                      <p:to>
                                        <p:strVal val="visible"/>
                                      </p:to>
                                    </p:set>
                                  </p:childTnLst>
                                </p:cTn>
                              </p:par>
                            </p:childTnLst>
                          </p:cTn>
                        </p:par>
                        <p:par>
                          <p:cTn id="234" fill="hold">
                            <p:stCondLst>
                              <p:cond delay="75000"/>
                            </p:stCondLst>
                            <p:childTnLst>
                              <p:par>
                                <p:cTn id="235" presetID="1" presetClass="entr" presetSubtype="0" fill="hold" grpId="0" nodeType="afterEffect">
                                  <p:stCondLst>
                                    <p:cond delay="1000"/>
                                  </p:stCondLst>
                                  <p:childTnLst>
                                    <p:set>
                                      <p:cBhvr>
                                        <p:cTn id="236" dur="1" fill="hold">
                                          <p:stCondLst>
                                            <p:cond delay="0"/>
                                          </p:stCondLst>
                                        </p:cTn>
                                        <p:tgtEl>
                                          <p:spTgt spid="324"/>
                                        </p:tgtEl>
                                        <p:attrNameLst>
                                          <p:attrName>style.visibility</p:attrName>
                                        </p:attrNameLst>
                                      </p:cBhvr>
                                      <p:to>
                                        <p:strVal val="visible"/>
                                      </p:to>
                                    </p:set>
                                  </p:childTnLst>
                                </p:cTn>
                              </p:par>
                            </p:childTnLst>
                          </p:cTn>
                        </p:par>
                        <p:par>
                          <p:cTn id="237" fill="hold">
                            <p:stCondLst>
                              <p:cond delay="76000"/>
                            </p:stCondLst>
                            <p:childTnLst>
                              <p:par>
                                <p:cTn id="238" presetID="1" presetClass="entr" presetSubtype="0" fill="hold" grpId="0" nodeType="afterEffect">
                                  <p:stCondLst>
                                    <p:cond delay="1000"/>
                                  </p:stCondLst>
                                  <p:childTnLst>
                                    <p:set>
                                      <p:cBhvr>
                                        <p:cTn id="239" dur="1" fill="hold">
                                          <p:stCondLst>
                                            <p:cond delay="0"/>
                                          </p:stCondLst>
                                        </p:cTn>
                                        <p:tgtEl>
                                          <p:spTgt spid="325"/>
                                        </p:tgtEl>
                                        <p:attrNameLst>
                                          <p:attrName>style.visibility</p:attrName>
                                        </p:attrNameLst>
                                      </p:cBhvr>
                                      <p:to>
                                        <p:strVal val="visible"/>
                                      </p:to>
                                    </p:set>
                                  </p:childTnLst>
                                </p:cTn>
                              </p:par>
                            </p:childTnLst>
                          </p:cTn>
                        </p:par>
                        <p:par>
                          <p:cTn id="240" fill="hold">
                            <p:stCondLst>
                              <p:cond delay="77000"/>
                            </p:stCondLst>
                            <p:childTnLst>
                              <p:par>
                                <p:cTn id="241" presetID="1" presetClass="entr" presetSubtype="0" fill="hold" grpId="0" nodeType="afterEffect">
                                  <p:stCondLst>
                                    <p:cond delay="1000"/>
                                  </p:stCondLst>
                                  <p:childTnLst>
                                    <p:set>
                                      <p:cBhvr>
                                        <p:cTn id="242" dur="1" fill="hold">
                                          <p:stCondLst>
                                            <p:cond delay="0"/>
                                          </p:stCondLst>
                                        </p:cTn>
                                        <p:tgtEl>
                                          <p:spTgt spid="326"/>
                                        </p:tgtEl>
                                        <p:attrNameLst>
                                          <p:attrName>style.visibility</p:attrName>
                                        </p:attrNameLst>
                                      </p:cBhvr>
                                      <p:to>
                                        <p:strVal val="visible"/>
                                      </p:to>
                                    </p:set>
                                  </p:childTnLst>
                                </p:cTn>
                              </p:par>
                            </p:childTnLst>
                          </p:cTn>
                        </p:par>
                        <p:par>
                          <p:cTn id="243" fill="hold">
                            <p:stCondLst>
                              <p:cond delay="78000"/>
                            </p:stCondLst>
                            <p:childTnLst>
                              <p:par>
                                <p:cTn id="244" presetID="1" presetClass="entr" presetSubtype="0" fill="hold" grpId="0" nodeType="afterEffect">
                                  <p:stCondLst>
                                    <p:cond delay="1000"/>
                                  </p:stCondLst>
                                  <p:childTnLst>
                                    <p:set>
                                      <p:cBhvr>
                                        <p:cTn id="245" dur="1" fill="hold">
                                          <p:stCondLst>
                                            <p:cond delay="0"/>
                                          </p:stCondLst>
                                        </p:cTn>
                                        <p:tgtEl>
                                          <p:spTgt spid="327"/>
                                        </p:tgtEl>
                                        <p:attrNameLst>
                                          <p:attrName>style.visibility</p:attrName>
                                        </p:attrNameLst>
                                      </p:cBhvr>
                                      <p:to>
                                        <p:strVal val="visible"/>
                                      </p:to>
                                    </p:set>
                                  </p:childTnLst>
                                </p:cTn>
                              </p:par>
                            </p:childTnLst>
                          </p:cTn>
                        </p:par>
                        <p:par>
                          <p:cTn id="246" fill="hold">
                            <p:stCondLst>
                              <p:cond delay="79000"/>
                            </p:stCondLst>
                            <p:childTnLst>
                              <p:par>
                                <p:cTn id="247" presetID="1" presetClass="entr" presetSubtype="0" fill="hold" grpId="0" nodeType="afterEffect">
                                  <p:stCondLst>
                                    <p:cond delay="1000"/>
                                  </p:stCondLst>
                                  <p:childTnLst>
                                    <p:set>
                                      <p:cBhvr>
                                        <p:cTn id="248" dur="1" fill="hold">
                                          <p:stCondLst>
                                            <p:cond delay="0"/>
                                          </p:stCondLst>
                                        </p:cTn>
                                        <p:tgtEl>
                                          <p:spTgt spid="328"/>
                                        </p:tgtEl>
                                        <p:attrNameLst>
                                          <p:attrName>style.visibility</p:attrName>
                                        </p:attrNameLst>
                                      </p:cBhvr>
                                      <p:to>
                                        <p:strVal val="visible"/>
                                      </p:to>
                                    </p:set>
                                  </p:childTnLst>
                                </p:cTn>
                              </p:par>
                            </p:childTnLst>
                          </p:cTn>
                        </p:par>
                        <p:par>
                          <p:cTn id="249" fill="hold">
                            <p:stCondLst>
                              <p:cond delay="80000"/>
                            </p:stCondLst>
                            <p:childTnLst>
                              <p:par>
                                <p:cTn id="250" presetID="1" presetClass="entr" presetSubtype="0" fill="hold" grpId="0" nodeType="afterEffect">
                                  <p:stCondLst>
                                    <p:cond delay="1000"/>
                                  </p:stCondLst>
                                  <p:childTnLst>
                                    <p:set>
                                      <p:cBhvr>
                                        <p:cTn id="251" dur="1" fill="hold">
                                          <p:stCondLst>
                                            <p:cond delay="0"/>
                                          </p:stCondLst>
                                        </p:cTn>
                                        <p:tgtEl>
                                          <p:spTgt spid="329"/>
                                        </p:tgtEl>
                                        <p:attrNameLst>
                                          <p:attrName>style.visibility</p:attrName>
                                        </p:attrNameLst>
                                      </p:cBhvr>
                                      <p:to>
                                        <p:strVal val="visible"/>
                                      </p:to>
                                    </p:set>
                                  </p:childTnLst>
                                </p:cTn>
                              </p:par>
                            </p:childTnLst>
                          </p:cTn>
                        </p:par>
                        <p:par>
                          <p:cTn id="252" fill="hold">
                            <p:stCondLst>
                              <p:cond delay="81000"/>
                            </p:stCondLst>
                            <p:childTnLst>
                              <p:par>
                                <p:cTn id="253" presetID="1" presetClass="entr" presetSubtype="0" fill="hold" grpId="0" nodeType="afterEffect">
                                  <p:stCondLst>
                                    <p:cond delay="1000"/>
                                  </p:stCondLst>
                                  <p:childTnLst>
                                    <p:set>
                                      <p:cBhvr>
                                        <p:cTn id="254" dur="1" fill="hold">
                                          <p:stCondLst>
                                            <p:cond delay="0"/>
                                          </p:stCondLst>
                                        </p:cTn>
                                        <p:tgtEl>
                                          <p:spTgt spid="330"/>
                                        </p:tgtEl>
                                        <p:attrNameLst>
                                          <p:attrName>style.visibility</p:attrName>
                                        </p:attrNameLst>
                                      </p:cBhvr>
                                      <p:to>
                                        <p:strVal val="visible"/>
                                      </p:to>
                                    </p:set>
                                  </p:childTnLst>
                                </p:cTn>
                              </p:par>
                            </p:childTnLst>
                          </p:cTn>
                        </p:par>
                        <p:par>
                          <p:cTn id="255" fill="hold">
                            <p:stCondLst>
                              <p:cond delay="82000"/>
                            </p:stCondLst>
                            <p:childTnLst>
                              <p:par>
                                <p:cTn id="256" presetID="1" presetClass="entr" presetSubtype="0" fill="hold" grpId="0" nodeType="afterEffect">
                                  <p:stCondLst>
                                    <p:cond delay="1000"/>
                                  </p:stCondLst>
                                  <p:childTnLst>
                                    <p:set>
                                      <p:cBhvr>
                                        <p:cTn id="257" dur="1" fill="hold">
                                          <p:stCondLst>
                                            <p:cond delay="0"/>
                                          </p:stCondLst>
                                        </p:cTn>
                                        <p:tgtEl>
                                          <p:spTgt spid="331"/>
                                        </p:tgtEl>
                                        <p:attrNameLst>
                                          <p:attrName>style.visibility</p:attrName>
                                        </p:attrNameLst>
                                      </p:cBhvr>
                                      <p:to>
                                        <p:strVal val="visible"/>
                                      </p:to>
                                    </p:set>
                                  </p:childTnLst>
                                </p:cTn>
                              </p:par>
                            </p:childTnLst>
                          </p:cTn>
                        </p:par>
                        <p:par>
                          <p:cTn id="258" fill="hold">
                            <p:stCondLst>
                              <p:cond delay="83000"/>
                            </p:stCondLst>
                            <p:childTnLst>
                              <p:par>
                                <p:cTn id="259" presetID="1" presetClass="entr" presetSubtype="0" fill="hold" grpId="0" nodeType="afterEffect">
                                  <p:stCondLst>
                                    <p:cond delay="1000"/>
                                  </p:stCondLst>
                                  <p:childTnLst>
                                    <p:set>
                                      <p:cBhvr>
                                        <p:cTn id="260" dur="1" fill="hold">
                                          <p:stCondLst>
                                            <p:cond delay="0"/>
                                          </p:stCondLst>
                                        </p:cTn>
                                        <p:tgtEl>
                                          <p:spTgt spid="332"/>
                                        </p:tgtEl>
                                        <p:attrNameLst>
                                          <p:attrName>style.visibility</p:attrName>
                                        </p:attrNameLst>
                                      </p:cBhvr>
                                      <p:to>
                                        <p:strVal val="visible"/>
                                      </p:to>
                                    </p:set>
                                  </p:childTnLst>
                                </p:cTn>
                              </p:par>
                            </p:childTnLst>
                          </p:cTn>
                        </p:par>
                        <p:par>
                          <p:cTn id="261" fill="hold">
                            <p:stCondLst>
                              <p:cond delay="84000"/>
                            </p:stCondLst>
                            <p:childTnLst>
                              <p:par>
                                <p:cTn id="262" presetID="1" presetClass="entr" presetSubtype="0" fill="hold" grpId="0" nodeType="afterEffect">
                                  <p:stCondLst>
                                    <p:cond delay="1000"/>
                                  </p:stCondLst>
                                  <p:childTnLst>
                                    <p:set>
                                      <p:cBhvr>
                                        <p:cTn id="263" dur="1" fill="hold">
                                          <p:stCondLst>
                                            <p:cond delay="0"/>
                                          </p:stCondLst>
                                        </p:cTn>
                                        <p:tgtEl>
                                          <p:spTgt spid="333"/>
                                        </p:tgtEl>
                                        <p:attrNameLst>
                                          <p:attrName>style.visibility</p:attrName>
                                        </p:attrNameLst>
                                      </p:cBhvr>
                                      <p:to>
                                        <p:strVal val="visible"/>
                                      </p:to>
                                    </p:set>
                                  </p:childTnLst>
                                </p:cTn>
                              </p:par>
                            </p:childTnLst>
                          </p:cTn>
                        </p:par>
                        <p:par>
                          <p:cTn id="264" fill="hold">
                            <p:stCondLst>
                              <p:cond delay="85000"/>
                            </p:stCondLst>
                            <p:childTnLst>
                              <p:par>
                                <p:cTn id="265" presetID="1" presetClass="entr" presetSubtype="0" fill="hold" grpId="0" nodeType="afterEffect">
                                  <p:stCondLst>
                                    <p:cond delay="1000"/>
                                  </p:stCondLst>
                                  <p:childTnLst>
                                    <p:set>
                                      <p:cBhvr>
                                        <p:cTn id="266" dur="1" fill="hold">
                                          <p:stCondLst>
                                            <p:cond delay="0"/>
                                          </p:stCondLst>
                                        </p:cTn>
                                        <p:tgtEl>
                                          <p:spTgt spid="334"/>
                                        </p:tgtEl>
                                        <p:attrNameLst>
                                          <p:attrName>style.visibility</p:attrName>
                                        </p:attrNameLst>
                                      </p:cBhvr>
                                      <p:to>
                                        <p:strVal val="visible"/>
                                      </p:to>
                                    </p:set>
                                  </p:childTnLst>
                                </p:cTn>
                              </p:par>
                            </p:childTnLst>
                          </p:cTn>
                        </p:par>
                        <p:par>
                          <p:cTn id="267" fill="hold">
                            <p:stCondLst>
                              <p:cond delay="86000"/>
                            </p:stCondLst>
                            <p:childTnLst>
                              <p:par>
                                <p:cTn id="268" presetID="1" presetClass="entr" presetSubtype="0" fill="hold" grpId="0" nodeType="afterEffect">
                                  <p:stCondLst>
                                    <p:cond delay="1000"/>
                                  </p:stCondLst>
                                  <p:childTnLst>
                                    <p:set>
                                      <p:cBhvr>
                                        <p:cTn id="269" dur="1" fill="hold">
                                          <p:stCondLst>
                                            <p:cond delay="0"/>
                                          </p:stCondLst>
                                        </p:cTn>
                                        <p:tgtEl>
                                          <p:spTgt spid="335"/>
                                        </p:tgtEl>
                                        <p:attrNameLst>
                                          <p:attrName>style.visibility</p:attrName>
                                        </p:attrNameLst>
                                      </p:cBhvr>
                                      <p:to>
                                        <p:strVal val="visible"/>
                                      </p:to>
                                    </p:set>
                                  </p:childTnLst>
                                </p:cTn>
                              </p:par>
                            </p:childTnLst>
                          </p:cTn>
                        </p:par>
                        <p:par>
                          <p:cTn id="270" fill="hold">
                            <p:stCondLst>
                              <p:cond delay="87000"/>
                            </p:stCondLst>
                            <p:childTnLst>
                              <p:par>
                                <p:cTn id="271" presetID="1" presetClass="entr" presetSubtype="0" fill="hold" grpId="0" nodeType="afterEffect">
                                  <p:stCondLst>
                                    <p:cond delay="1000"/>
                                  </p:stCondLst>
                                  <p:childTnLst>
                                    <p:set>
                                      <p:cBhvr>
                                        <p:cTn id="272" dur="1" fill="hold">
                                          <p:stCondLst>
                                            <p:cond delay="0"/>
                                          </p:stCondLst>
                                        </p:cTn>
                                        <p:tgtEl>
                                          <p:spTgt spid="336"/>
                                        </p:tgtEl>
                                        <p:attrNameLst>
                                          <p:attrName>style.visibility</p:attrName>
                                        </p:attrNameLst>
                                      </p:cBhvr>
                                      <p:to>
                                        <p:strVal val="visible"/>
                                      </p:to>
                                    </p:set>
                                  </p:childTnLst>
                                </p:cTn>
                              </p:par>
                            </p:childTnLst>
                          </p:cTn>
                        </p:par>
                        <p:par>
                          <p:cTn id="273" fill="hold">
                            <p:stCondLst>
                              <p:cond delay="88000"/>
                            </p:stCondLst>
                            <p:childTnLst>
                              <p:par>
                                <p:cTn id="274" presetID="1" presetClass="entr" presetSubtype="0" fill="hold" grpId="0" nodeType="afterEffect">
                                  <p:stCondLst>
                                    <p:cond delay="1000"/>
                                  </p:stCondLst>
                                  <p:childTnLst>
                                    <p:set>
                                      <p:cBhvr>
                                        <p:cTn id="275" dur="1" fill="hold">
                                          <p:stCondLst>
                                            <p:cond delay="0"/>
                                          </p:stCondLst>
                                        </p:cTn>
                                        <p:tgtEl>
                                          <p:spTgt spid="337"/>
                                        </p:tgtEl>
                                        <p:attrNameLst>
                                          <p:attrName>style.visibility</p:attrName>
                                        </p:attrNameLst>
                                      </p:cBhvr>
                                      <p:to>
                                        <p:strVal val="visible"/>
                                      </p:to>
                                    </p:set>
                                  </p:childTnLst>
                                </p:cTn>
                              </p:par>
                            </p:childTnLst>
                          </p:cTn>
                        </p:par>
                        <p:par>
                          <p:cTn id="276" fill="hold">
                            <p:stCondLst>
                              <p:cond delay="89000"/>
                            </p:stCondLst>
                            <p:childTnLst>
                              <p:par>
                                <p:cTn id="277" presetID="1" presetClass="entr" presetSubtype="0" fill="hold" grpId="0" nodeType="afterEffect">
                                  <p:stCondLst>
                                    <p:cond delay="1000"/>
                                  </p:stCondLst>
                                  <p:childTnLst>
                                    <p:set>
                                      <p:cBhvr>
                                        <p:cTn id="278" dur="1" fill="hold">
                                          <p:stCondLst>
                                            <p:cond delay="0"/>
                                          </p:stCondLst>
                                        </p:cTn>
                                        <p:tgtEl>
                                          <p:spTgt spid="338"/>
                                        </p:tgtEl>
                                        <p:attrNameLst>
                                          <p:attrName>style.visibility</p:attrName>
                                        </p:attrNameLst>
                                      </p:cBhvr>
                                      <p:to>
                                        <p:strVal val="visible"/>
                                      </p:to>
                                    </p:set>
                                  </p:childTnLst>
                                </p:cTn>
                              </p:par>
                            </p:childTnLst>
                          </p:cTn>
                        </p:par>
                        <p:par>
                          <p:cTn id="279" fill="hold">
                            <p:stCondLst>
                              <p:cond delay="90000"/>
                            </p:stCondLst>
                            <p:childTnLst>
                              <p:par>
                                <p:cTn id="280" presetID="1" presetClass="entr" presetSubtype="0" fill="hold" grpId="0" nodeType="afterEffect">
                                  <p:stCondLst>
                                    <p:cond delay="1000"/>
                                  </p:stCondLst>
                                  <p:childTnLst>
                                    <p:set>
                                      <p:cBhvr>
                                        <p:cTn id="281" dur="1" fill="hold">
                                          <p:stCondLst>
                                            <p:cond delay="0"/>
                                          </p:stCondLst>
                                        </p:cTn>
                                        <p:tgtEl>
                                          <p:spTgt spid="339"/>
                                        </p:tgtEl>
                                        <p:attrNameLst>
                                          <p:attrName>style.visibility</p:attrName>
                                        </p:attrNameLst>
                                      </p:cBhvr>
                                      <p:to>
                                        <p:strVal val="visible"/>
                                      </p:to>
                                    </p:set>
                                  </p:childTnLst>
                                </p:cTn>
                              </p:par>
                            </p:childTnLst>
                          </p:cTn>
                        </p:par>
                        <p:par>
                          <p:cTn id="282" fill="hold">
                            <p:stCondLst>
                              <p:cond delay="91000"/>
                            </p:stCondLst>
                            <p:childTnLst>
                              <p:par>
                                <p:cTn id="283" presetID="1" presetClass="entr" presetSubtype="0" fill="hold" grpId="0" nodeType="afterEffect">
                                  <p:stCondLst>
                                    <p:cond delay="1000"/>
                                  </p:stCondLst>
                                  <p:childTnLst>
                                    <p:set>
                                      <p:cBhvr>
                                        <p:cTn id="284" dur="1" fill="hold">
                                          <p:stCondLst>
                                            <p:cond delay="0"/>
                                          </p:stCondLst>
                                        </p:cTn>
                                        <p:tgtEl>
                                          <p:spTgt spid="340"/>
                                        </p:tgtEl>
                                        <p:attrNameLst>
                                          <p:attrName>style.visibility</p:attrName>
                                        </p:attrNameLst>
                                      </p:cBhvr>
                                      <p:to>
                                        <p:strVal val="visible"/>
                                      </p:to>
                                    </p:set>
                                  </p:childTnLst>
                                </p:cTn>
                              </p:par>
                            </p:childTnLst>
                          </p:cTn>
                        </p:par>
                        <p:par>
                          <p:cTn id="285" fill="hold">
                            <p:stCondLst>
                              <p:cond delay="92000"/>
                            </p:stCondLst>
                            <p:childTnLst>
                              <p:par>
                                <p:cTn id="286" presetID="1" presetClass="entr" presetSubtype="0" fill="hold" grpId="0" nodeType="afterEffect">
                                  <p:stCondLst>
                                    <p:cond delay="1000"/>
                                  </p:stCondLst>
                                  <p:childTnLst>
                                    <p:set>
                                      <p:cBhvr>
                                        <p:cTn id="287" dur="1" fill="hold">
                                          <p:stCondLst>
                                            <p:cond delay="0"/>
                                          </p:stCondLst>
                                        </p:cTn>
                                        <p:tgtEl>
                                          <p:spTgt spid="341"/>
                                        </p:tgtEl>
                                        <p:attrNameLst>
                                          <p:attrName>style.visibility</p:attrName>
                                        </p:attrNameLst>
                                      </p:cBhvr>
                                      <p:to>
                                        <p:strVal val="visible"/>
                                      </p:to>
                                    </p:set>
                                  </p:childTnLst>
                                </p:cTn>
                              </p:par>
                            </p:childTnLst>
                          </p:cTn>
                        </p:par>
                        <p:par>
                          <p:cTn id="288" fill="hold">
                            <p:stCondLst>
                              <p:cond delay="93000"/>
                            </p:stCondLst>
                            <p:childTnLst>
                              <p:par>
                                <p:cTn id="289" presetID="1" presetClass="entr" presetSubtype="0" fill="hold" grpId="0" nodeType="afterEffect">
                                  <p:stCondLst>
                                    <p:cond delay="1000"/>
                                  </p:stCondLst>
                                  <p:childTnLst>
                                    <p:set>
                                      <p:cBhvr>
                                        <p:cTn id="290" dur="1" fill="hold">
                                          <p:stCondLst>
                                            <p:cond delay="0"/>
                                          </p:stCondLst>
                                        </p:cTn>
                                        <p:tgtEl>
                                          <p:spTgt spid="342"/>
                                        </p:tgtEl>
                                        <p:attrNameLst>
                                          <p:attrName>style.visibility</p:attrName>
                                        </p:attrNameLst>
                                      </p:cBhvr>
                                      <p:to>
                                        <p:strVal val="visible"/>
                                      </p:to>
                                    </p:set>
                                  </p:childTnLst>
                                </p:cTn>
                              </p:par>
                            </p:childTnLst>
                          </p:cTn>
                        </p:par>
                        <p:par>
                          <p:cTn id="291" fill="hold">
                            <p:stCondLst>
                              <p:cond delay="94000"/>
                            </p:stCondLst>
                            <p:childTnLst>
                              <p:par>
                                <p:cTn id="292" presetID="1" presetClass="entr" presetSubtype="0" fill="hold" grpId="0" nodeType="afterEffect">
                                  <p:stCondLst>
                                    <p:cond delay="1000"/>
                                  </p:stCondLst>
                                  <p:childTnLst>
                                    <p:set>
                                      <p:cBhvr>
                                        <p:cTn id="293" dur="1" fill="hold">
                                          <p:stCondLst>
                                            <p:cond delay="0"/>
                                          </p:stCondLst>
                                        </p:cTn>
                                        <p:tgtEl>
                                          <p:spTgt spid="343"/>
                                        </p:tgtEl>
                                        <p:attrNameLst>
                                          <p:attrName>style.visibility</p:attrName>
                                        </p:attrNameLst>
                                      </p:cBhvr>
                                      <p:to>
                                        <p:strVal val="visible"/>
                                      </p:to>
                                    </p:set>
                                  </p:childTnLst>
                                </p:cTn>
                              </p:par>
                            </p:childTnLst>
                          </p:cTn>
                        </p:par>
                        <p:par>
                          <p:cTn id="294" fill="hold">
                            <p:stCondLst>
                              <p:cond delay="95000"/>
                            </p:stCondLst>
                            <p:childTnLst>
                              <p:par>
                                <p:cTn id="295" presetID="1" presetClass="entr" presetSubtype="0" fill="hold" grpId="0" nodeType="afterEffect">
                                  <p:stCondLst>
                                    <p:cond delay="1000"/>
                                  </p:stCondLst>
                                  <p:childTnLst>
                                    <p:set>
                                      <p:cBhvr>
                                        <p:cTn id="296" dur="1" fill="hold">
                                          <p:stCondLst>
                                            <p:cond delay="0"/>
                                          </p:stCondLst>
                                        </p:cTn>
                                        <p:tgtEl>
                                          <p:spTgt spid="344"/>
                                        </p:tgtEl>
                                        <p:attrNameLst>
                                          <p:attrName>style.visibility</p:attrName>
                                        </p:attrNameLst>
                                      </p:cBhvr>
                                      <p:to>
                                        <p:strVal val="visible"/>
                                      </p:to>
                                    </p:set>
                                  </p:childTnLst>
                                </p:cTn>
                              </p:par>
                            </p:childTnLst>
                          </p:cTn>
                        </p:par>
                        <p:par>
                          <p:cTn id="297" fill="hold">
                            <p:stCondLst>
                              <p:cond delay="96000"/>
                            </p:stCondLst>
                            <p:childTnLst>
                              <p:par>
                                <p:cTn id="298" presetID="1" presetClass="entr" presetSubtype="0" fill="hold" grpId="0" nodeType="afterEffect">
                                  <p:stCondLst>
                                    <p:cond delay="1000"/>
                                  </p:stCondLst>
                                  <p:childTnLst>
                                    <p:set>
                                      <p:cBhvr>
                                        <p:cTn id="299" dur="1" fill="hold">
                                          <p:stCondLst>
                                            <p:cond delay="0"/>
                                          </p:stCondLst>
                                        </p:cTn>
                                        <p:tgtEl>
                                          <p:spTgt spid="345"/>
                                        </p:tgtEl>
                                        <p:attrNameLst>
                                          <p:attrName>style.visibility</p:attrName>
                                        </p:attrNameLst>
                                      </p:cBhvr>
                                      <p:to>
                                        <p:strVal val="visible"/>
                                      </p:to>
                                    </p:set>
                                  </p:childTnLst>
                                </p:cTn>
                              </p:par>
                            </p:childTnLst>
                          </p:cTn>
                        </p:par>
                        <p:par>
                          <p:cTn id="300" fill="hold">
                            <p:stCondLst>
                              <p:cond delay="97000"/>
                            </p:stCondLst>
                            <p:childTnLst>
                              <p:par>
                                <p:cTn id="301" presetID="1" presetClass="entr" presetSubtype="0" fill="hold" grpId="0" nodeType="afterEffect">
                                  <p:stCondLst>
                                    <p:cond delay="1000"/>
                                  </p:stCondLst>
                                  <p:childTnLst>
                                    <p:set>
                                      <p:cBhvr>
                                        <p:cTn id="302" dur="1" fill="hold">
                                          <p:stCondLst>
                                            <p:cond delay="0"/>
                                          </p:stCondLst>
                                        </p:cTn>
                                        <p:tgtEl>
                                          <p:spTgt spid="346"/>
                                        </p:tgtEl>
                                        <p:attrNameLst>
                                          <p:attrName>style.visibility</p:attrName>
                                        </p:attrNameLst>
                                      </p:cBhvr>
                                      <p:to>
                                        <p:strVal val="visible"/>
                                      </p:to>
                                    </p:set>
                                  </p:childTnLst>
                                </p:cTn>
                              </p:par>
                            </p:childTnLst>
                          </p:cTn>
                        </p:par>
                        <p:par>
                          <p:cTn id="303" fill="hold">
                            <p:stCondLst>
                              <p:cond delay="98000"/>
                            </p:stCondLst>
                            <p:childTnLst>
                              <p:par>
                                <p:cTn id="304" presetID="1" presetClass="entr" presetSubtype="0" fill="hold" grpId="0" nodeType="afterEffect">
                                  <p:stCondLst>
                                    <p:cond delay="1000"/>
                                  </p:stCondLst>
                                  <p:childTnLst>
                                    <p:set>
                                      <p:cBhvr>
                                        <p:cTn id="305" dur="1" fill="hold">
                                          <p:stCondLst>
                                            <p:cond delay="0"/>
                                          </p:stCondLst>
                                        </p:cTn>
                                        <p:tgtEl>
                                          <p:spTgt spid="347"/>
                                        </p:tgtEl>
                                        <p:attrNameLst>
                                          <p:attrName>style.visibility</p:attrName>
                                        </p:attrNameLst>
                                      </p:cBhvr>
                                      <p:to>
                                        <p:strVal val="visible"/>
                                      </p:to>
                                    </p:set>
                                  </p:childTnLst>
                                </p:cTn>
                              </p:par>
                            </p:childTnLst>
                          </p:cTn>
                        </p:par>
                        <p:par>
                          <p:cTn id="306" fill="hold">
                            <p:stCondLst>
                              <p:cond delay="99000"/>
                            </p:stCondLst>
                            <p:childTnLst>
                              <p:par>
                                <p:cTn id="307" presetID="1" presetClass="entr" presetSubtype="0" fill="hold" grpId="0" nodeType="afterEffect">
                                  <p:stCondLst>
                                    <p:cond delay="1000"/>
                                  </p:stCondLst>
                                  <p:childTnLst>
                                    <p:set>
                                      <p:cBhvr>
                                        <p:cTn id="308" dur="1" fill="hold">
                                          <p:stCondLst>
                                            <p:cond delay="0"/>
                                          </p:stCondLst>
                                        </p:cTn>
                                        <p:tgtEl>
                                          <p:spTgt spid="348"/>
                                        </p:tgtEl>
                                        <p:attrNameLst>
                                          <p:attrName>style.visibility</p:attrName>
                                        </p:attrNameLst>
                                      </p:cBhvr>
                                      <p:to>
                                        <p:strVal val="visible"/>
                                      </p:to>
                                    </p:set>
                                  </p:childTnLst>
                                </p:cTn>
                              </p:par>
                            </p:childTnLst>
                          </p:cTn>
                        </p:par>
                        <p:par>
                          <p:cTn id="309" fill="hold">
                            <p:stCondLst>
                              <p:cond delay="100000"/>
                            </p:stCondLst>
                            <p:childTnLst>
                              <p:par>
                                <p:cTn id="310" presetID="1" presetClass="entr" presetSubtype="0" fill="hold" grpId="0" nodeType="afterEffect">
                                  <p:stCondLst>
                                    <p:cond delay="1000"/>
                                  </p:stCondLst>
                                  <p:childTnLst>
                                    <p:set>
                                      <p:cBhvr>
                                        <p:cTn id="311" dur="1" fill="hold">
                                          <p:stCondLst>
                                            <p:cond delay="0"/>
                                          </p:stCondLst>
                                        </p:cTn>
                                        <p:tgtEl>
                                          <p:spTgt spid="349"/>
                                        </p:tgtEl>
                                        <p:attrNameLst>
                                          <p:attrName>style.visibility</p:attrName>
                                        </p:attrNameLst>
                                      </p:cBhvr>
                                      <p:to>
                                        <p:strVal val="visible"/>
                                      </p:to>
                                    </p:set>
                                  </p:childTnLst>
                                </p:cTn>
                              </p:par>
                            </p:childTnLst>
                          </p:cTn>
                        </p:par>
                        <p:par>
                          <p:cTn id="312" fill="hold">
                            <p:stCondLst>
                              <p:cond delay="101000"/>
                            </p:stCondLst>
                            <p:childTnLst>
                              <p:par>
                                <p:cTn id="313" presetID="1" presetClass="entr" presetSubtype="0" fill="hold" grpId="0" nodeType="afterEffect">
                                  <p:stCondLst>
                                    <p:cond delay="1000"/>
                                  </p:stCondLst>
                                  <p:childTnLst>
                                    <p:set>
                                      <p:cBhvr>
                                        <p:cTn id="314" dur="1" fill="hold">
                                          <p:stCondLst>
                                            <p:cond delay="0"/>
                                          </p:stCondLst>
                                        </p:cTn>
                                        <p:tgtEl>
                                          <p:spTgt spid="350"/>
                                        </p:tgtEl>
                                        <p:attrNameLst>
                                          <p:attrName>style.visibility</p:attrName>
                                        </p:attrNameLst>
                                      </p:cBhvr>
                                      <p:to>
                                        <p:strVal val="visible"/>
                                      </p:to>
                                    </p:set>
                                  </p:childTnLst>
                                </p:cTn>
                              </p:par>
                            </p:childTnLst>
                          </p:cTn>
                        </p:par>
                        <p:par>
                          <p:cTn id="315" fill="hold">
                            <p:stCondLst>
                              <p:cond delay="102000"/>
                            </p:stCondLst>
                            <p:childTnLst>
                              <p:par>
                                <p:cTn id="316" presetID="1" presetClass="entr" presetSubtype="0" fill="hold" grpId="0" nodeType="afterEffect">
                                  <p:stCondLst>
                                    <p:cond delay="1000"/>
                                  </p:stCondLst>
                                  <p:childTnLst>
                                    <p:set>
                                      <p:cBhvr>
                                        <p:cTn id="317" dur="1" fill="hold">
                                          <p:stCondLst>
                                            <p:cond delay="0"/>
                                          </p:stCondLst>
                                        </p:cTn>
                                        <p:tgtEl>
                                          <p:spTgt spid="351"/>
                                        </p:tgtEl>
                                        <p:attrNameLst>
                                          <p:attrName>style.visibility</p:attrName>
                                        </p:attrNameLst>
                                      </p:cBhvr>
                                      <p:to>
                                        <p:strVal val="visible"/>
                                      </p:to>
                                    </p:set>
                                  </p:childTnLst>
                                </p:cTn>
                              </p:par>
                            </p:childTnLst>
                          </p:cTn>
                        </p:par>
                        <p:par>
                          <p:cTn id="318" fill="hold">
                            <p:stCondLst>
                              <p:cond delay="103000"/>
                            </p:stCondLst>
                            <p:childTnLst>
                              <p:par>
                                <p:cTn id="319" presetID="1" presetClass="entr" presetSubtype="0" fill="hold" grpId="0" nodeType="afterEffect">
                                  <p:stCondLst>
                                    <p:cond delay="1000"/>
                                  </p:stCondLst>
                                  <p:childTnLst>
                                    <p:set>
                                      <p:cBhvr>
                                        <p:cTn id="320" dur="1" fill="hold">
                                          <p:stCondLst>
                                            <p:cond delay="0"/>
                                          </p:stCondLst>
                                        </p:cTn>
                                        <p:tgtEl>
                                          <p:spTgt spid="352"/>
                                        </p:tgtEl>
                                        <p:attrNameLst>
                                          <p:attrName>style.visibility</p:attrName>
                                        </p:attrNameLst>
                                      </p:cBhvr>
                                      <p:to>
                                        <p:strVal val="visible"/>
                                      </p:to>
                                    </p:set>
                                  </p:childTnLst>
                                </p:cTn>
                              </p:par>
                            </p:childTnLst>
                          </p:cTn>
                        </p:par>
                        <p:par>
                          <p:cTn id="321" fill="hold">
                            <p:stCondLst>
                              <p:cond delay="104000"/>
                            </p:stCondLst>
                            <p:childTnLst>
                              <p:par>
                                <p:cTn id="322" presetID="1" presetClass="entr" presetSubtype="0" fill="hold" grpId="0" nodeType="afterEffect">
                                  <p:stCondLst>
                                    <p:cond delay="1000"/>
                                  </p:stCondLst>
                                  <p:childTnLst>
                                    <p:set>
                                      <p:cBhvr>
                                        <p:cTn id="323" dur="1" fill="hold">
                                          <p:stCondLst>
                                            <p:cond delay="0"/>
                                          </p:stCondLst>
                                        </p:cTn>
                                        <p:tgtEl>
                                          <p:spTgt spid="353"/>
                                        </p:tgtEl>
                                        <p:attrNameLst>
                                          <p:attrName>style.visibility</p:attrName>
                                        </p:attrNameLst>
                                      </p:cBhvr>
                                      <p:to>
                                        <p:strVal val="visible"/>
                                      </p:to>
                                    </p:set>
                                  </p:childTnLst>
                                </p:cTn>
                              </p:par>
                            </p:childTnLst>
                          </p:cTn>
                        </p:par>
                        <p:par>
                          <p:cTn id="324" fill="hold">
                            <p:stCondLst>
                              <p:cond delay="105000"/>
                            </p:stCondLst>
                            <p:childTnLst>
                              <p:par>
                                <p:cTn id="325" presetID="1" presetClass="entr" presetSubtype="0" fill="hold" grpId="0" nodeType="afterEffect">
                                  <p:stCondLst>
                                    <p:cond delay="1000"/>
                                  </p:stCondLst>
                                  <p:childTnLst>
                                    <p:set>
                                      <p:cBhvr>
                                        <p:cTn id="326" dur="1" fill="hold">
                                          <p:stCondLst>
                                            <p:cond delay="0"/>
                                          </p:stCondLst>
                                        </p:cTn>
                                        <p:tgtEl>
                                          <p:spTgt spid="354"/>
                                        </p:tgtEl>
                                        <p:attrNameLst>
                                          <p:attrName>style.visibility</p:attrName>
                                        </p:attrNameLst>
                                      </p:cBhvr>
                                      <p:to>
                                        <p:strVal val="visible"/>
                                      </p:to>
                                    </p:set>
                                  </p:childTnLst>
                                </p:cTn>
                              </p:par>
                            </p:childTnLst>
                          </p:cTn>
                        </p:par>
                        <p:par>
                          <p:cTn id="327" fill="hold">
                            <p:stCondLst>
                              <p:cond delay="106000"/>
                            </p:stCondLst>
                            <p:childTnLst>
                              <p:par>
                                <p:cTn id="328" presetID="1" presetClass="entr" presetSubtype="0" fill="hold" grpId="0" nodeType="afterEffect">
                                  <p:stCondLst>
                                    <p:cond delay="1000"/>
                                  </p:stCondLst>
                                  <p:childTnLst>
                                    <p:set>
                                      <p:cBhvr>
                                        <p:cTn id="329" dur="1" fill="hold">
                                          <p:stCondLst>
                                            <p:cond delay="0"/>
                                          </p:stCondLst>
                                        </p:cTn>
                                        <p:tgtEl>
                                          <p:spTgt spid="355"/>
                                        </p:tgtEl>
                                        <p:attrNameLst>
                                          <p:attrName>style.visibility</p:attrName>
                                        </p:attrNameLst>
                                      </p:cBhvr>
                                      <p:to>
                                        <p:strVal val="visible"/>
                                      </p:to>
                                    </p:set>
                                  </p:childTnLst>
                                </p:cTn>
                              </p:par>
                            </p:childTnLst>
                          </p:cTn>
                        </p:par>
                        <p:par>
                          <p:cTn id="330" fill="hold">
                            <p:stCondLst>
                              <p:cond delay="107000"/>
                            </p:stCondLst>
                            <p:childTnLst>
                              <p:par>
                                <p:cTn id="331" presetID="1" presetClass="entr" presetSubtype="0" fill="hold" grpId="0" nodeType="afterEffect">
                                  <p:stCondLst>
                                    <p:cond delay="1000"/>
                                  </p:stCondLst>
                                  <p:childTnLst>
                                    <p:set>
                                      <p:cBhvr>
                                        <p:cTn id="332" dur="1" fill="hold">
                                          <p:stCondLst>
                                            <p:cond delay="0"/>
                                          </p:stCondLst>
                                        </p:cTn>
                                        <p:tgtEl>
                                          <p:spTgt spid="356"/>
                                        </p:tgtEl>
                                        <p:attrNameLst>
                                          <p:attrName>style.visibility</p:attrName>
                                        </p:attrNameLst>
                                      </p:cBhvr>
                                      <p:to>
                                        <p:strVal val="visible"/>
                                      </p:to>
                                    </p:set>
                                  </p:childTnLst>
                                </p:cTn>
                              </p:par>
                            </p:childTnLst>
                          </p:cTn>
                        </p:par>
                        <p:par>
                          <p:cTn id="333" fill="hold">
                            <p:stCondLst>
                              <p:cond delay="108000"/>
                            </p:stCondLst>
                            <p:childTnLst>
                              <p:par>
                                <p:cTn id="334" presetID="1" presetClass="entr" presetSubtype="0" fill="hold" grpId="0" nodeType="afterEffect">
                                  <p:stCondLst>
                                    <p:cond delay="1000"/>
                                  </p:stCondLst>
                                  <p:childTnLst>
                                    <p:set>
                                      <p:cBhvr>
                                        <p:cTn id="335" dur="1" fill="hold">
                                          <p:stCondLst>
                                            <p:cond delay="0"/>
                                          </p:stCondLst>
                                        </p:cTn>
                                        <p:tgtEl>
                                          <p:spTgt spid="357"/>
                                        </p:tgtEl>
                                        <p:attrNameLst>
                                          <p:attrName>style.visibility</p:attrName>
                                        </p:attrNameLst>
                                      </p:cBhvr>
                                      <p:to>
                                        <p:strVal val="visible"/>
                                      </p:to>
                                    </p:set>
                                  </p:childTnLst>
                                </p:cTn>
                              </p:par>
                            </p:childTnLst>
                          </p:cTn>
                        </p:par>
                        <p:par>
                          <p:cTn id="336" fill="hold">
                            <p:stCondLst>
                              <p:cond delay="109000"/>
                            </p:stCondLst>
                            <p:childTnLst>
                              <p:par>
                                <p:cTn id="337" presetID="1" presetClass="entr" presetSubtype="0" fill="hold" grpId="0" nodeType="afterEffect">
                                  <p:stCondLst>
                                    <p:cond delay="1000"/>
                                  </p:stCondLst>
                                  <p:childTnLst>
                                    <p:set>
                                      <p:cBhvr>
                                        <p:cTn id="338" dur="1" fill="hold">
                                          <p:stCondLst>
                                            <p:cond delay="0"/>
                                          </p:stCondLst>
                                        </p:cTn>
                                        <p:tgtEl>
                                          <p:spTgt spid="358"/>
                                        </p:tgtEl>
                                        <p:attrNameLst>
                                          <p:attrName>style.visibility</p:attrName>
                                        </p:attrNameLst>
                                      </p:cBhvr>
                                      <p:to>
                                        <p:strVal val="visible"/>
                                      </p:to>
                                    </p:set>
                                  </p:childTnLst>
                                </p:cTn>
                              </p:par>
                            </p:childTnLst>
                          </p:cTn>
                        </p:par>
                        <p:par>
                          <p:cTn id="339" fill="hold">
                            <p:stCondLst>
                              <p:cond delay="110000"/>
                            </p:stCondLst>
                            <p:childTnLst>
                              <p:par>
                                <p:cTn id="340" presetID="1" presetClass="entr" presetSubtype="0" fill="hold" grpId="0" nodeType="afterEffect">
                                  <p:stCondLst>
                                    <p:cond delay="1000"/>
                                  </p:stCondLst>
                                  <p:childTnLst>
                                    <p:set>
                                      <p:cBhvr>
                                        <p:cTn id="341" dur="1" fill="hold">
                                          <p:stCondLst>
                                            <p:cond delay="0"/>
                                          </p:stCondLst>
                                        </p:cTn>
                                        <p:tgtEl>
                                          <p:spTgt spid="359"/>
                                        </p:tgtEl>
                                        <p:attrNameLst>
                                          <p:attrName>style.visibility</p:attrName>
                                        </p:attrNameLst>
                                      </p:cBhvr>
                                      <p:to>
                                        <p:strVal val="visible"/>
                                      </p:to>
                                    </p:set>
                                  </p:childTnLst>
                                </p:cTn>
                              </p:par>
                            </p:childTnLst>
                          </p:cTn>
                        </p:par>
                        <p:par>
                          <p:cTn id="342" fill="hold">
                            <p:stCondLst>
                              <p:cond delay="111000"/>
                            </p:stCondLst>
                            <p:childTnLst>
                              <p:par>
                                <p:cTn id="343" presetID="1" presetClass="entr" presetSubtype="0" fill="hold" grpId="0" nodeType="afterEffect">
                                  <p:stCondLst>
                                    <p:cond delay="1000"/>
                                  </p:stCondLst>
                                  <p:childTnLst>
                                    <p:set>
                                      <p:cBhvr>
                                        <p:cTn id="344" dur="1" fill="hold">
                                          <p:stCondLst>
                                            <p:cond delay="0"/>
                                          </p:stCondLst>
                                        </p:cTn>
                                        <p:tgtEl>
                                          <p:spTgt spid="360"/>
                                        </p:tgtEl>
                                        <p:attrNameLst>
                                          <p:attrName>style.visibility</p:attrName>
                                        </p:attrNameLst>
                                      </p:cBhvr>
                                      <p:to>
                                        <p:strVal val="visible"/>
                                      </p:to>
                                    </p:set>
                                  </p:childTnLst>
                                </p:cTn>
                              </p:par>
                            </p:childTnLst>
                          </p:cTn>
                        </p:par>
                        <p:par>
                          <p:cTn id="345" fill="hold">
                            <p:stCondLst>
                              <p:cond delay="112000"/>
                            </p:stCondLst>
                            <p:childTnLst>
                              <p:par>
                                <p:cTn id="346" presetID="1" presetClass="entr" presetSubtype="0" fill="hold" grpId="0" nodeType="afterEffect">
                                  <p:stCondLst>
                                    <p:cond delay="1000"/>
                                  </p:stCondLst>
                                  <p:childTnLst>
                                    <p:set>
                                      <p:cBhvr>
                                        <p:cTn id="347" dur="1" fill="hold">
                                          <p:stCondLst>
                                            <p:cond delay="0"/>
                                          </p:stCondLst>
                                        </p:cTn>
                                        <p:tgtEl>
                                          <p:spTgt spid="361"/>
                                        </p:tgtEl>
                                        <p:attrNameLst>
                                          <p:attrName>style.visibility</p:attrName>
                                        </p:attrNameLst>
                                      </p:cBhvr>
                                      <p:to>
                                        <p:strVal val="visible"/>
                                      </p:to>
                                    </p:set>
                                  </p:childTnLst>
                                </p:cTn>
                              </p:par>
                            </p:childTnLst>
                          </p:cTn>
                        </p:par>
                        <p:par>
                          <p:cTn id="348" fill="hold">
                            <p:stCondLst>
                              <p:cond delay="113000"/>
                            </p:stCondLst>
                            <p:childTnLst>
                              <p:par>
                                <p:cTn id="349" presetID="1" presetClass="entr" presetSubtype="0" fill="hold" grpId="0" nodeType="afterEffect">
                                  <p:stCondLst>
                                    <p:cond delay="1000"/>
                                  </p:stCondLst>
                                  <p:childTnLst>
                                    <p:set>
                                      <p:cBhvr>
                                        <p:cTn id="350" dur="1" fill="hold">
                                          <p:stCondLst>
                                            <p:cond delay="0"/>
                                          </p:stCondLst>
                                        </p:cTn>
                                        <p:tgtEl>
                                          <p:spTgt spid="362"/>
                                        </p:tgtEl>
                                        <p:attrNameLst>
                                          <p:attrName>style.visibility</p:attrName>
                                        </p:attrNameLst>
                                      </p:cBhvr>
                                      <p:to>
                                        <p:strVal val="visible"/>
                                      </p:to>
                                    </p:set>
                                  </p:childTnLst>
                                </p:cTn>
                              </p:par>
                            </p:childTnLst>
                          </p:cTn>
                        </p:par>
                        <p:par>
                          <p:cTn id="351" fill="hold">
                            <p:stCondLst>
                              <p:cond delay="114000"/>
                            </p:stCondLst>
                            <p:childTnLst>
                              <p:par>
                                <p:cTn id="352" presetID="1" presetClass="entr" presetSubtype="0" fill="hold" grpId="0" nodeType="afterEffect">
                                  <p:stCondLst>
                                    <p:cond delay="1000"/>
                                  </p:stCondLst>
                                  <p:childTnLst>
                                    <p:set>
                                      <p:cBhvr>
                                        <p:cTn id="353" dur="1" fill="hold">
                                          <p:stCondLst>
                                            <p:cond delay="0"/>
                                          </p:stCondLst>
                                        </p:cTn>
                                        <p:tgtEl>
                                          <p:spTgt spid="363"/>
                                        </p:tgtEl>
                                        <p:attrNameLst>
                                          <p:attrName>style.visibility</p:attrName>
                                        </p:attrNameLst>
                                      </p:cBhvr>
                                      <p:to>
                                        <p:strVal val="visible"/>
                                      </p:to>
                                    </p:set>
                                  </p:childTnLst>
                                </p:cTn>
                              </p:par>
                            </p:childTnLst>
                          </p:cTn>
                        </p:par>
                        <p:par>
                          <p:cTn id="354" fill="hold">
                            <p:stCondLst>
                              <p:cond delay="115000"/>
                            </p:stCondLst>
                            <p:childTnLst>
                              <p:par>
                                <p:cTn id="355" presetID="1" presetClass="entr" presetSubtype="0" fill="hold" grpId="0" nodeType="afterEffect">
                                  <p:stCondLst>
                                    <p:cond delay="1000"/>
                                  </p:stCondLst>
                                  <p:childTnLst>
                                    <p:set>
                                      <p:cBhvr>
                                        <p:cTn id="356" dur="1" fill="hold">
                                          <p:stCondLst>
                                            <p:cond delay="0"/>
                                          </p:stCondLst>
                                        </p:cTn>
                                        <p:tgtEl>
                                          <p:spTgt spid="364"/>
                                        </p:tgtEl>
                                        <p:attrNameLst>
                                          <p:attrName>style.visibility</p:attrName>
                                        </p:attrNameLst>
                                      </p:cBhvr>
                                      <p:to>
                                        <p:strVal val="visible"/>
                                      </p:to>
                                    </p:set>
                                  </p:childTnLst>
                                </p:cTn>
                              </p:par>
                            </p:childTnLst>
                          </p:cTn>
                        </p:par>
                        <p:par>
                          <p:cTn id="357" fill="hold">
                            <p:stCondLst>
                              <p:cond delay="116000"/>
                            </p:stCondLst>
                            <p:childTnLst>
                              <p:par>
                                <p:cTn id="358" presetID="1" presetClass="entr" presetSubtype="0" fill="hold" grpId="0" nodeType="afterEffect">
                                  <p:stCondLst>
                                    <p:cond delay="1000"/>
                                  </p:stCondLst>
                                  <p:childTnLst>
                                    <p:set>
                                      <p:cBhvr>
                                        <p:cTn id="359" dur="1" fill="hold">
                                          <p:stCondLst>
                                            <p:cond delay="0"/>
                                          </p:stCondLst>
                                        </p:cTn>
                                        <p:tgtEl>
                                          <p:spTgt spid="365"/>
                                        </p:tgtEl>
                                        <p:attrNameLst>
                                          <p:attrName>style.visibility</p:attrName>
                                        </p:attrNameLst>
                                      </p:cBhvr>
                                      <p:to>
                                        <p:strVal val="visible"/>
                                      </p:to>
                                    </p:set>
                                  </p:childTnLst>
                                </p:cTn>
                              </p:par>
                            </p:childTnLst>
                          </p:cTn>
                        </p:par>
                        <p:par>
                          <p:cTn id="360" fill="hold">
                            <p:stCondLst>
                              <p:cond delay="117000"/>
                            </p:stCondLst>
                            <p:childTnLst>
                              <p:par>
                                <p:cTn id="361" presetID="1" presetClass="entr" presetSubtype="0" fill="hold" grpId="0" nodeType="afterEffect">
                                  <p:stCondLst>
                                    <p:cond delay="1000"/>
                                  </p:stCondLst>
                                  <p:childTnLst>
                                    <p:set>
                                      <p:cBhvr>
                                        <p:cTn id="362" dur="1" fill="hold">
                                          <p:stCondLst>
                                            <p:cond delay="0"/>
                                          </p:stCondLst>
                                        </p:cTn>
                                        <p:tgtEl>
                                          <p:spTgt spid="366"/>
                                        </p:tgtEl>
                                        <p:attrNameLst>
                                          <p:attrName>style.visibility</p:attrName>
                                        </p:attrNameLst>
                                      </p:cBhvr>
                                      <p:to>
                                        <p:strVal val="visible"/>
                                      </p:to>
                                    </p:set>
                                  </p:childTnLst>
                                </p:cTn>
                              </p:par>
                            </p:childTnLst>
                          </p:cTn>
                        </p:par>
                        <p:par>
                          <p:cTn id="363" fill="hold">
                            <p:stCondLst>
                              <p:cond delay="118000"/>
                            </p:stCondLst>
                            <p:childTnLst>
                              <p:par>
                                <p:cTn id="364" presetID="1" presetClass="entr" presetSubtype="0" fill="hold" grpId="0" nodeType="afterEffect">
                                  <p:stCondLst>
                                    <p:cond delay="1000"/>
                                  </p:stCondLst>
                                  <p:childTnLst>
                                    <p:set>
                                      <p:cBhvr>
                                        <p:cTn id="365" dur="1" fill="hold">
                                          <p:stCondLst>
                                            <p:cond delay="0"/>
                                          </p:stCondLst>
                                        </p:cTn>
                                        <p:tgtEl>
                                          <p:spTgt spid="367"/>
                                        </p:tgtEl>
                                        <p:attrNameLst>
                                          <p:attrName>style.visibility</p:attrName>
                                        </p:attrNameLst>
                                      </p:cBhvr>
                                      <p:to>
                                        <p:strVal val="visible"/>
                                      </p:to>
                                    </p:set>
                                  </p:childTnLst>
                                </p:cTn>
                              </p:par>
                            </p:childTnLst>
                          </p:cTn>
                        </p:par>
                        <p:par>
                          <p:cTn id="366" fill="hold">
                            <p:stCondLst>
                              <p:cond delay="119000"/>
                            </p:stCondLst>
                            <p:childTnLst>
                              <p:par>
                                <p:cTn id="367" presetID="1" presetClass="entr" presetSubtype="0" fill="hold" grpId="0" nodeType="afterEffect">
                                  <p:stCondLst>
                                    <p:cond delay="1000"/>
                                  </p:stCondLst>
                                  <p:childTnLst>
                                    <p:set>
                                      <p:cBhvr>
                                        <p:cTn id="368" dur="1" fill="hold">
                                          <p:stCondLst>
                                            <p:cond delay="0"/>
                                          </p:stCondLst>
                                        </p:cTn>
                                        <p:tgtEl>
                                          <p:spTgt spid="368"/>
                                        </p:tgtEl>
                                        <p:attrNameLst>
                                          <p:attrName>style.visibility</p:attrName>
                                        </p:attrNameLst>
                                      </p:cBhvr>
                                      <p:to>
                                        <p:strVal val="visible"/>
                                      </p:to>
                                    </p:set>
                                  </p:childTnLst>
                                  <p:subTnLst>
                                    <p:audio>
                                      <p:cMediaNode vol="100000">
                                        <p:cTn display="0" masterRel="sameClick">
                                          <p:stCondLst>
                                            <p:cond evt="begin" delay="0">
                                              <p:tn val="367"/>
                                            </p:cond>
                                          </p:stCondLst>
                                          <p:endCondLst>
                                            <p:cond evt="onStopAudio" delay="0">
                                              <p:tgtEl>
                                                <p:sldTgt/>
                                              </p:tgtEl>
                                            </p:cond>
                                          </p:endCondLst>
                                        </p:cTn>
                                        <p:tgtEl>
                                          <p:sndTgt r:embed="rId6" name="laser.wav"/>
                                        </p:tgtEl>
                                      </p:cMediaNode>
                                    </p:audio>
                                  </p:subTnLst>
                                </p:cTn>
                              </p:par>
                              <p:par>
                                <p:cTn id="369" presetID="1" presetClass="mediacall" presetSubtype="0" fill="hold" nodeType="withEffect">
                                  <p:stCondLst>
                                    <p:cond delay="1000"/>
                                  </p:stCondLst>
                                  <p:childTnLst>
                                    <p:cmd type="call" cmd="playFrom(0.0)">
                                      <p:cBhvr>
                                        <p:cTn id="370" dur="9428" fill="hold"/>
                                        <p:tgtEl>
                                          <p:spTgt spid="563"/>
                                        </p:tgtEl>
                                      </p:cBhvr>
                                    </p:cmd>
                                  </p:childTnLst>
                                </p:cTn>
                              </p:par>
                            </p:childTnLst>
                          </p:cTn>
                        </p:par>
                      </p:childTnLst>
                    </p:cTn>
                  </p:par>
                </p:childTnLst>
              </p:cTn>
              <p:nextCondLst>
                <p:cond evt="onClick" delay="0">
                  <p:tgtEl>
                    <p:spTgt spid="369"/>
                  </p:tgtEl>
                </p:cond>
              </p:nextCondLst>
            </p:seq>
            <p:seq concurrent="1" nextAc="seek">
              <p:cTn id="371" restart="whenNotActive" fill="hold" evtFilter="cancelBubble" nodeType="interactiveSeq">
                <p:stCondLst>
                  <p:cond evt="onClick" delay="0">
                    <p:tgtEl>
                      <p:spTgt spid="431"/>
                    </p:tgtEl>
                  </p:cond>
                </p:stCondLst>
                <p:endSync evt="end" delay="0">
                  <p:rtn val="all"/>
                </p:endSync>
                <p:childTnLst>
                  <p:par>
                    <p:cTn id="372" fill="hold">
                      <p:stCondLst>
                        <p:cond delay="0"/>
                      </p:stCondLst>
                      <p:childTnLst>
                        <p:par>
                          <p:cTn id="373" fill="hold">
                            <p:stCondLst>
                              <p:cond delay="0"/>
                            </p:stCondLst>
                            <p:childTnLst>
                              <p:par>
                                <p:cTn id="374" presetID="1" presetClass="exit" presetSubtype="0" fill="hold" grpId="0" nodeType="clickEffect">
                                  <p:stCondLst>
                                    <p:cond delay="0"/>
                                  </p:stCondLst>
                                  <p:childTnLst>
                                    <p:set>
                                      <p:cBhvr>
                                        <p:cTn id="375" dur="1" fill="hold">
                                          <p:stCondLst>
                                            <p:cond delay="0"/>
                                          </p:stCondLst>
                                        </p:cTn>
                                        <p:tgtEl>
                                          <p:spTgt spid="431"/>
                                        </p:tgtEl>
                                        <p:attrNameLst>
                                          <p:attrName>style.visibility</p:attrName>
                                        </p:attrNameLst>
                                      </p:cBhvr>
                                      <p:to>
                                        <p:strVal val="hidden"/>
                                      </p:to>
                                    </p:set>
                                  </p:childTnLst>
                                </p:cTn>
                              </p:par>
                              <p:par>
                                <p:cTn id="376" presetID="1" presetClass="entr" presetSubtype="0" fill="hold" grpId="0" nodeType="withEffect">
                                  <p:stCondLst>
                                    <p:cond delay="0"/>
                                  </p:stCondLst>
                                  <p:childTnLst>
                                    <p:set>
                                      <p:cBhvr>
                                        <p:cTn id="377" dur="1" fill="hold">
                                          <p:stCondLst>
                                            <p:cond delay="0"/>
                                          </p:stCondLst>
                                        </p:cTn>
                                        <p:tgtEl>
                                          <p:spTgt spid="370"/>
                                        </p:tgtEl>
                                        <p:attrNameLst>
                                          <p:attrName>style.visibility</p:attrName>
                                        </p:attrNameLst>
                                      </p:cBhvr>
                                      <p:to>
                                        <p:strVal val="visible"/>
                                      </p:to>
                                    </p:set>
                                  </p:childTnLst>
                                </p:cTn>
                              </p:par>
                            </p:childTnLst>
                          </p:cTn>
                        </p:par>
                        <p:par>
                          <p:cTn id="378" fill="hold">
                            <p:stCondLst>
                              <p:cond delay="0"/>
                            </p:stCondLst>
                            <p:childTnLst>
                              <p:par>
                                <p:cTn id="379" presetID="1" presetClass="entr" presetSubtype="0" fill="hold" grpId="0" nodeType="afterEffect">
                                  <p:stCondLst>
                                    <p:cond delay="1000"/>
                                  </p:stCondLst>
                                  <p:childTnLst>
                                    <p:set>
                                      <p:cBhvr>
                                        <p:cTn id="380" dur="1" fill="hold">
                                          <p:stCondLst>
                                            <p:cond delay="0"/>
                                          </p:stCondLst>
                                        </p:cTn>
                                        <p:tgtEl>
                                          <p:spTgt spid="371"/>
                                        </p:tgtEl>
                                        <p:attrNameLst>
                                          <p:attrName>style.visibility</p:attrName>
                                        </p:attrNameLst>
                                      </p:cBhvr>
                                      <p:to>
                                        <p:strVal val="visible"/>
                                      </p:to>
                                    </p:set>
                                  </p:childTnLst>
                                </p:cTn>
                              </p:par>
                            </p:childTnLst>
                          </p:cTn>
                        </p:par>
                        <p:par>
                          <p:cTn id="381" fill="hold">
                            <p:stCondLst>
                              <p:cond delay="1000"/>
                            </p:stCondLst>
                            <p:childTnLst>
                              <p:par>
                                <p:cTn id="382" presetID="1" presetClass="entr" presetSubtype="0" fill="hold" grpId="0" nodeType="afterEffect">
                                  <p:stCondLst>
                                    <p:cond delay="1000"/>
                                  </p:stCondLst>
                                  <p:childTnLst>
                                    <p:set>
                                      <p:cBhvr>
                                        <p:cTn id="383" dur="1" fill="hold">
                                          <p:stCondLst>
                                            <p:cond delay="0"/>
                                          </p:stCondLst>
                                        </p:cTn>
                                        <p:tgtEl>
                                          <p:spTgt spid="372"/>
                                        </p:tgtEl>
                                        <p:attrNameLst>
                                          <p:attrName>style.visibility</p:attrName>
                                        </p:attrNameLst>
                                      </p:cBhvr>
                                      <p:to>
                                        <p:strVal val="visible"/>
                                      </p:to>
                                    </p:set>
                                  </p:childTnLst>
                                </p:cTn>
                              </p:par>
                            </p:childTnLst>
                          </p:cTn>
                        </p:par>
                        <p:par>
                          <p:cTn id="384" fill="hold">
                            <p:stCondLst>
                              <p:cond delay="2000"/>
                            </p:stCondLst>
                            <p:childTnLst>
                              <p:par>
                                <p:cTn id="385" presetID="1" presetClass="entr" presetSubtype="0" fill="hold" grpId="0" nodeType="afterEffect">
                                  <p:stCondLst>
                                    <p:cond delay="1000"/>
                                  </p:stCondLst>
                                  <p:childTnLst>
                                    <p:set>
                                      <p:cBhvr>
                                        <p:cTn id="386" dur="1" fill="hold">
                                          <p:stCondLst>
                                            <p:cond delay="0"/>
                                          </p:stCondLst>
                                        </p:cTn>
                                        <p:tgtEl>
                                          <p:spTgt spid="373"/>
                                        </p:tgtEl>
                                        <p:attrNameLst>
                                          <p:attrName>style.visibility</p:attrName>
                                        </p:attrNameLst>
                                      </p:cBhvr>
                                      <p:to>
                                        <p:strVal val="visible"/>
                                      </p:to>
                                    </p:set>
                                  </p:childTnLst>
                                </p:cTn>
                              </p:par>
                            </p:childTnLst>
                          </p:cTn>
                        </p:par>
                        <p:par>
                          <p:cTn id="387" fill="hold">
                            <p:stCondLst>
                              <p:cond delay="3000"/>
                            </p:stCondLst>
                            <p:childTnLst>
                              <p:par>
                                <p:cTn id="388" presetID="1" presetClass="entr" presetSubtype="0" fill="hold" grpId="0" nodeType="afterEffect">
                                  <p:stCondLst>
                                    <p:cond delay="1000"/>
                                  </p:stCondLst>
                                  <p:childTnLst>
                                    <p:set>
                                      <p:cBhvr>
                                        <p:cTn id="389" dur="1" fill="hold">
                                          <p:stCondLst>
                                            <p:cond delay="0"/>
                                          </p:stCondLst>
                                        </p:cTn>
                                        <p:tgtEl>
                                          <p:spTgt spid="374"/>
                                        </p:tgtEl>
                                        <p:attrNameLst>
                                          <p:attrName>style.visibility</p:attrName>
                                        </p:attrNameLst>
                                      </p:cBhvr>
                                      <p:to>
                                        <p:strVal val="visible"/>
                                      </p:to>
                                    </p:set>
                                  </p:childTnLst>
                                </p:cTn>
                              </p:par>
                            </p:childTnLst>
                          </p:cTn>
                        </p:par>
                        <p:par>
                          <p:cTn id="390" fill="hold">
                            <p:stCondLst>
                              <p:cond delay="4000"/>
                            </p:stCondLst>
                            <p:childTnLst>
                              <p:par>
                                <p:cTn id="391" presetID="1" presetClass="entr" presetSubtype="0" fill="hold" grpId="0" nodeType="afterEffect">
                                  <p:stCondLst>
                                    <p:cond delay="1000"/>
                                  </p:stCondLst>
                                  <p:childTnLst>
                                    <p:set>
                                      <p:cBhvr>
                                        <p:cTn id="392" dur="1" fill="hold">
                                          <p:stCondLst>
                                            <p:cond delay="0"/>
                                          </p:stCondLst>
                                        </p:cTn>
                                        <p:tgtEl>
                                          <p:spTgt spid="375"/>
                                        </p:tgtEl>
                                        <p:attrNameLst>
                                          <p:attrName>style.visibility</p:attrName>
                                        </p:attrNameLst>
                                      </p:cBhvr>
                                      <p:to>
                                        <p:strVal val="visible"/>
                                      </p:to>
                                    </p:set>
                                  </p:childTnLst>
                                </p:cTn>
                              </p:par>
                            </p:childTnLst>
                          </p:cTn>
                        </p:par>
                        <p:par>
                          <p:cTn id="393" fill="hold">
                            <p:stCondLst>
                              <p:cond delay="5000"/>
                            </p:stCondLst>
                            <p:childTnLst>
                              <p:par>
                                <p:cTn id="394" presetID="1" presetClass="entr" presetSubtype="0" fill="hold" grpId="0" nodeType="afterEffect">
                                  <p:stCondLst>
                                    <p:cond delay="1000"/>
                                  </p:stCondLst>
                                  <p:childTnLst>
                                    <p:set>
                                      <p:cBhvr>
                                        <p:cTn id="395" dur="1" fill="hold">
                                          <p:stCondLst>
                                            <p:cond delay="0"/>
                                          </p:stCondLst>
                                        </p:cTn>
                                        <p:tgtEl>
                                          <p:spTgt spid="376"/>
                                        </p:tgtEl>
                                        <p:attrNameLst>
                                          <p:attrName>style.visibility</p:attrName>
                                        </p:attrNameLst>
                                      </p:cBhvr>
                                      <p:to>
                                        <p:strVal val="visible"/>
                                      </p:to>
                                    </p:set>
                                  </p:childTnLst>
                                </p:cTn>
                              </p:par>
                            </p:childTnLst>
                          </p:cTn>
                        </p:par>
                        <p:par>
                          <p:cTn id="396" fill="hold">
                            <p:stCondLst>
                              <p:cond delay="6000"/>
                            </p:stCondLst>
                            <p:childTnLst>
                              <p:par>
                                <p:cTn id="397" presetID="1" presetClass="entr" presetSubtype="0" fill="hold" grpId="0" nodeType="afterEffect">
                                  <p:stCondLst>
                                    <p:cond delay="1000"/>
                                  </p:stCondLst>
                                  <p:childTnLst>
                                    <p:set>
                                      <p:cBhvr>
                                        <p:cTn id="398" dur="1" fill="hold">
                                          <p:stCondLst>
                                            <p:cond delay="0"/>
                                          </p:stCondLst>
                                        </p:cTn>
                                        <p:tgtEl>
                                          <p:spTgt spid="377"/>
                                        </p:tgtEl>
                                        <p:attrNameLst>
                                          <p:attrName>style.visibility</p:attrName>
                                        </p:attrNameLst>
                                      </p:cBhvr>
                                      <p:to>
                                        <p:strVal val="visible"/>
                                      </p:to>
                                    </p:set>
                                  </p:childTnLst>
                                </p:cTn>
                              </p:par>
                            </p:childTnLst>
                          </p:cTn>
                        </p:par>
                        <p:par>
                          <p:cTn id="399" fill="hold">
                            <p:stCondLst>
                              <p:cond delay="7000"/>
                            </p:stCondLst>
                            <p:childTnLst>
                              <p:par>
                                <p:cTn id="400" presetID="1" presetClass="entr" presetSubtype="0" fill="hold" grpId="0" nodeType="afterEffect">
                                  <p:stCondLst>
                                    <p:cond delay="1000"/>
                                  </p:stCondLst>
                                  <p:childTnLst>
                                    <p:set>
                                      <p:cBhvr>
                                        <p:cTn id="401" dur="1" fill="hold">
                                          <p:stCondLst>
                                            <p:cond delay="0"/>
                                          </p:stCondLst>
                                        </p:cTn>
                                        <p:tgtEl>
                                          <p:spTgt spid="378"/>
                                        </p:tgtEl>
                                        <p:attrNameLst>
                                          <p:attrName>style.visibility</p:attrName>
                                        </p:attrNameLst>
                                      </p:cBhvr>
                                      <p:to>
                                        <p:strVal val="visible"/>
                                      </p:to>
                                    </p:set>
                                  </p:childTnLst>
                                </p:cTn>
                              </p:par>
                            </p:childTnLst>
                          </p:cTn>
                        </p:par>
                        <p:par>
                          <p:cTn id="402" fill="hold">
                            <p:stCondLst>
                              <p:cond delay="8000"/>
                            </p:stCondLst>
                            <p:childTnLst>
                              <p:par>
                                <p:cTn id="403" presetID="1" presetClass="entr" presetSubtype="0" fill="hold" grpId="0" nodeType="afterEffect">
                                  <p:stCondLst>
                                    <p:cond delay="1000"/>
                                  </p:stCondLst>
                                  <p:childTnLst>
                                    <p:set>
                                      <p:cBhvr>
                                        <p:cTn id="404" dur="1" fill="hold">
                                          <p:stCondLst>
                                            <p:cond delay="0"/>
                                          </p:stCondLst>
                                        </p:cTn>
                                        <p:tgtEl>
                                          <p:spTgt spid="379"/>
                                        </p:tgtEl>
                                        <p:attrNameLst>
                                          <p:attrName>style.visibility</p:attrName>
                                        </p:attrNameLst>
                                      </p:cBhvr>
                                      <p:to>
                                        <p:strVal val="visible"/>
                                      </p:to>
                                    </p:set>
                                  </p:childTnLst>
                                </p:cTn>
                              </p:par>
                            </p:childTnLst>
                          </p:cTn>
                        </p:par>
                        <p:par>
                          <p:cTn id="405" fill="hold">
                            <p:stCondLst>
                              <p:cond delay="9000"/>
                            </p:stCondLst>
                            <p:childTnLst>
                              <p:par>
                                <p:cTn id="406" presetID="1" presetClass="entr" presetSubtype="0" fill="hold" grpId="0" nodeType="afterEffect">
                                  <p:stCondLst>
                                    <p:cond delay="1000"/>
                                  </p:stCondLst>
                                  <p:childTnLst>
                                    <p:set>
                                      <p:cBhvr>
                                        <p:cTn id="407" dur="1" fill="hold">
                                          <p:stCondLst>
                                            <p:cond delay="0"/>
                                          </p:stCondLst>
                                        </p:cTn>
                                        <p:tgtEl>
                                          <p:spTgt spid="380"/>
                                        </p:tgtEl>
                                        <p:attrNameLst>
                                          <p:attrName>style.visibility</p:attrName>
                                        </p:attrNameLst>
                                      </p:cBhvr>
                                      <p:to>
                                        <p:strVal val="visible"/>
                                      </p:to>
                                    </p:set>
                                  </p:childTnLst>
                                </p:cTn>
                              </p:par>
                            </p:childTnLst>
                          </p:cTn>
                        </p:par>
                        <p:par>
                          <p:cTn id="408" fill="hold">
                            <p:stCondLst>
                              <p:cond delay="10000"/>
                            </p:stCondLst>
                            <p:childTnLst>
                              <p:par>
                                <p:cTn id="409" presetID="1" presetClass="entr" presetSubtype="0" fill="hold" grpId="0" nodeType="afterEffect">
                                  <p:stCondLst>
                                    <p:cond delay="1000"/>
                                  </p:stCondLst>
                                  <p:childTnLst>
                                    <p:set>
                                      <p:cBhvr>
                                        <p:cTn id="410" dur="1" fill="hold">
                                          <p:stCondLst>
                                            <p:cond delay="0"/>
                                          </p:stCondLst>
                                        </p:cTn>
                                        <p:tgtEl>
                                          <p:spTgt spid="381"/>
                                        </p:tgtEl>
                                        <p:attrNameLst>
                                          <p:attrName>style.visibility</p:attrName>
                                        </p:attrNameLst>
                                      </p:cBhvr>
                                      <p:to>
                                        <p:strVal val="visible"/>
                                      </p:to>
                                    </p:set>
                                  </p:childTnLst>
                                </p:cTn>
                              </p:par>
                            </p:childTnLst>
                          </p:cTn>
                        </p:par>
                        <p:par>
                          <p:cTn id="411" fill="hold">
                            <p:stCondLst>
                              <p:cond delay="11000"/>
                            </p:stCondLst>
                            <p:childTnLst>
                              <p:par>
                                <p:cTn id="412" presetID="1" presetClass="entr" presetSubtype="0" fill="hold" grpId="0" nodeType="afterEffect">
                                  <p:stCondLst>
                                    <p:cond delay="1000"/>
                                  </p:stCondLst>
                                  <p:childTnLst>
                                    <p:set>
                                      <p:cBhvr>
                                        <p:cTn id="413" dur="1" fill="hold">
                                          <p:stCondLst>
                                            <p:cond delay="0"/>
                                          </p:stCondLst>
                                        </p:cTn>
                                        <p:tgtEl>
                                          <p:spTgt spid="382"/>
                                        </p:tgtEl>
                                        <p:attrNameLst>
                                          <p:attrName>style.visibility</p:attrName>
                                        </p:attrNameLst>
                                      </p:cBhvr>
                                      <p:to>
                                        <p:strVal val="visible"/>
                                      </p:to>
                                    </p:set>
                                  </p:childTnLst>
                                </p:cTn>
                              </p:par>
                            </p:childTnLst>
                          </p:cTn>
                        </p:par>
                        <p:par>
                          <p:cTn id="414" fill="hold">
                            <p:stCondLst>
                              <p:cond delay="12000"/>
                            </p:stCondLst>
                            <p:childTnLst>
                              <p:par>
                                <p:cTn id="415" presetID="1" presetClass="entr" presetSubtype="0" fill="hold" grpId="0" nodeType="afterEffect">
                                  <p:stCondLst>
                                    <p:cond delay="1000"/>
                                  </p:stCondLst>
                                  <p:childTnLst>
                                    <p:set>
                                      <p:cBhvr>
                                        <p:cTn id="416" dur="1" fill="hold">
                                          <p:stCondLst>
                                            <p:cond delay="0"/>
                                          </p:stCondLst>
                                        </p:cTn>
                                        <p:tgtEl>
                                          <p:spTgt spid="383"/>
                                        </p:tgtEl>
                                        <p:attrNameLst>
                                          <p:attrName>style.visibility</p:attrName>
                                        </p:attrNameLst>
                                      </p:cBhvr>
                                      <p:to>
                                        <p:strVal val="visible"/>
                                      </p:to>
                                    </p:set>
                                  </p:childTnLst>
                                </p:cTn>
                              </p:par>
                            </p:childTnLst>
                          </p:cTn>
                        </p:par>
                        <p:par>
                          <p:cTn id="417" fill="hold">
                            <p:stCondLst>
                              <p:cond delay="13000"/>
                            </p:stCondLst>
                            <p:childTnLst>
                              <p:par>
                                <p:cTn id="418" presetID="1" presetClass="entr" presetSubtype="0" fill="hold" grpId="0" nodeType="afterEffect">
                                  <p:stCondLst>
                                    <p:cond delay="1000"/>
                                  </p:stCondLst>
                                  <p:childTnLst>
                                    <p:set>
                                      <p:cBhvr>
                                        <p:cTn id="419" dur="1" fill="hold">
                                          <p:stCondLst>
                                            <p:cond delay="0"/>
                                          </p:stCondLst>
                                        </p:cTn>
                                        <p:tgtEl>
                                          <p:spTgt spid="384"/>
                                        </p:tgtEl>
                                        <p:attrNameLst>
                                          <p:attrName>style.visibility</p:attrName>
                                        </p:attrNameLst>
                                      </p:cBhvr>
                                      <p:to>
                                        <p:strVal val="visible"/>
                                      </p:to>
                                    </p:set>
                                  </p:childTnLst>
                                </p:cTn>
                              </p:par>
                            </p:childTnLst>
                          </p:cTn>
                        </p:par>
                        <p:par>
                          <p:cTn id="420" fill="hold">
                            <p:stCondLst>
                              <p:cond delay="14000"/>
                            </p:stCondLst>
                            <p:childTnLst>
                              <p:par>
                                <p:cTn id="421" presetID="1" presetClass="entr" presetSubtype="0" fill="hold" grpId="0" nodeType="afterEffect">
                                  <p:stCondLst>
                                    <p:cond delay="1000"/>
                                  </p:stCondLst>
                                  <p:childTnLst>
                                    <p:set>
                                      <p:cBhvr>
                                        <p:cTn id="422" dur="1" fill="hold">
                                          <p:stCondLst>
                                            <p:cond delay="0"/>
                                          </p:stCondLst>
                                        </p:cTn>
                                        <p:tgtEl>
                                          <p:spTgt spid="385"/>
                                        </p:tgtEl>
                                        <p:attrNameLst>
                                          <p:attrName>style.visibility</p:attrName>
                                        </p:attrNameLst>
                                      </p:cBhvr>
                                      <p:to>
                                        <p:strVal val="visible"/>
                                      </p:to>
                                    </p:set>
                                  </p:childTnLst>
                                </p:cTn>
                              </p:par>
                            </p:childTnLst>
                          </p:cTn>
                        </p:par>
                        <p:par>
                          <p:cTn id="423" fill="hold">
                            <p:stCondLst>
                              <p:cond delay="15000"/>
                            </p:stCondLst>
                            <p:childTnLst>
                              <p:par>
                                <p:cTn id="424" presetID="1" presetClass="entr" presetSubtype="0" fill="hold" grpId="0" nodeType="afterEffect">
                                  <p:stCondLst>
                                    <p:cond delay="1000"/>
                                  </p:stCondLst>
                                  <p:childTnLst>
                                    <p:set>
                                      <p:cBhvr>
                                        <p:cTn id="425" dur="1" fill="hold">
                                          <p:stCondLst>
                                            <p:cond delay="0"/>
                                          </p:stCondLst>
                                        </p:cTn>
                                        <p:tgtEl>
                                          <p:spTgt spid="386"/>
                                        </p:tgtEl>
                                        <p:attrNameLst>
                                          <p:attrName>style.visibility</p:attrName>
                                        </p:attrNameLst>
                                      </p:cBhvr>
                                      <p:to>
                                        <p:strVal val="visible"/>
                                      </p:to>
                                    </p:set>
                                  </p:childTnLst>
                                </p:cTn>
                              </p:par>
                            </p:childTnLst>
                          </p:cTn>
                        </p:par>
                        <p:par>
                          <p:cTn id="426" fill="hold">
                            <p:stCondLst>
                              <p:cond delay="16000"/>
                            </p:stCondLst>
                            <p:childTnLst>
                              <p:par>
                                <p:cTn id="427" presetID="1" presetClass="entr" presetSubtype="0" fill="hold" grpId="0" nodeType="afterEffect">
                                  <p:stCondLst>
                                    <p:cond delay="1000"/>
                                  </p:stCondLst>
                                  <p:childTnLst>
                                    <p:set>
                                      <p:cBhvr>
                                        <p:cTn id="428" dur="1" fill="hold">
                                          <p:stCondLst>
                                            <p:cond delay="0"/>
                                          </p:stCondLst>
                                        </p:cTn>
                                        <p:tgtEl>
                                          <p:spTgt spid="387"/>
                                        </p:tgtEl>
                                        <p:attrNameLst>
                                          <p:attrName>style.visibility</p:attrName>
                                        </p:attrNameLst>
                                      </p:cBhvr>
                                      <p:to>
                                        <p:strVal val="visible"/>
                                      </p:to>
                                    </p:set>
                                  </p:childTnLst>
                                </p:cTn>
                              </p:par>
                            </p:childTnLst>
                          </p:cTn>
                        </p:par>
                        <p:par>
                          <p:cTn id="429" fill="hold">
                            <p:stCondLst>
                              <p:cond delay="17000"/>
                            </p:stCondLst>
                            <p:childTnLst>
                              <p:par>
                                <p:cTn id="430" presetID="1" presetClass="entr" presetSubtype="0" fill="hold" grpId="0" nodeType="afterEffect">
                                  <p:stCondLst>
                                    <p:cond delay="1000"/>
                                  </p:stCondLst>
                                  <p:childTnLst>
                                    <p:set>
                                      <p:cBhvr>
                                        <p:cTn id="431" dur="1" fill="hold">
                                          <p:stCondLst>
                                            <p:cond delay="0"/>
                                          </p:stCondLst>
                                        </p:cTn>
                                        <p:tgtEl>
                                          <p:spTgt spid="388"/>
                                        </p:tgtEl>
                                        <p:attrNameLst>
                                          <p:attrName>style.visibility</p:attrName>
                                        </p:attrNameLst>
                                      </p:cBhvr>
                                      <p:to>
                                        <p:strVal val="visible"/>
                                      </p:to>
                                    </p:set>
                                  </p:childTnLst>
                                </p:cTn>
                              </p:par>
                            </p:childTnLst>
                          </p:cTn>
                        </p:par>
                        <p:par>
                          <p:cTn id="432" fill="hold">
                            <p:stCondLst>
                              <p:cond delay="18000"/>
                            </p:stCondLst>
                            <p:childTnLst>
                              <p:par>
                                <p:cTn id="433" presetID="1" presetClass="entr" presetSubtype="0" fill="hold" grpId="0" nodeType="afterEffect">
                                  <p:stCondLst>
                                    <p:cond delay="1000"/>
                                  </p:stCondLst>
                                  <p:childTnLst>
                                    <p:set>
                                      <p:cBhvr>
                                        <p:cTn id="434" dur="1" fill="hold">
                                          <p:stCondLst>
                                            <p:cond delay="0"/>
                                          </p:stCondLst>
                                        </p:cTn>
                                        <p:tgtEl>
                                          <p:spTgt spid="389"/>
                                        </p:tgtEl>
                                        <p:attrNameLst>
                                          <p:attrName>style.visibility</p:attrName>
                                        </p:attrNameLst>
                                      </p:cBhvr>
                                      <p:to>
                                        <p:strVal val="visible"/>
                                      </p:to>
                                    </p:set>
                                  </p:childTnLst>
                                </p:cTn>
                              </p:par>
                            </p:childTnLst>
                          </p:cTn>
                        </p:par>
                        <p:par>
                          <p:cTn id="435" fill="hold">
                            <p:stCondLst>
                              <p:cond delay="19000"/>
                            </p:stCondLst>
                            <p:childTnLst>
                              <p:par>
                                <p:cTn id="436" presetID="1" presetClass="entr" presetSubtype="0" fill="hold" grpId="0" nodeType="afterEffect">
                                  <p:stCondLst>
                                    <p:cond delay="1000"/>
                                  </p:stCondLst>
                                  <p:childTnLst>
                                    <p:set>
                                      <p:cBhvr>
                                        <p:cTn id="437" dur="1" fill="hold">
                                          <p:stCondLst>
                                            <p:cond delay="0"/>
                                          </p:stCondLst>
                                        </p:cTn>
                                        <p:tgtEl>
                                          <p:spTgt spid="390"/>
                                        </p:tgtEl>
                                        <p:attrNameLst>
                                          <p:attrName>style.visibility</p:attrName>
                                        </p:attrNameLst>
                                      </p:cBhvr>
                                      <p:to>
                                        <p:strVal val="visible"/>
                                      </p:to>
                                    </p:set>
                                  </p:childTnLst>
                                </p:cTn>
                              </p:par>
                            </p:childTnLst>
                          </p:cTn>
                        </p:par>
                        <p:par>
                          <p:cTn id="438" fill="hold">
                            <p:stCondLst>
                              <p:cond delay="20000"/>
                            </p:stCondLst>
                            <p:childTnLst>
                              <p:par>
                                <p:cTn id="439" presetID="1" presetClass="entr" presetSubtype="0" fill="hold" grpId="0" nodeType="afterEffect">
                                  <p:stCondLst>
                                    <p:cond delay="1000"/>
                                  </p:stCondLst>
                                  <p:childTnLst>
                                    <p:set>
                                      <p:cBhvr>
                                        <p:cTn id="440" dur="1" fill="hold">
                                          <p:stCondLst>
                                            <p:cond delay="0"/>
                                          </p:stCondLst>
                                        </p:cTn>
                                        <p:tgtEl>
                                          <p:spTgt spid="391"/>
                                        </p:tgtEl>
                                        <p:attrNameLst>
                                          <p:attrName>style.visibility</p:attrName>
                                        </p:attrNameLst>
                                      </p:cBhvr>
                                      <p:to>
                                        <p:strVal val="visible"/>
                                      </p:to>
                                    </p:set>
                                  </p:childTnLst>
                                </p:cTn>
                              </p:par>
                            </p:childTnLst>
                          </p:cTn>
                        </p:par>
                        <p:par>
                          <p:cTn id="441" fill="hold">
                            <p:stCondLst>
                              <p:cond delay="21000"/>
                            </p:stCondLst>
                            <p:childTnLst>
                              <p:par>
                                <p:cTn id="442" presetID="1" presetClass="entr" presetSubtype="0" fill="hold" grpId="0" nodeType="afterEffect">
                                  <p:stCondLst>
                                    <p:cond delay="1000"/>
                                  </p:stCondLst>
                                  <p:childTnLst>
                                    <p:set>
                                      <p:cBhvr>
                                        <p:cTn id="443" dur="1" fill="hold">
                                          <p:stCondLst>
                                            <p:cond delay="0"/>
                                          </p:stCondLst>
                                        </p:cTn>
                                        <p:tgtEl>
                                          <p:spTgt spid="392"/>
                                        </p:tgtEl>
                                        <p:attrNameLst>
                                          <p:attrName>style.visibility</p:attrName>
                                        </p:attrNameLst>
                                      </p:cBhvr>
                                      <p:to>
                                        <p:strVal val="visible"/>
                                      </p:to>
                                    </p:set>
                                  </p:childTnLst>
                                </p:cTn>
                              </p:par>
                            </p:childTnLst>
                          </p:cTn>
                        </p:par>
                        <p:par>
                          <p:cTn id="444" fill="hold">
                            <p:stCondLst>
                              <p:cond delay="22000"/>
                            </p:stCondLst>
                            <p:childTnLst>
                              <p:par>
                                <p:cTn id="445" presetID="1" presetClass="entr" presetSubtype="0" fill="hold" grpId="0" nodeType="afterEffect">
                                  <p:stCondLst>
                                    <p:cond delay="1000"/>
                                  </p:stCondLst>
                                  <p:childTnLst>
                                    <p:set>
                                      <p:cBhvr>
                                        <p:cTn id="446" dur="1" fill="hold">
                                          <p:stCondLst>
                                            <p:cond delay="0"/>
                                          </p:stCondLst>
                                        </p:cTn>
                                        <p:tgtEl>
                                          <p:spTgt spid="393"/>
                                        </p:tgtEl>
                                        <p:attrNameLst>
                                          <p:attrName>style.visibility</p:attrName>
                                        </p:attrNameLst>
                                      </p:cBhvr>
                                      <p:to>
                                        <p:strVal val="visible"/>
                                      </p:to>
                                    </p:set>
                                  </p:childTnLst>
                                </p:cTn>
                              </p:par>
                            </p:childTnLst>
                          </p:cTn>
                        </p:par>
                        <p:par>
                          <p:cTn id="447" fill="hold">
                            <p:stCondLst>
                              <p:cond delay="23000"/>
                            </p:stCondLst>
                            <p:childTnLst>
                              <p:par>
                                <p:cTn id="448" presetID="1" presetClass="entr" presetSubtype="0" fill="hold" grpId="0" nodeType="afterEffect">
                                  <p:stCondLst>
                                    <p:cond delay="1000"/>
                                  </p:stCondLst>
                                  <p:childTnLst>
                                    <p:set>
                                      <p:cBhvr>
                                        <p:cTn id="449" dur="1" fill="hold">
                                          <p:stCondLst>
                                            <p:cond delay="0"/>
                                          </p:stCondLst>
                                        </p:cTn>
                                        <p:tgtEl>
                                          <p:spTgt spid="394"/>
                                        </p:tgtEl>
                                        <p:attrNameLst>
                                          <p:attrName>style.visibility</p:attrName>
                                        </p:attrNameLst>
                                      </p:cBhvr>
                                      <p:to>
                                        <p:strVal val="visible"/>
                                      </p:to>
                                    </p:set>
                                  </p:childTnLst>
                                </p:cTn>
                              </p:par>
                            </p:childTnLst>
                          </p:cTn>
                        </p:par>
                        <p:par>
                          <p:cTn id="450" fill="hold">
                            <p:stCondLst>
                              <p:cond delay="24000"/>
                            </p:stCondLst>
                            <p:childTnLst>
                              <p:par>
                                <p:cTn id="451" presetID="1" presetClass="entr" presetSubtype="0" fill="hold" grpId="0" nodeType="afterEffect">
                                  <p:stCondLst>
                                    <p:cond delay="1000"/>
                                  </p:stCondLst>
                                  <p:childTnLst>
                                    <p:set>
                                      <p:cBhvr>
                                        <p:cTn id="452" dur="1" fill="hold">
                                          <p:stCondLst>
                                            <p:cond delay="0"/>
                                          </p:stCondLst>
                                        </p:cTn>
                                        <p:tgtEl>
                                          <p:spTgt spid="395"/>
                                        </p:tgtEl>
                                        <p:attrNameLst>
                                          <p:attrName>style.visibility</p:attrName>
                                        </p:attrNameLst>
                                      </p:cBhvr>
                                      <p:to>
                                        <p:strVal val="visible"/>
                                      </p:to>
                                    </p:set>
                                  </p:childTnLst>
                                </p:cTn>
                              </p:par>
                            </p:childTnLst>
                          </p:cTn>
                        </p:par>
                        <p:par>
                          <p:cTn id="453" fill="hold">
                            <p:stCondLst>
                              <p:cond delay="25000"/>
                            </p:stCondLst>
                            <p:childTnLst>
                              <p:par>
                                <p:cTn id="454" presetID="1" presetClass="entr" presetSubtype="0" fill="hold" grpId="0" nodeType="afterEffect">
                                  <p:stCondLst>
                                    <p:cond delay="1000"/>
                                  </p:stCondLst>
                                  <p:childTnLst>
                                    <p:set>
                                      <p:cBhvr>
                                        <p:cTn id="455" dur="1" fill="hold">
                                          <p:stCondLst>
                                            <p:cond delay="0"/>
                                          </p:stCondLst>
                                        </p:cTn>
                                        <p:tgtEl>
                                          <p:spTgt spid="396"/>
                                        </p:tgtEl>
                                        <p:attrNameLst>
                                          <p:attrName>style.visibility</p:attrName>
                                        </p:attrNameLst>
                                      </p:cBhvr>
                                      <p:to>
                                        <p:strVal val="visible"/>
                                      </p:to>
                                    </p:set>
                                  </p:childTnLst>
                                </p:cTn>
                              </p:par>
                            </p:childTnLst>
                          </p:cTn>
                        </p:par>
                        <p:par>
                          <p:cTn id="456" fill="hold">
                            <p:stCondLst>
                              <p:cond delay="26000"/>
                            </p:stCondLst>
                            <p:childTnLst>
                              <p:par>
                                <p:cTn id="457" presetID="1" presetClass="entr" presetSubtype="0" fill="hold" grpId="0" nodeType="afterEffect">
                                  <p:stCondLst>
                                    <p:cond delay="1000"/>
                                  </p:stCondLst>
                                  <p:childTnLst>
                                    <p:set>
                                      <p:cBhvr>
                                        <p:cTn id="458" dur="1" fill="hold">
                                          <p:stCondLst>
                                            <p:cond delay="0"/>
                                          </p:stCondLst>
                                        </p:cTn>
                                        <p:tgtEl>
                                          <p:spTgt spid="397"/>
                                        </p:tgtEl>
                                        <p:attrNameLst>
                                          <p:attrName>style.visibility</p:attrName>
                                        </p:attrNameLst>
                                      </p:cBhvr>
                                      <p:to>
                                        <p:strVal val="visible"/>
                                      </p:to>
                                    </p:set>
                                  </p:childTnLst>
                                </p:cTn>
                              </p:par>
                            </p:childTnLst>
                          </p:cTn>
                        </p:par>
                        <p:par>
                          <p:cTn id="459" fill="hold">
                            <p:stCondLst>
                              <p:cond delay="27000"/>
                            </p:stCondLst>
                            <p:childTnLst>
                              <p:par>
                                <p:cTn id="460" presetID="1" presetClass="entr" presetSubtype="0" fill="hold" grpId="0" nodeType="afterEffect">
                                  <p:stCondLst>
                                    <p:cond delay="1000"/>
                                  </p:stCondLst>
                                  <p:childTnLst>
                                    <p:set>
                                      <p:cBhvr>
                                        <p:cTn id="461" dur="1" fill="hold">
                                          <p:stCondLst>
                                            <p:cond delay="0"/>
                                          </p:stCondLst>
                                        </p:cTn>
                                        <p:tgtEl>
                                          <p:spTgt spid="398"/>
                                        </p:tgtEl>
                                        <p:attrNameLst>
                                          <p:attrName>style.visibility</p:attrName>
                                        </p:attrNameLst>
                                      </p:cBhvr>
                                      <p:to>
                                        <p:strVal val="visible"/>
                                      </p:to>
                                    </p:set>
                                  </p:childTnLst>
                                </p:cTn>
                              </p:par>
                            </p:childTnLst>
                          </p:cTn>
                        </p:par>
                        <p:par>
                          <p:cTn id="462" fill="hold">
                            <p:stCondLst>
                              <p:cond delay="28000"/>
                            </p:stCondLst>
                            <p:childTnLst>
                              <p:par>
                                <p:cTn id="463" presetID="1" presetClass="entr" presetSubtype="0" fill="hold" grpId="0" nodeType="afterEffect">
                                  <p:stCondLst>
                                    <p:cond delay="1000"/>
                                  </p:stCondLst>
                                  <p:childTnLst>
                                    <p:set>
                                      <p:cBhvr>
                                        <p:cTn id="464" dur="1" fill="hold">
                                          <p:stCondLst>
                                            <p:cond delay="0"/>
                                          </p:stCondLst>
                                        </p:cTn>
                                        <p:tgtEl>
                                          <p:spTgt spid="399"/>
                                        </p:tgtEl>
                                        <p:attrNameLst>
                                          <p:attrName>style.visibility</p:attrName>
                                        </p:attrNameLst>
                                      </p:cBhvr>
                                      <p:to>
                                        <p:strVal val="visible"/>
                                      </p:to>
                                    </p:set>
                                  </p:childTnLst>
                                </p:cTn>
                              </p:par>
                            </p:childTnLst>
                          </p:cTn>
                        </p:par>
                        <p:par>
                          <p:cTn id="465" fill="hold">
                            <p:stCondLst>
                              <p:cond delay="29000"/>
                            </p:stCondLst>
                            <p:childTnLst>
                              <p:par>
                                <p:cTn id="466" presetID="1" presetClass="entr" presetSubtype="0" fill="hold" grpId="0" nodeType="afterEffect">
                                  <p:stCondLst>
                                    <p:cond delay="1000"/>
                                  </p:stCondLst>
                                  <p:childTnLst>
                                    <p:set>
                                      <p:cBhvr>
                                        <p:cTn id="467" dur="1" fill="hold">
                                          <p:stCondLst>
                                            <p:cond delay="0"/>
                                          </p:stCondLst>
                                        </p:cTn>
                                        <p:tgtEl>
                                          <p:spTgt spid="400"/>
                                        </p:tgtEl>
                                        <p:attrNameLst>
                                          <p:attrName>style.visibility</p:attrName>
                                        </p:attrNameLst>
                                      </p:cBhvr>
                                      <p:to>
                                        <p:strVal val="visible"/>
                                      </p:to>
                                    </p:set>
                                  </p:childTnLst>
                                </p:cTn>
                              </p:par>
                            </p:childTnLst>
                          </p:cTn>
                        </p:par>
                        <p:par>
                          <p:cTn id="468" fill="hold">
                            <p:stCondLst>
                              <p:cond delay="30000"/>
                            </p:stCondLst>
                            <p:childTnLst>
                              <p:par>
                                <p:cTn id="469" presetID="1" presetClass="entr" presetSubtype="0" fill="hold" grpId="0" nodeType="afterEffect">
                                  <p:stCondLst>
                                    <p:cond delay="1000"/>
                                  </p:stCondLst>
                                  <p:childTnLst>
                                    <p:set>
                                      <p:cBhvr>
                                        <p:cTn id="470" dur="1" fill="hold">
                                          <p:stCondLst>
                                            <p:cond delay="0"/>
                                          </p:stCondLst>
                                        </p:cTn>
                                        <p:tgtEl>
                                          <p:spTgt spid="401"/>
                                        </p:tgtEl>
                                        <p:attrNameLst>
                                          <p:attrName>style.visibility</p:attrName>
                                        </p:attrNameLst>
                                      </p:cBhvr>
                                      <p:to>
                                        <p:strVal val="visible"/>
                                      </p:to>
                                    </p:set>
                                  </p:childTnLst>
                                </p:cTn>
                              </p:par>
                            </p:childTnLst>
                          </p:cTn>
                        </p:par>
                        <p:par>
                          <p:cTn id="471" fill="hold">
                            <p:stCondLst>
                              <p:cond delay="31000"/>
                            </p:stCondLst>
                            <p:childTnLst>
                              <p:par>
                                <p:cTn id="472" presetID="1" presetClass="entr" presetSubtype="0" fill="hold" grpId="0" nodeType="afterEffect">
                                  <p:stCondLst>
                                    <p:cond delay="1000"/>
                                  </p:stCondLst>
                                  <p:childTnLst>
                                    <p:set>
                                      <p:cBhvr>
                                        <p:cTn id="473" dur="1" fill="hold">
                                          <p:stCondLst>
                                            <p:cond delay="0"/>
                                          </p:stCondLst>
                                        </p:cTn>
                                        <p:tgtEl>
                                          <p:spTgt spid="402"/>
                                        </p:tgtEl>
                                        <p:attrNameLst>
                                          <p:attrName>style.visibility</p:attrName>
                                        </p:attrNameLst>
                                      </p:cBhvr>
                                      <p:to>
                                        <p:strVal val="visible"/>
                                      </p:to>
                                    </p:set>
                                  </p:childTnLst>
                                </p:cTn>
                              </p:par>
                            </p:childTnLst>
                          </p:cTn>
                        </p:par>
                        <p:par>
                          <p:cTn id="474" fill="hold">
                            <p:stCondLst>
                              <p:cond delay="32000"/>
                            </p:stCondLst>
                            <p:childTnLst>
                              <p:par>
                                <p:cTn id="475" presetID="1" presetClass="entr" presetSubtype="0" fill="hold" grpId="0" nodeType="afterEffect">
                                  <p:stCondLst>
                                    <p:cond delay="1000"/>
                                  </p:stCondLst>
                                  <p:childTnLst>
                                    <p:set>
                                      <p:cBhvr>
                                        <p:cTn id="476" dur="1" fill="hold">
                                          <p:stCondLst>
                                            <p:cond delay="0"/>
                                          </p:stCondLst>
                                        </p:cTn>
                                        <p:tgtEl>
                                          <p:spTgt spid="403"/>
                                        </p:tgtEl>
                                        <p:attrNameLst>
                                          <p:attrName>style.visibility</p:attrName>
                                        </p:attrNameLst>
                                      </p:cBhvr>
                                      <p:to>
                                        <p:strVal val="visible"/>
                                      </p:to>
                                    </p:set>
                                  </p:childTnLst>
                                </p:cTn>
                              </p:par>
                            </p:childTnLst>
                          </p:cTn>
                        </p:par>
                        <p:par>
                          <p:cTn id="477" fill="hold">
                            <p:stCondLst>
                              <p:cond delay="33000"/>
                            </p:stCondLst>
                            <p:childTnLst>
                              <p:par>
                                <p:cTn id="478" presetID="1" presetClass="entr" presetSubtype="0" fill="hold" grpId="0" nodeType="afterEffect">
                                  <p:stCondLst>
                                    <p:cond delay="1000"/>
                                  </p:stCondLst>
                                  <p:childTnLst>
                                    <p:set>
                                      <p:cBhvr>
                                        <p:cTn id="479" dur="1" fill="hold">
                                          <p:stCondLst>
                                            <p:cond delay="0"/>
                                          </p:stCondLst>
                                        </p:cTn>
                                        <p:tgtEl>
                                          <p:spTgt spid="404"/>
                                        </p:tgtEl>
                                        <p:attrNameLst>
                                          <p:attrName>style.visibility</p:attrName>
                                        </p:attrNameLst>
                                      </p:cBhvr>
                                      <p:to>
                                        <p:strVal val="visible"/>
                                      </p:to>
                                    </p:set>
                                  </p:childTnLst>
                                </p:cTn>
                              </p:par>
                            </p:childTnLst>
                          </p:cTn>
                        </p:par>
                        <p:par>
                          <p:cTn id="480" fill="hold">
                            <p:stCondLst>
                              <p:cond delay="34000"/>
                            </p:stCondLst>
                            <p:childTnLst>
                              <p:par>
                                <p:cTn id="481" presetID="1" presetClass="entr" presetSubtype="0" fill="hold" grpId="0" nodeType="afterEffect">
                                  <p:stCondLst>
                                    <p:cond delay="1000"/>
                                  </p:stCondLst>
                                  <p:childTnLst>
                                    <p:set>
                                      <p:cBhvr>
                                        <p:cTn id="482" dur="1" fill="hold">
                                          <p:stCondLst>
                                            <p:cond delay="0"/>
                                          </p:stCondLst>
                                        </p:cTn>
                                        <p:tgtEl>
                                          <p:spTgt spid="405"/>
                                        </p:tgtEl>
                                        <p:attrNameLst>
                                          <p:attrName>style.visibility</p:attrName>
                                        </p:attrNameLst>
                                      </p:cBhvr>
                                      <p:to>
                                        <p:strVal val="visible"/>
                                      </p:to>
                                    </p:set>
                                  </p:childTnLst>
                                </p:cTn>
                              </p:par>
                            </p:childTnLst>
                          </p:cTn>
                        </p:par>
                        <p:par>
                          <p:cTn id="483" fill="hold">
                            <p:stCondLst>
                              <p:cond delay="35000"/>
                            </p:stCondLst>
                            <p:childTnLst>
                              <p:par>
                                <p:cTn id="484" presetID="1" presetClass="entr" presetSubtype="0" fill="hold" grpId="0" nodeType="afterEffect">
                                  <p:stCondLst>
                                    <p:cond delay="1000"/>
                                  </p:stCondLst>
                                  <p:childTnLst>
                                    <p:set>
                                      <p:cBhvr>
                                        <p:cTn id="485" dur="1" fill="hold">
                                          <p:stCondLst>
                                            <p:cond delay="0"/>
                                          </p:stCondLst>
                                        </p:cTn>
                                        <p:tgtEl>
                                          <p:spTgt spid="406"/>
                                        </p:tgtEl>
                                        <p:attrNameLst>
                                          <p:attrName>style.visibility</p:attrName>
                                        </p:attrNameLst>
                                      </p:cBhvr>
                                      <p:to>
                                        <p:strVal val="visible"/>
                                      </p:to>
                                    </p:set>
                                  </p:childTnLst>
                                </p:cTn>
                              </p:par>
                            </p:childTnLst>
                          </p:cTn>
                        </p:par>
                        <p:par>
                          <p:cTn id="486" fill="hold">
                            <p:stCondLst>
                              <p:cond delay="36000"/>
                            </p:stCondLst>
                            <p:childTnLst>
                              <p:par>
                                <p:cTn id="487" presetID="1" presetClass="entr" presetSubtype="0" fill="hold" grpId="0" nodeType="afterEffect">
                                  <p:stCondLst>
                                    <p:cond delay="1000"/>
                                  </p:stCondLst>
                                  <p:childTnLst>
                                    <p:set>
                                      <p:cBhvr>
                                        <p:cTn id="488" dur="1" fill="hold">
                                          <p:stCondLst>
                                            <p:cond delay="0"/>
                                          </p:stCondLst>
                                        </p:cTn>
                                        <p:tgtEl>
                                          <p:spTgt spid="407"/>
                                        </p:tgtEl>
                                        <p:attrNameLst>
                                          <p:attrName>style.visibility</p:attrName>
                                        </p:attrNameLst>
                                      </p:cBhvr>
                                      <p:to>
                                        <p:strVal val="visible"/>
                                      </p:to>
                                    </p:set>
                                  </p:childTnLst>
                                </p:cTn>
                              </p:par>
                            </p:childTnLst>
                          </p:cTn>
                        </p:par>
                        <p:par>
                          <p:cTn id="489" fill="hold">
                            <p:stCondLst>
                              <p:cond delay="37000"/>
                            </p:stCondLst>
                            <p:childTnLst>
                              <p:par>
                                <p:cTn id="490" presetID="1" presetClass="entr" presetSubtype="0" fill="hold" grpId="0" nodeType="afterEffect">
                                  <p:stCondLst>
                                    <p:cond delay="1000"/>
                                  </p:stCondLst>
                                  <p:childTnLst>
                                    <p:set>
                                      <p:cBhvr>
                                        <p:cTn id="491" dur="1" fill="hold">
                                          <p:stCondLst>
                                            <p:cond delay="0"/>
                                          </p:stCondLst>
                                        </p:cTn>
                                        <p:tgtEl>
                                          <p:spTgt spid="408"/>
                                        </p:tgtEl>
                                        <p:attrNameLst>
                                          <p:attrName>style.visibility</p:attrName>
                                        </p:attrNameLst>
                                      </p:cBhvr>
                                      <p:to>
                                        <p:strVal val="visible"/>
                                      </p:to>
                                    </p:set>
                                  </p:childTnLst>
                                </p:cTn>
                              </p:par>
                            </p:childTnLst>
                          </p:cTn>
                        </p:par>
                        <p:par>
                          <p:cTn id="492" fill="hold">
                            <p:stCondLst>
                              <p:cond delay="38000"/>
                            </p:stCondLst>
                            <p:childTnLst>
                              <p:par>
                                <p:cTn id="493" presetID="1" presetClass="entr" presetSubtype="0" fill="hold" grpId="0" nodeType="afterEffect">
                                  <p:stCondLst>
                                    <p:cond delay="1000"/>
                                  </p:stCondLst>
                                  <p:childTnLst>
                                    <p:set>
                                      <p:cBhvr>
                                        <p:cTn id="494" dur="1" fill="hold">
                                          <p:stCondLst>
                                            <p:cond delay="0"/>
                                          </p:stCondLst>
                                        </p:cTn>
                                        <p:tgtEl>
                                          <p:spTgt spid="409"/>
                                        </p:tgtEl>
                                        <p:attrNameLst>
                                          <p:attrName>style.visibility</p:attrName>
                                        </p:attrNameLst>
                                      </p:cBhvr>
                                      <p:to>
                                        <p:strVal val="visible"/>
                                      </p:to>
                                    </p:set>
                                  </p:childTnLst>
                                </p:cTn>
                              </p:par>
                            </p:childTnLst>
                          </p:cTn>
                        </p:par>
                        <p:par>
                          <p:cTn id="495" fill="hold">
                            <p:stCondLst>
                              <p:cond delay="39000"/>
                            </p:stCondLst>
                            <p:childTnLst>
                              <p:par>
                                <p:cTn id="496" presetID="1" presetClass="entr" presetSubtype="0" fill="hold" grpId="0" nodeType="afterEffect">
                                  <p:stCondLst>
                                    <p:cond delay="1000"/>
                                  </p:stCondLst>
                                  <p:childTnLst>
                                    <p:set>
                                      <p:cBhvr>
                                        <p:cTn id="497" dur="1" fill="hold">
                                          <p:stCondLst>
                                            <p:cond delay="0"/>
                                          </p:stCondLst>
                                        </p:cTn>
                                        <p:tgtEl>
                                          <p:spTgt spid="410"/>
                                        </p:tgtEl>
                                        <p:attrNameLst>
                                          <p:attrName>style.visibility</p:attrName>
                                        </p:attrNameLst>
                                      </p:cBhvr>
                                      <p:to>
                                        <p:strVal val="visible"/>
                                      </p:to>
                                    </p:set>
                                  </p:childTnLst>
                                </p:cTn>
                              </p:par>
                            </p:childTnLst>
                          </p:cTn>
                        </p:par>
                        <p:par>
                          <p:cTn id="498" fill="hold">
                            <p:stCondLst>
                              <p:cond delay="40000"/>
                            </p:stCondLst>
                            <p:childTnLst>
                              <p:par>
                                <p:cTn id="499" presetID="1" presetClass="entr" presetSubtype="0" fill="hold" grpId="0" nodeType="afterEffect">
                                  <p:stCondLst>
                                    <p:cond delay="1000"/>
                                  </p:stCondLst>
                                  <p:childTnLst>
                                    <p:set>
                                      <p:cBhvr>
                                        <p:cTn id="500" dur="1" fill="hold">
                                          <p:stCondLst>
                                            <p:cond delay="0"/>
                                          </p:stCondLst>
                                        </p:cTn>
                                        <p:tgtEl>
                                          <p:spTgt spid="411"/>
                                        </p:tgtEl>
                                        <p:attrNameLst>
                                          <p:attrName>style.visibility</p:attrName>
                                        </p:attrNameLst>
                                      </p:cBhvr>
                                      <p:to>
                                        <p:strVal val="visible"/>
                                      </p:to>
                                    </p:set>
                                  </p:childTnLst>
                                </p:cTn>
                              </p:par>
                            </p:childTnLst>
                          </p:cTn>
                        </p:par>
                        <p:par>
                          <p:cTn id="501" fill="hold">
                            <p:stCondLst>
                              <p:cond delay="41000"/>
                            </p:stCondLst>
                            <p:childTnLst>
                              <p:par>
                                <p:cTn id="502" presetID="1" presetClass="entr" presetSubtype="0" fill="hold" grpId="0" nodeType="afterEffect">
                                  <p:stCondLst>
                                    <p:cond delay="1000"/>
                                  </p:stCondLst>
                                  <p:childTnLst>
                                    <p:set>
                                      <p:cBhvr>
                                        <p:cTn id="503" dur="1" fill="hold">
                                          <p:stCondLst>
                                            <p:cond delay="0"/>
                                          </p:stCondLst>
                                        </p:cTn>
                                        <p:tgtEl>
                                          <p:spTgt spid="412"/>
                                        </p:tgtEl>
                                        <p:attrNameLst>
                                          <p:attrName>style.visibility</p:attrName>
                                        </p:attrNameLst>
                                      </p:cBhvr>
                                      <p:to>
                                        <p:strVal val="visible"/>
                                      </p:to>
                                    </p:set>
                                  </p:childTnLst>
                                </p:cTn>
                              </p:par>
                            </p:childTnLst>
                          </p:cTn>
                        </p:par>
                        <p:par>
                          <p:cTn id="504" fill="hold">
                            <p:stCondLst>
                              <p:cond delay="42000"/>
                            </p:stCondLst>
                            <p:childTnLst>
                              <p:par>
                                <p:cTn id="505" presetID="1" presetClass="entr" presetSubtype="0" fill="hold" grpId="0" nodeType="afterEffect">
                                  <p:stCondLst>
                                    <p:cond delay="1000"/>
                                  </p:stCondLst>
                                  <p:childTnLst>
                                    <p:set>
                                      <p:cBhvr>
                                        <p:cTn id="506" dur="1" fill="hold">
                                          <p:stCondLst>
                                            <p:cond delay="0"/>
                                          </p:stCondLst>
                                        </p:cTn>
                                        <p:tgtEl>
                                          <p:spTgt spid="413"/>
                                        </p:tgtEl>
                                        <p:attrNameLst>
                                          <p:attrName>style.visibility</p:attrName>
                                        </p:attrNameLst>
                                      </p:cBhvr>
                                      <p:to>
                                        <p:strVal val="visible"/>
                                      </p:to>
                                    </p:set>
                                  </p:childTnLst>
                                </p:cTn>
                              </p:par>
                            </p:childTnLst>
                          </p:cTn>
                        </p:par>
                        <p:par>
                          <p:cTn id="507" fill="hold">
                            <p:stCondLst>
                              <p:cond delay="43000"/>
                            </p:stCondLst>
                            <p:childTnLst>
                              <p:par>
                                <p:cTn id="508" presetID="1" presetClass="entr" presetSubtype="0" fill="hold" grpId="0" nodeType="afterEffect">
                                  <p:stCondLst>
                                    <p:cond delay="1000"/>
                                  </p:stCondLst>
                                  <p:childTnLst>
                                    <p:set>
                                      <p:cBhvr>
                                        <p:cTn id="509" dur="1" fill="hold">
                                          <p:stCondLst>
                                            <p:cond delay="0"/>
                                          </p:stCondLst>
                                        </p:cTn>
                                        <p:tgtEl>
                                          <p:spTgt spid="414"/>
                                        </p:tgtEl>
                                        <p:attrNameLst>
                                          <p:attrName>style.visibility</p:attrName>
                                        </p:attrNameLst>
                                      </p:cBhvr>
                                      <p:to>
                                        <p:strVal val="visible"/>
                                      </p:to>
                                    </p:set>
                                  </p:childTnLst>
                                </p:cTn>
                              </p:par>
                            </p:childTnLst>
                          </p:cTn>
                        </p:par>
                        <p:par>
                          <p:cTn id="510" fill="hold">
                            <p:stCondLst>
                              <p:cond delay="44000"/>
                            </p:stCondLst>
                            <p:childTnLst>
                              <p:par>
                                <p:cTn id="511" presetID="1" presetClass="entr" presetSubtype="0" fill="hold" grpId="0" nodeType="afterEffect">
                                  <p:stCondLst>
                                    <p:cond delay="1000"/>
                                  </p:stCondLst>
                                  <p:childTnLst>
                                    <p:set>
                                      <p:cBhvr>
                                        <p:cTn id="512" dur="1" fill="hold">
                                          <p:stCondLst>
                                            <p:cond delay="0"/>
                                          </p:stCondLst>
                                        </p:cTn>
                                        <p:tgtEl>
                                          <p:spTgt spid="415"/>
                                        </p:tgtEl>
                                        <p:attrNameLst>
                                          <p:attrName>style.visibility</p:attrName>
                                        </p:attrNameLst>
                                      </p:cBhvr>
                                      <p:to>
                                        <p:strVal val="visible"/>
                                      </p:to>
                                    </p:set>
                                  </p:childTnLst>
                                </p:cTn>
                              </p:par>
                            </p:childTnLst>
                          </p:cTn>
                        </p:par>
                        <p:par>
                          <p:cTn id="513" fill="hold">
                            <p:stCondLst>
                              <p:cond delay="45000"/>
                            </p:stCondLst>
                            <p:childTnLst>
                              <p:par>
                                <p:cTn id="514" presetID="1" presetClass="entr" presetSubtype="0" fill="hold" grpId="0" nodeType="afterEffect">
                                  <p:stCondLst>
                                    <p:cond delay="1000"/>
                                  </p:stCondLst>
                                  <p:childTnLst>
                                    <p:set>
                                      <p:cBhvr>
                                        <p:cTn id="515" dur="1" fill="hold">
                                          <p:stCondLst>
                                            <p:cond delay="0"/>
                                          </p:stCondLst>
                                        </p:cTn>
                                        <p:tgtEl>
                                          <p:spTgt spid="416"/>
                                        </p:tgtEl>
                                        <p:attrNameLst>
                                          <p:attrName>style.visibility</p:attrName>
                                        </p:attrNameLst>
                                      </p:cBhvr>
                                      <p:to>
                                        <p:strVal val="visible"/>
                                      </p:to>
                                    </p:set>
                                  </p:childTnLst>
                                </p:cTn>
                              </p:par>
                            </p:childTnLst>
                          </p:cTn>
                        </p:par>
                        <p:par>
                          <p:cTn id="516" fill="hold">
                            <p:stCondLst>
                              <p:cond delay="46000"/>
                            </p:stCondLst>
                            <p:childTnLst>
                              <p:par>
                                <p:cTn id="517" presetID="1" presetClass="entr" presetSubtype="0" fill="hold" grpId="0" nodeType="afterEffect">
                                  <p:stCondLst>
                                    <p:cond delay="1000"/>
                                  </p:stCondLst>
                                  <p:childTnLst>
                                    <p:set>
                                      <p:cBhvr>
                                        <p:cTn id="518" dur="1" fill="hold">
                                          <p:stCondLst>
                                            <p:cond delay="0"/>
                                          </p:stCondLst>
                                        </p:cTn>
                                        <p:tgtEl>
                                          <p:spTgt spid="417"/>
                                        </p:tgtEl>
                                        <p:attrNameLst>
                                          <p:attrName>style.visibility</p:attrName>
                                        </p:attrNameLst>
                                      </p:cBhvr>
                                      <p:to>
                                        <p:strVal val="visible"/>
                                      </p:to>
                                    </p:set>
                                  </p:childTnLst>
                                </p:cTn>
                              </p:par>
                            </p:childTnLst>
                          </p:cTn>
                        </p:par>
                        <p:par>
                          <p:cTn id="519" fill="hold">
                            <p:stCondLst>
                              <p:cond delay="47000"/>
                            </p:stCondLst>
                            <p:childTnLst>
                              <p:par>
                                <p:cTn id="520" presetID="1" presetClass="entr" presetSubtype="0" fill="hold" grpId="0" nodeType="afterEffect">
                                  <p:stCondLst>
                                    <p:cond delay="1000"/>
                                  </p:stCondLst>
                                  <p:childTnLst>
                                    <p:set>
                                      <p:cBhvr>
                                        <p:cTn id="521" dur="1" fill="hold">
                                          <p:stCondLst>
                                            <p:cond delay="0"/>
                                          </p:stCondLst>
                                        </p:cTn>
                                        <p:tgtEl>
                                          <p:spTgt spid="418"/>
                                        </p:tgtEl>
                                        <p:attrNameLst>
                                          <p:attrName>style.visibility</p:attrName>
                                        </p:attrNameLst>
                                      </p:cBhvr>
                                      <p:to>
                                        <p:strVal val="visible"/>
                                      </p:to>
                                    </p:set>
                                  </p:childTnLst>
                                </p:cTn>
                              </p:par>
                            </p:childTnLst>
                          </p:cTn>
                        </p:par>
                        <p:par>
                          <p:cTn id="522" fill="hold">
                            <p:stCondLst>
                              <p:cond delay="48000"/>
                            </p:stCondLst>
                            <p:childTnLst>
                              <p:par>
                                <p:cTn id="523" presetID="1" presetClass="entr" presetSubtype="0" fill="hold" grpId="0" nodeType="afterEffect">
                                  <p:stCondLst>
                                    <p:cond delay="1000"/>
                                  </p:stCondLst>
                                  <p:childTnLst>
                                    <p:set>
                                      <p:cBhvr>
                                        <p:cTn id="524" dur="1" fill="hold">
                                          <p:stCondLst>
                                            <p:cond delay="0"/>
                                          </p:stCondLst>
                                        </p:cTn>
                                        <p:tgtEl>
                                          <p:spTgt spid="419"/>
                                        </p:tgtEl>
                                        <p:attrNameLst>
                                          <p:attrName>style.visibility</p:attrName>
                                        </p:attrNameLst>
                                      </p:cBhvr>
                                      <p:to>
                                        <p:strVal val="visible"/>
                                      </p:to>
                                    </p:set>
                                  </p:childTnLst>
                                </p:cTn>
                              </p:par>
                            </p:childTnLst>
                          </p:cTn>
                        </p:par>
                        <p:par>
                          <p:cTn id="525" fill="hold">
                            <p:stCondLst>
                              <p:cond delay="49000"/>
                            </p:stCondLst>
                            <p:childTnLst>
                              <p:par>
                                <p:cTn id="526" presetID="1" presetClass="entr" presetSubtype="0" fill="hold" grpId="0" nodeType="afterEffect">
                                  <p:stCondLst>
                                    <p:cond delay="1000"/>
                                  </p:stCondLst>
                                  <p:childTnLst>
                                    <p:set>
                                      <p:cBhvr>
                                        <p:cTn id="527" dur="1" fill="hold">
                                          <p:stCondLst>
                                            <p:cond delay="0"/>
                                          </p:stCondLst>
                                        </p:cTn>
                                        <p:tgtEl>
                                          <p:spTgt spid="420"/>
                                        </p:tgtEl>
                                        <p:attrNameLst>
                                          <p:attrName>style.visibility</p:attrName>
                                        </p:attrNameLst>
                                      </p:cBhvr>
                                      <p:to>
                                        <p:strVal val="visible"/>
                                      </p:to>
                                    </p:set>
                                  </p:childTnLst>
                                </p:cTn>
                              </p:par>
                            </p:childTnLst>
                          </p:cTn>
                        </p:par>
                        <p:par>
                          <p:cTn id="528" fill="hold">
                            <p:stCondLst>
                              <p:cond delay="50000"/>
                            </p:stCondLst>
                            <p:childTnLst>
                              <p:par>
                                <p:cTn id="529" presetID="1" presetClass="entr" presetSubtype="0" fill="hold" grpId="0" nodeType="afterEffect">
                                  <p:stCondLst>
                                    <p:cond delay="1000"/>
                                  </p:stCondLst>
                                  <p:childTnLst>
                                    <p:set>
                                      <p:cBhvr>
                                        <p:cTn id="530" dur="1" fill="hold">
                                          <p:stCondLst>
                                            <p:cond delay="0"/>
                                          </p:stCondLst>
                                        </p:cTn>
                                        <p:tgtEl>
                                          <p:spTgt spid="421"/>
                                        </p:tgtEl>
                                        <p:attrNameLst>
                                          <p:attrName>style.visibility</p:attrName>
                                        </p:attrNameLst>
                                      </p:cBhvr>
                                      <p:to>
                                        <p:strVal val="visible"/>
                                      </p:to>
                                    </p:set>
                                  </p:childTnLst>
                                </p:cTn>
                              </p:par>
                            </p:childTnLst>
                          </p:cTn>
                        </p:par>
                        <p:par>
                          <p:cTn id="531" fill="hold">
                            <p:stCondLst>
                              <p:cond delay="51000"/>
                            </p:stCondLst>
                            <p:childTnLst>
                              <p:par>
                                <p:cTn id="532" presetID="1" presetClass="entr" presetSubtype="0" fill="hold" grpId="0" nodeType="afterEffect">
                                  <p:stCondLst>
                                    <p:cond delay="1000"/>
                                  </p:stCondLst>
                                  <p:childTnLst>
                                    <p:set>
                                      <p:cBhvr>
                                        <p:cTn id="533" dur="1" fill="hold">
                                          <p:stCondLst>
                                            <p:cond delay="0"/>
                                          </p:stCondLst>
                                        </p:cTn>
                                        <p:tgtEl>
                                          <p:spTgt spid="422"/>
                                        </p:tgtEl>
                                        <p:attrNameLst>
                                          <p:attrName>style.visibility</p:attrName>
                                        </p:attrNameLst>
                                      </p:cBhvr>
                                      <p:to>
                                        <p:strVal val="visible"/>
                                      </p:to>
                                    </p:set>
                                  </p:childTnLst>
                                </p:cTn>
                              </p:par>
                            </p:childTnLst>
                          </p:cTn>
                        </p:par>
                        <p:par>
                          <p:cTn id="534" fill="hold">
                            <p:stCondLst>
                              <p:cond delay="52000"/>
                            </p:stCondLst>
                            <p:childTnLst>
                              <p:par>
                                <p:cTn id="535" presetID="1" presetClass="entr" presetSubtype="0" fill="hold" grpId="0" nodeType="afterEffect">
                                  <p:stCondLst>
                                    <p:cond delay="1000"/>
                                  </p:stCondLst>
                                  <p:childTnLst>
                                    <p:set>
                                      <p:cBhvr>
                                        <p:cTn id="536" dur="1" fill="hold">
                                          <p:stCondLst>
                                            <p:cond delay="0"/>
                                          </p:stCondLst>
                                        </p:cTn>
                                        <p:tgtEl>
                                          <p:spTgt spid="423"/>
                                        </p:tgtEl>
                                        <p:attrNameLst>
                                          <p:attrName>style.visibility</p:attrName>
                                        </p:attrNameLst>
                                      </p:cBhvr>
                                      <p:to>
                                        <p:strVal val="visible"/>
                                      </p:to>
                                    </p:set>
                                  </p:childTnLst>
                                </p:cTn>
                              </p:par>
                            </p:childTnLst>
                          </p:cTn>
                        </p:par>
                        <p:par>
                          <p:cTn id="537" fill="hold">
                            <p:stCondLst>
                              <p:cond delay="53000"/>
                            </p:stCondLst>
                            <p:childTnLst>
                              <p:par>
                                <p:cTn id="538" presetID="1" presetClass="entr" presetSubtype="0" fill="hold" grpId="0" nodeType="afterEffect">
                                  <p:stCondLst>
                                    <p:cond delay="1000"/>
                                  </p:stCondLst>
                                  <p:childTnLst>
                                    <p:set>
                                      <p:cBhvr>
                                        <p:cTn id="539" dur="1" fill="hold">
                                          <p:stCondLst>
                                            <p:cond delay="0"/>
                                          </p:stCondLst>
                                        </p:cTn>
                                        <p:tgtEl>
                                          <p:spTgt spid="424"/>
                                        </p:tgtEl>
                                        <p:attrNameLst>
                                          <p:attrName>style.visibility</p:attrName>
                                        </p:attrNameLst>
                                      </p:cBhvr>
                                      <p:to>
                                        <p:strVal val="visible"/>
                                      </p:to>
                                    </p:set>
                                  </p:childTnLst>
                                </p:cTn>
                              </p:par>
                            </p:childTnLst>
                          </p:cTn>
                        </p:par>
                        <p:par>
                          <p:cTn id="540" fill="hold">
                            <p:stCondLst>
                              <p:cond delay="54000"/>
                            </p:stCondLst>
                            <p:childTnLst>
                              <p:par>
                                <p:cTn id="541" presetID="1" presetClass="entr" presetSubtype="0" fill="hold" grpId="0" nodeType="afterEffect">
                                  <p:stCondLst>
                                    <p:cond delay="1000"/>
                                  </p:stCondLst>
                                  <p:childTnLst>
                                    <p:set>
                                      <p:cBhvr>
                                        <p:cTn id="542" dur="1" fill="hold">
                                          <p:stCondLst>
                                            <p:cond delay="0"/>
                                          </p:stCondLst>
                                        </p:cTn>
                                        <p:tgtEl>
                                          <p:spTgt spid="425"/>
                                        </p:tgtEl>
                                        <p:attrNameLst>
                                          <p:attrName>style.visibility</p:attrName>
                                        </p:attrNameLst>
                                      </p:cBhvr>
                                      <p:to>
                                        <p:strVal val="visible"/>
                                      </p:to>
                                    </p:set>
                                  </p:childTnLst>
                                </p:cTn>
                              </p:par>
                            </p:childTnLst>
                          </p:cTn>
                        </p:par>
                        <p:par>
                          <p:cTn id="543" fill="hold">
                            <p:stCondLst>
                              <p:cond delay="55000"/>
                            </p:stCondLst>
                            <p:childTnLst>
                              <p:par>
                                <p:cTn id="544" presetID="1" presetClass="entr" presetSubtype="0" fill="hold" grpId="0" nodeType="afterEffect">
                                  <p:stCondLst>
                                    <p:cond delay="1000"/>
                                  </p:stCondLst>
                                  <p:childTnLst>
                                    <p:set>
                                      <p:cBhvr>
                                        <p:cTn id="545" dur="1" fill="hold">
                                          <p:stCondLst>
                                            <p:cond delay="0"/>
                                          </p:stCondLst>
                                        </p:cTn>
                                        <p:tgtEl>
                                          <p:spTgt spid="426"/>
                                        </p:tgtEl>
                                        <p:attrNameLst>
                                          <p:attrName>style.visibility</p:attrName>
                                        </p:attrNameLst>
                                      </p:cBhvr>
                                      <p:to>
                                        <p:strVal val="visible"/>
                                      </p:to>
                                    </p:set>
                                  </p:childTnLst>
                                </p:cTn>
                              </p:par>
                            </p:childTnLst>
                          </p:cTn>
                        </p:par>
                        <p:par>
                          <p:cTn id="546" fill="hold">
                            <p:stCondLst>
                              <p:cond delay="56000"/>
                            </p:stCondLst>
                            <p:childTnLst>
                              <p:par>
                                <p:cTn id="547" presetID="1" presetClass="entr" presetSubtype="0" fill="hold" grpId="0" nodeType="afterEffect">
                                  <p:stCondLst>
                                    <p:cond delay="1000"/>
                                  </p:stCondLst>
                                  <p:childTnLst>
                                    <p:set>
                                      <p:cBhvr>
                                        <p:cTn id="548" dur="1" fill="hold">
                                          <p:stCondLst>
                                            <p:cond delay="0"/>
                                          </p:stCondLst>
                                        </p:cTn>
                                        <p:tgtEl>
                                          <p:spTgt spid="427"/>
                                        </p:tgtEl>
                                        <p:attrNameLst>
                                          <p:attrName>style.visibility</p:attrName>
                                        </p:attrNameLst>
                                      </p:cBhvr>
                                      <p:to>
                                        <p:strVal val="visible"/>
                                      </p:to>
                                    </p:set>
                                  </p:childTnLst>
                                </p:cTn>
                              </p:par>
                            </p:childTnLst>
                          </p:cTn>
                        </p:par>
                        <p:par>
                          <p:cTn id="549" fill="hold">
                            <p:stCondLst>
                              <p:cond delay="57000"/>
                            </p:stCondLst>
                            <p:childTnLst>
                              <p:par>
                                <p:cTn id="550" presetID="1" presetClass="entr" presetSubtype="0" fill="hold" grpId="0" nodeType="afterEffect">
                                  <p:stCondLst>
                                    <p:cond delay="1000"/>
                                  </p:stCondLst>
                                  <p:childTnLst>
                                    <p:set>
                                      <p:cBhvr>
                                        <p:cTn id="551" dur="1" fill="hold">
                                          <p:stCondLst>
                                            <p:cond delay="0"/>
                                          </p:stCondLst>
                                        </p:cTn>
                                        <p:tgtEl>
                                          <p:spTgt spid="428"/>
                                        </p:tgtEl>
                                        <p:attrNameLst>
                                          <p:attrName>style.visibility</p:attrName>
                                        </p:attrNameLst>
                                      </p:cBhvr>
                                      <p:to>
                                        <p:strVal val="visible"/>
                                      </p:to>
                                    </p:set>
                                  </p:childTnLst>
                                </p:cTn>
                              </p:par>
                            </p:childTnLst>
                          </p:cTn>
                        </p:par>
                        <p:par>
                          <p:cTn id="552" fill="hold">
                            <p:stCondLst>
                              <p:cond delay="58000"/>
                            </p:stCondLst>
                            <p:childTnLst>
                              <p:par>
                                <p:cTn id="553" presetID="1" presetClass="entr" presetSubtype="0" fill="hold" grpId="0" nodeType="afterEffect">
                                  <p:stCondLst>
                                    <p:cond delay="1000"/>
                                  </p:stCondLst>
                                  <p:childTnLst>
                                    <p:set>
                                      <p:cBhvr>
                                        <p:cTn id="554" dur="1" fill="hold">
                                          <p:stCondLst>
                                            <p:cond delay="0"/>
                                          </p:stCondLst>
                                        </p:cTn>
                                        <p:tgtEl>
                                          <p:spTgt spid="429"/>
                                        </p:tgtEl>
                                        <p:attrNameLst>
                                          <p:attrName>style.visibility</p:attrName>
                                        </p:attrNameLst>
                                      </p:cBhvr>
                                      <p:to>
                                        <p:strVal val="visible"/>
                                      </p:to>
                                    </p:set>
                                  </p:childTnLst>
                                </p:cTn>
                              </p:par>
                            </p:childTnLst>
                          </p:cTn>
                        </p:par>
                        <p:par>
                          <p:cTn id="555" fill="hold">
                            <p:stCondLst>
                              <p:cond delay="59000"/>
                            </p:stCondLst>
                            <p:childTnLst>
                              <p:par>
                                <p:cTn id="556" presetID="1" presetClass="entr" presetSubtype="0" fill="hold" grpId="0" nodeType="afterEffect">
                                  <p:stCondLst>
                                    <p:cond delay="1000"/>
                                  </p:stCondLst>
                                  <p:childTnLst>
                                    <p:set>
                                      <p:cBhvr>
                                        <p:cTn id="557" dur="1" fill="hold">
                                          <p:stCondLst>
                                            <p:cond delay="0"/>
                                          </p:stCondLst>
                                        </p:cTn>
                                        <p:tgtEl>
                                          <p:spTgt spid="430"/>
                                        </p:tgtEl>
                                        <p:attrNameLst>
                                          <p:attrName>style.visibility</p:attrName>
                                        </p:attrNameLst>
                                      </p:cBhvr>
                                      <p:to>
                                        <p:strVal val="visible"/>
                                      </p:to>
                                    </p:set>
                                  </p:childTnLst>
                                  <p:subTnLst>
                                    <p:audio>
                                      <p:cMediaNode vol="100000">
                                        <p:cTn display="0" masterRel="sameClick">
                                          <p:stCondLst>
                                            <p:cond evt="begin" delay="0">
                                              <p:tn val="556"/>
                                            </p:cond>
                                          </p:stCondLst>
                                          <p:endCondLst>
                                            <p:cond evt="onStopAudio" delay="0">
                                              <p:tgtEl>
                                                <p:sldTgt/>
                                              </p:tgtEl>
                                            </p:cond>
                                          </p:endCondLst>
                                        </p:cTn>
                                        <p:tgtEl>
                                          <p:sndTgt r:embed="rId6" name="laser.wav"/>
                                        </p:tgtEl>
                                      </p:cMediaNode>
                                    </p:audio>
                                  </p:subTnLst>
                                </p:cTn>
                              </p:par>
                              <p:par>
                                <p:cTn id="558" presetID="1" presetClass="mediacall" presetSubtype="0" fill="hold" nodeType="withEffect">
                                  <p:stCondLst>
                                    <p:cond delay="0"/>
                                  </p:stCondLst>
                                  <p:childTnLst>
                                    <p:cmd type="call" cmd="playFrom(0.0)">
                                      <p:cBhvr>
                                        <p:cTn id="559" dur="9428" fill="hold"/>
                                        <p:tgtEl>
                                          <p:spTgt spid="564"/>
                                        </p:tgtEl>
                                      </p:cBhvr>
                                    </p:cmd>
                                  </p:childTnLst>
                                </p:cTn>
                              </p:par>
                            </p:childTnLst>
                          </p:cTn>
                        </p:par>
                      </p:childTnLst>
                    </p:cTn>
                  </p:par>
                </p:childTnLst>
              </p:cTn>
              <p:nextCondLst>
                <p:cond evt="onClick" delay="0">
                  <p:tgtEl>
                    <p:spTgt spid="431"/>
                  </p:tgtEl>
                </p:cond>
              </p:nextCondLst>
            </p:seq>
            <p:seq concurrent="1" nextAc="seek">
              <p:cTn id="560" restart="whenNotActive" fill="hold" evtFilter="cancelBubble" nodeType="interactiveSeq">
                <p:stCondLst>
                  <p:cond evt="onClick" delay="0">
                    <p:tgtEl>
                      <p:spTgt spid="555"/>
                    </p:tgtEl>
                  </p:cond>
                </p:stCondLst>
                <p:endSync evt="end" delay="0">
                  <p:rtn val="all"/>
                </p:endSync>
                <p:childTnLst>
                  <p:par>
                    <p:cTn id="561" fill="hold">
                      <p:stCondLst>
                        <p:cond delay="0"/>
                      </p:stCondLst>
                      <p:childTnLst>
                        <p:par>
                          <p:cTn id="562" fill="hold">
                            <p:stCondLst>
                              <p:cond delay="0"/>
                            </p:stCondLst>
                            <p:childTnLst>
                              <p:par>
                                <p:cTn id="563" presetID="1" presetClass="exit" presetSubtype="0" fill="hold" grpId="0" nodeType="clickEffect">
                                  <p:stCondLst>
                                    <p:cond delay="0"/>
                                  </p:stCondLst>
                                  <p:childTnLst>
                                    <p:set>
                                      <p:cBhvr>
                                        <p:cTn id="564" dur="1" fill="hold">
                                          <p:stCondLst>
                                            <p:cond delay="0"/>
                                          </p:stCondLst>
                                        </p:cTn>
                                        <p:tgtEl>
                                          <p:spTgt spid="555"/>
                                        </p:tgtEl>
                                        <p:attrNameLst>
                                          <p:attrName>style.visibility</p:attrName>
                                        </p:attrNameLst>
                                      </p:cBhvr>
                                      <p:to>
                                        <p:strVal val="hidden"/>
                                      </p:to>
                                    </p:set>
                                  </p:childTnLst>
                                </p:cTn>
                              </p:par>
                              <p:par>
                                <p:cTn id="565" presetID="1" presetClass="entr" presetSubtype="0" fill="hold" grpId="0" nodeType="withEffect">
                                  <p:stCondLst>
                                    <p:cond delay="0"/>
                                  </p:stCondLst>
                                  <p:childTnLst>
                                    <p:set>
                                      <p:cBhvr>
                                        <p:cTn id="566" dur="1" fill="hold">
                                          <p:stCondLst>
                                            <p:cond delay="0"/>
                                          </p:stCondLst>
                                        </p:cTn>
                                        <p:tgtEl>
                                          <p:spTgt spid="464"/>
                                        </p:tgtEl>
                                        <p:attrNameLst>
                                          <p:attrName>style.visibility</p:attrName>
                                        </p:attrNameLst>
                                      </p:cBhvr>
                                      <p:to>
                                        <p:strVal val="visible"/>
                                      </p:to>
                                    </p:set>
                                  </p:childTnLst>
                                </p:cTn>
                              </p:par>
                            </p:childTnLst>
                          </p:cTn>
                        </p:par>
                        <p:par>
                          <p:cTn id="567" fill="hold">
                            <p:stCondLst>
                              <p:cond delay="0"/>
                            </p:stCondLst>
                            <p:childTnLst>
                              <p:par>
                                <p:cTn id="568" presetID="1" presetClass="entr" presetSubtype="0" fill="hold" grpId="0" nodeType="afterEffect">
                                  <p:stCondLst>
                                    <p:cond delay="1000"/>
                                  </p:stCondLst>
                                  <p:childTnLst>
                                    <p:set>
                                      <p:cBhvr>
                                        <p:cTn id="569" dur="1" fill="hold">
                                          <p:stCondLst>
                                            <p:cond delay="0"/>
                                          </p:stCondLst>
                                        </p:cTn>
                                        <p:tgtEl>
                                          <p:spTgt spid="465"/>
                                        </p:tgtEl>
                                        <p:attrNameLst>
                                          <p:attrName>style.visibility</p:attrName>
                                        </p:attrNameLst>
                                      </p:cBhvr>
                                      <p:to>
                                        <p:strVal val="visible"/>
                                      </p:to>
                                    </p:set>
                                  </p:childTnLst>
                                </p:cTn>
                              </p:par>
                            </p:childTnLst>
                          </p:cTn>
                        </p:par>
                        <p:par>
                          <p:cTn id="570" fill="hold">
                            <p:stCondLst>
                              <p:cond delay="1000"/>
                            </p:stCondLst>
                            <p:childTnLst>
                              <p:par>
                                <p:cTn id="571" presetID="1" presetClass="entr" presetSubtype="0" fill="hold" grpId="0" nodeType="afterEffect">
                                  <p:stCondLst>
                                    <p:cond delay="1000"/>
                                  </p:stCondLst>
                                  <p:childTnLst>
                                    <p:set>
                                      <p:cBhvr>
                                        <p:cTn id="572" dur="1" fill="hold">
                                          <p:stCondLst>
                                            <p:cond delay="0"/>
                                          </p:stCondLst>
                                        </p:cTn>
                                        <p:tgtEl>
                                          <p:spTgt spid="466"/>
                                        </p:tgtEl>
                                        <p:attrNameLst>
                                          <p:attrName>style.visibility</p:attrName>
                                        </p:attrNameLst>
                                      </p:cBhvr>
                                      <p:to>
                                        <p:strVal val="visible"/>
                                      </p:to>
                                    </p:set>
                                  </p:childTnLst>
                                </p:cTn>
                              </p:par>
                            </p:childTnLst>
                          </p:cTn>
                        </p:par>
                        <p:par>
                          <p:cTn id="573" fill="hold">
                            <p:stCondLst>
                              <p:cond delay="2000"/>
                            </p:stCondLst>
                            <p:childTnLst>
                              <p:par>
                                <p:cTn id="574" presetID="1" presetClass="entr" presetSubtype="0" fill="hold" grpId="0" nodeType="afterEffect">
                                  <p:stCondLst>
                                    <p:cond delay="1000"/>
                                  </p:stCondLst>
                                  <p:childTnLst>
                                    <p:set>
                                      <p:cBhvr>
                                        <p:cTn id="575" dur="1" fill="hold">
                                          <p:stCondLst>
                                            <p:cond delay="0"/>
                                          </p:stCondLst>
                                        </p:cTn>
                                        <p:tgtEl>
                                          <p:spTgt spid="467"/>
                                        </p:tgtEl>
                                        <p:attrNameLst>
                                          <p:attrName>style.visibility</p:attrName>
                                        </p:attrNameLst>
                                      </p:cBhvr>
                                      <p:to>
                                        <p:strVal val="visible"/>
                                      </p:to>
                                    </p:set>
                                  </p:childTnLst>
                                </p:cTn>
                              </p:par>
                            </p:childTnLst>
                          </p:cTn>
                        </p:par>
                        <p:par>
                          <p:cTn id="576" fill="hold">
                            <p:stCondLst>
                              <p:cond delay="3000"/>
                            </p:stCondLst>
                            <p:childTnLst>
                              <p:par>
                                <p:cTn id="577" presetID="1" presetClass="entr" presetSubtype="0" fill="hold" grpId="0" nodeType="afterEffect">
                                  <p:stCondLst>
                                    <p:cond delay="1000"/>
                                  </p:stCondLst>
                                  <p:childTnLst>
                                    <p:set>
                                      <p:cBhvr>
                                        <p:cTn id="578" dur="1" fill="hold">
                                          <p:stCondLst>
                                            <p:cond delay="0"/>
                                          </p:stCondLst>
                                        </p:cTn>
                                        <p:tgtEl>
                                          <p:spTgt spid="468"/>
                                        </p:tgtEl>
                                        <p:attrNameLst>
                                          <p:attrName>style.visibility</p:attrName>
                                        </p:attrNameLst>
                                      </p:cBhvr>
                                      <p:to>
                                        <p:strVal val="visible"/>
                                      </p:to>
                                    </p:set>
                                  </p:childTnLst>
                                </p:cTn>
                              </p:par>
                            </p:childTnLst>
                          </p:cTn>
                        </p:par>
                        <p:par>
                          <p:cTn id="579" fill="hold">
                            <p:stCondLst>
                              <p:cond delay="4000"/>
                            </p:stCondLst>
                            <p:childTnLst>
                              <p:par>
                                <p:cTn id="580" presetID="1" presetClass="entr" presetSubtype="0" fill="hold" grpId="0" nodeType="afterEffect">
                                  <p:stCondLst>
                                    <p:cond delay="1000"/>
                                  </p:stCondLst>
                                  <p:childTnLst>
                                    <p:set>
                                      <p:cBhvr>
                                        <p:cTn id="581" dur="1" fill="hold">
                                          <p:stCondLst>
                                            <p:cond delay="0"/>
                                          </p:stCondLst>
                                        </p:cTn>
                                        <p:tgtEl>
                                          <p:spTgt spid="469"/>
                                        </p:tgtEl>
                                        <p:attrNameLst>
                                          <p:attrName>style.visibility</p:attrName>
                                        </p:attrNameLst>
                                      </p:cBhvr>
                                      <p:to>
                                        <p:strVal val="visible"/>
                                      </p:to>
                                    </p:set>
                                  </p:childTnLst>
                                </p:cTn>
                              </p:par>
                            </p:childTnLst>
                          </p:cTn>
                        </p:par>
                        <p:par>
                          <p:cTn id="582" fill="hold">
                            <p:stCondLst>
                              <p:cond delay="5000"/>
                            </p:stCondLst>
                            <p:childTnLst>
                              <p:par>
                                <p:cTn id="583" presetID="1" presetClass="entr" presetSubtype="0" fill="hold" grpId="0" nodeType="afterEffect">
                                  <p:stCondLst>
                                    <p:cond delay="1000"/>
                                  </p:stCondLst>
                                  <p:childTnLst>
                                    <p:set>
                                      <p:cBhvr>
                                        <p:cTn id="584" dur="1" fill="hold">
                                          <p:stCondLst>
                                            <p:cond delay="0"/>
                                          </p:stCondLst>
                                        </p:cTn>
                                        <p:tgtEl>
                                          <p:spTgt spid="470"/>
                                        </p:tgtEl>
                                        <p:attrNameLst>
                                          <p:attrName>style.visibility</p:attrName>
                                        </p:attrNameLst>
                                      </p:cBhvr>
                                      <p:to>
                                        <p:strVal val="visible"/>
                                      </p:to>
                                    </p:set>
                                  </p:childTnLst>
                                </p:cTn>
                              </p:par>
                            </p:childTnLst>
                          </p:cTn>
                        </p:par>
                        <p:par>
                          <p:cTn id="585" fill="hold">
                            <p:stCondLst>
                              <p:cond delay="6000"/>
                            </p:stCondLst>
                            <p:childTnLst>
                              <p:par>
                                <p:cTn id="586" presetID="1" presetClass="entr" presetSubtype="0" fill="hold" grpId="0" nodeType="afterEffect">
                                  <p:stCondLst>
                                    <p:cond delay="1000"/>
                                  </p:stCondLst>
                                  <p:childTnLst>
                                    <p:set>
                                      <p:cBhvr>
                                        <p:cTn id="587" dur="1" fill="hold">
                                          <p:stCondLst>
                                            <p:cond delay="0"/>
                                          </p:stCondLst>
                                        </p:cTn>
                                        <p:tgtEl>
                                          <p:spTgt spid="471"/>
                                        </p:tgtEl>
                                        <p:attrNameLst>
                                          <p:attrName>style.visibility</p:attrName>
                                        </p:attrNameLst>
                                      </p:cBhvr>
                                      <p:to>
                                        <p:strVal val="visible"/>
                                      </p:to>
                                    </p:set>
                                  </p:childTnLst>
                                </p:cTn>
                              </p:par>
                            </p:childTnLst>
                          </p:cTn>
                        </p:par>
                        <p:par>
                          <p:cTn id="588" fill="hold">
                            <p:stCondLst>
                              <p:cond delay="7000"/>
                            </p:stCondLst>
                            <p:childTnLst>
                              <p:par>
                                <p:cTn id="589" presetID="1" presetClass="entr" presetSubtype="0" fill="hold" grpId="0" nodeType="afterEffect">
                                  <p:stCondLst>
                                    <p:cond delay="1000"/>
                                  </p:stCondLst>
                                  <p:childTnLst>
                                    <p:set>
                                      <p:cBhvr>
                                        <p:cTn id="590" dur="1" fill="hold">
                                          <p:stCondLst>
                                            <p:cond delay="0"/>
                                          </p:stCondLst>
                                        </p:cTn>
                                        <p:tgtEl>
                                          <p:spTgt spid="472"/>
                                        </p:tgtEl>
                                        <p:attrNameLst>
                                          <p:attrName>style.visibility</p:attrName>
                                        </p:attrNameLst>
                                      </p:cBhvr>
                                      <p:to>
                                        <p:strVal val="visible"/>
                                      </p:to>
                                    </p:set>
                                  </p:childTnLst>
                                </p:cTn>
                              </p:par>
                            </p:childTnLst>
                          </p:cTn>
                        </p:par>
                        <p:par>
                          <p:cTn id="591" fill="hold">
                            <p:stCondLst>
                              <p:cond delay="8000"/>
                            </p:stCondLst>
                            <p:childTnLst>
                              <p:par>
                                <p:cTn id="592" presetID="1" presetClass="entr" presetSubtype="0" fill="hold" grpId="0" nodeType="afterEffect">
                                  <p:stCondLst>
                                    <p:cond delay="1000"/>
                                  </p:stCondLst>
                                  <p:childTnLst>
                                    <p:set>
                                      <p:cBhvr>
                                        <p:cTn id="593" dur="1" fill="hold">
                                          <p:stCondLst>
                                            <p:cond delay="0"/>
                                          </p:stCondLst>
                                        </p:cTn>
                                        <p:tgtEl>
                                          <p:spTgt spid="473"/>
                                        </p:tgtEl>
                                        <p:attrNameLst>
                                          <p:attrName>style.visibility</p:attrName>
                                        </p:attrNameLst>
                                      </p:cBhvr>
                                      <p:to>
                                        <p:strVal val="visible"/>
                                      </p:to>
                                    </p:set>
                                  </p:childTnLst>
                                </p:cTn>
                              </p:par>
                            </p:childTnLst>
                          </p:cTn>
                        </p:par>
                        <p:par>
                          <p:cTn id="594" fill="hold">
                            <p:stCondLst>
                              <p:cond delay="9000"/>
                            </p:stCondLst>
                            <p:childTnLst>
                              <p:par>
                                <p:cTn id="595" presetID="1" presetClass="entr" presetSubtype="0" fill="hold" grpId="0" nodeType="afterEffect">
                                  <p:stCondLst>
                                    <p:cond delay="1000"/>
                                  </p:stCondLst>
                                  <p:childTnLst>
                                    <p:set>
                                      <p:cBhvr>
                                        <p:cTn id="596" dur="1" fill="hold">
                                          <p:stCondLst>
                                            <p:cond delay="0"/>
                                          </p:stCondLst>
                                        </p:cTn>
                                        <p:tgtEl>
                                          <p:spTgt spid="474"/>
                                        </p:tgtEl>
                                        <p:attrNameLst>
                                          <p:attrName>style.visibility</p:attrName>
                                        </p:attrNameLst>
                                      </p:cBhvr>
                                      <p:to>
                                        <p:strVal val="visible"/>
                                      </p:to>
                                    </p:set>
                                  </p:childTnLst>
                                </p:cTn>
                              </p:par>
                            </p:childTnLst>
                          </p:cTn>
                        </p:par>
                        <p:par>
                          <p:cTn id="597" fill="hold">
                            <p:stCondLst>
                              <p:cond delay="10000"/>
                            </p:stCondLst>
                            <p:childTnLst>
                              <p:par>
                                <p:cTn id="598" presetID="1" presetClass="entr" presetSubtype="0" fill="hold" grpId="0" nodeType="afterEffect">
                                  <p:stCondLst>
                                    <p:cond delay="1000"/>
                                  </p:stCondLst>
                                  <p:childTnLst>
                                    <p:set>
                                      <p:cBhvr>
                                        <p:cTn id="599" dur="1" fill="hold">
                                          <p:stCondLst>
                                            <p:cond delay="0"/>
                                          </p:stCondLst>
                                        </p:cTn>
                                        <p:tgtEl>
                                          <p:spTgt spid="475"/>
                                        </p:tgtEl>
                                        <p:attrNameLst>
                                          <p:attrName>style.visibility</p:attrName>
                                        </p:attrNameLst>
                                      </p:cBhvr>
                                      <p:to>
                                        <p:strVal val="visible"/>
                                      </p:to>
                                    </p:set>
                                  </p:childTnLst>
                                </p:cTn>
                              </p:par>
                            </p:childTnLst>
                          </p:cTn>
                        </p:par>
                        <p:par>
                          <p:cTn id="600" fill="hold">
                            <p:stCondLst>
                              <p:cond delay="11000"/>
                            </p:stCondLst>
                            <p:childTnLst>
                              <p:par>
                                <p:cTn id="601" presetID="1" presetClass="entr" presetSubtype="0" fill="hold" grpId="0" nodeType="afterEffect">
                                  <p:stCondLst>
                                    <p:cond delay="1000"/>
                                  </p:stCondLst>
                                  <p:childTnLst>
                                    <p:set>
                                      <p:cBhvr>
                                        <p:cTn id="602" dur="1" fill="hold">
                                          <p:stCondLst>
                                            <p:cond delay="0"/>
                                          </p:stCondLst>
                                        </p:cTn>
                                        <p:tgtEl>
                                          <p:spTgt spid="476"/>
                                        </p:tgtEl>
                                        <p:attrNameLst>
                                          <p:attrName>style.visibility</p:attrName>
                                        </p:attrNameLst>
                                      </p:cBhvr>
                                      <p:to>
                                        <p:strVal val="visible"/>
                                      </p:to>
                                    </p:set>
                                  </p:childTnLst>
                                </p:cTn>
                              </p:par>
                            </p:childTnLst>
                          </p:cTn>
                        </p:par>
                        <p:par>
                          <p:cTn id="603" fill="hold">
                            <p:stCondLst>
                              <p:cond delay="12000"/>
                            </p:stCondLst>
                            <p:childTnLst>
                              <p:par>
                                <p:cTn id="604" presetID="1" presetClass="entr" presetSubtype="0" fill="hold" grpId="0" nodeType="afterEffect">
                                  <p:stCondLst>
                                    <p:cond delay="1000"/>
                                  </p:stCondLst>
                                  <p:childTnLst>
                                    <p:set>
                                      <p:cBhvr>
                                        <p:cTn id="605" dur="1" fill="hold">
                                          <p:stCondLst>
                                            <p:cond delay="0"/>
                                          </p:stCondLst>
                                        </p:cTn>
                                        <p:tgtEl>
                                          <p:spTgt spid="477"/>
                                        </p:tgtEl>
                                        <p:attrNameLst>
                                          <p:attrName>style.visibility</p:attrName>
                                        </p:attrNameLst>
                                      </p:cBhvr>
                                      <p:to>
                                        <p:strVal val="visible"/>
                                      </p:to>
                                    </p:set>
                                  </p:childTnLst>
                                </p:cTn>
                              </p:par>
                            </p:childTnLst>
                          </p:cTn>
                        </p:par>
                        <p:par>
                          <p:cTn id="606" fill="hold">
                            <p:stCondLst>
                              <p:cond delay="13000"/>
                            </p:stCondLst>
                            <p:childTnLst>
                              <p:par>
                                <p:cTn id="607" presetID="1" presetClass="entr" presetSubtype="0" fill="hold" grpId="0" nodeType="afterEffect">
                                  <p:stCondLst>
                                    <p:cond delay="1000"/>
                                  </p:stCondLst>
                                  <p:childTnLst>
                                    <p:set>
                                      <p:cBhvr>
                                        <p:cTn id="608" dur="1" fill="hold">
                                          <p:stCondLst>
                                            <p:cond delay="0"/>
                                          </p:stCondLst>
                                        </p:cTn>
                                        <p:tgtEl>
                                          <p:spTgt spid="478"/>
                                        </p:tgtEl>
                                        <p:attrNameLst>
                                          <p:attrName>style.visibility</p:attrName>
                                        </p:attrNameLst>
                                      </p:cBhvr>
                                      <p:to>
                                        <p:strVal val="visible"/>
                                      </p:to>
                                    </p:set>
                                  </p:childTnLst>
                                </p:cTn>
                              </p:par>
                            </p:childTnLst>
                          </p:cTn>
                        </p:par>
                        <p:par>
                          <p:cTn id="609" fill="hold">
                            <p:stCondLst>
                              <p:cond delay="14000"/>
                            </p:stCondLst>
                            <p:childTnLst>
                              <p:par>
                                <p:cTn id="610" presetID="1" presetClass="entr" presetSubtype="0" fill="hold" grpId="0" nodeType="afterEffect">
                                  <p:stCondLst>
                                    <p:cond delay="1000"/>
                                  </p:stCondLst>
                                  <p:childTnLst>
                                    <p:set>
                                      <p:cBhvr>
                                        <p:cTn id="611" dur="1" fill="hold">
                                          <p:stCondLst>
                                            <p:cond delay="0"/>
                                          </p:stCondLst>
                                        </p:cTn>
                                        <p:tgtEl>
                                          <p:spTgt spid="479"/>
                                        </p:tgtEl>
                                        <p:attrNameLst>
                                          <p:attrName>style.visibility</p:attrName>
                                        </p:attrNameLst>
                                      </p:cBhvr>
                                      <p:to>
                                        <p:strVal val="visible"/>
                                      </p:to>
                                    </p:set>
                                  </p:childTnLst>
                                </p:cTn>
                              </p:par>
                            </p:childTnLst>
                          </p:cTn>
                        </p:par>
                        <p:par>
                          <p:cTn id="612" fill="hold">
                            <p:stCondLst>
                              <p:cond delay="15000"/>
                            </p:stCondLst>
                            <p:childTnLst>
                              <p:par>
                                <p:cTn id="613" presetID="1" presetClass="entr" presetSubtype="0" fill="hold" grpId="0" nodeType="afterEffect">
                                  <p:stCondLst>
                                    <p:cond delay="1000"/>
                                  </p:stCondLst>
                                  <p:childTnLst>
                                    <p:set>
                                      <p:cBhvr>
                                        <p:cTn id="614" dur="1" fill="hold">
                                          <p:stCondLst>
                                            <p:cond delay="0"/>
                                          </p:stCondLst>
                                        </p:cTn>
                                        <p:tgtEl>
                                          <p:spTgt spid="480"/>
                                        </p:tgtEl>
                                        <p:attrNameLst>
                                          <p:attrName>style.visibility</p:attrName>
                                        </p:attrNameLst>
                                      </p:cBhvr>
                                      <p:to>
                                        <p:strVal val="visible"/>
                                      </p:to>
                                    </p:set>
                                  </p:childTnLst>
                                </p:cTn>
                              </p:par>
                            </p:childTnLst>
                          </p:cTn>
                        </p:par>
                        <p:par>
                          <p:cTn id="615" fill="hold">
                            <p:stCondLst>
                              <p:cond delay="16000"/>
                            </p:stCondLst>
                            <p:childTnLst>
                              <p:par>
                                <p:cTn id="616" presetID="1" presetClass="entr" presetSubtype="0" fill="hold" grpId="0" nodeType="afterEffect">
                                  <p:stCondLst>
                                    <p:cond delay="1000"/>
                                  </p:stCondLst>
                                  <p:childTnLst>
                                    <p:set>
                                      <p:cBhvr>
                                        <p:cTn id="617" dur="1" fill="hold">
                                          <p:stCondLst>
                                            <p:cond delay="0"/>
                                          </p:stCondLst>
                                        </p:cTn>
                                        <p:tgtEl>
                                          <p:spTgt spid="481"/>
                                        </p:tgtEl>
                                        <p:attrNameLst>
                                          <p:attrName>style.visibility</p:attrName>
                                        </p:attrNameLst>
                                      </p:cBhvr>
                                      <p:to>
                                        <p:strVal val="visible"/>
                                      </p:to>
                                    </p:set>
                                  </p:childTnLst>
                                </p:cTn>
                              </p:par>
                            </p:childTnLst>
                          </p:cTn>
                        </p:par>
                        <p:par>
                          <p:cTn id="618" fill="hold">
                            <p:stCondLst>
                              <p:cond delay="17000"/>
                            </p:stCondLst>
                            <p:childTnLst>
                              <p:par>
                                <p:cTn id="619" presetID="1" presetClass="entr" presetSubtype="0" fill="hold" grpId="0" nodeType="afterEffect">
                                  <p:stCondLst>
                                    <p:cond delay="1000"/>
                                  </p:stCondLst>
                                  <p:childTnLst>
                                    <p:set>
                                      <p:cBhvr>
                                        <p:cTn id="620" dur="1" fill="hold">
                                          <p:stCondLst>
                                            <p:cond delay="0"/>
                                          </p:stCondLst>
                                        </p:cTn>
                                        <p:tgtEl>
                                          <p:spTgt spid="482"/>
                                        </p:tgtEl>
                                        <p:attrNameLst>
                                          <p:attrName>style.visibility</p:attrName>
                                        </p:attrNameLst>
                                      </p:cBhvr>
                                      <p:to>
                                        <p:strVal val="visible"/>
                                      </p:to>
                                    </p:set>
                                  </p:childTnLst>
                                </p:cTn>
                              </p:par>
                            </p:childTnLst>
                          </p:cTn>
                        </p:par>
                        <p:par>
                          <p:cTn id="621" fill="hold">
                            <p:stCondLst>
                              <p:cond delay="18000"/>
                            </p:stCondLst>
                            <p:childTnLst>
                              <p:par>
                                <p:cTn id="622" presetID="1" presetClass="entr" presetSubtype="0" fill="hold" grpId="0" nodeType="afterEffect">
                                  <p:stCondLst>
                                    <p:cond delay="1000"/>
                                  </p:stCondLst>
                                  <p:childTnLst>
                                    <p:set>
                                      <p:cBhvr>
                                        <p:cTn id="623" dur="1" fill="hold">
                                          <p:stCondLst>
                                            <p:cond delay="0"/>
                                          </p:stCondLst>
                                        </p:cTn>
                                        <p:tgtEl>
                                          <p:spTgt spid="483"/>
                                        </p:tgtEl>
                                        <p:attrNameLst>
                                          <p:attrName>style.visibility</p:attrName>
                                        </p:attrNameLst>
                                      </p:cBhvr>
                                      <p:to>
                                        <p:strVal val="visible"/>
                                      </p:to>
                                    </p:set>
                                  </p:childTnLst>
                                </p:cTn>
                              </p:par>
                            </p:childTnLst>
                          </p:cTn>
                        </p:par>
                        <p:par>
                          <p:cTn id="624" fill="hold">
                            <p:stCondLst>
                              <p:cond delay="19000"/>
                            </p:stCondLst>
                            <p:childTnLst>
                              <p:par>
                                <p:cTn id="625" presetID="1" presetClass="entr" presetSubtype="0" fill="hold" grpId="0" nodeType="afterEffect">
                                  <p:stCondLst>
                                    <p:cond delay="1000"/>
                                  </p:stCondLst>
                                  <p:childTnLst>
                                    <p:set>
                                      <p:cBhvr>
                                        <p:cTn id="626" dur="1" fill="hold">
                                          <p:stCondLst>
                                            <p:cond delay="0"/>
                                          </p:stCondLst>
                                        </p:cTn>
                                        <p:tgtEl>
                                          <p:spTgt spid="484"/>
                                        </p:tgtEl>
                                        <p:attrNameLst>
                                          <p:attrName>style.visibility</p:attrName>
                                        </p:attrNameLst>
                                      </p:cBhvr>
                                      <p:to>
                                        <p:strVal val="visible"/>
                                      </p:to>
                                    </p:set>
                                  </p:childTnLst>
                                </p:cTn>
                              </p:par>
                            </p:childTnLst>
                          </p:cTn>
                        </p:par>
                        <p:par>
                          <p:cTn id="627" fill="hold">
                            <p:stCondLst>
                              <p:cond delay="20000"/>
                            </p:stCondLst>
                            <p:childTnLst>
                              <p:par>
                                <p:cTn id="628" presetID="1" presetClass="entr" presetSubtype="0" fill="hold" grpId="0" nodeType="afterEffect">
                                  <p:stCondLst>
                                    <p:cond delay="1000"/>
                                  </p:stCondLst>
                                  <p:childTnLst>
                                    <p:set>
                                      <p:cBhvr>
                                        <p:cTn id="629" dur="1" fill="hold">
                                          <p:stCondLst>
                                            <p:cond delay="0"/>
                                          </p:stCondLst>
                                        </p:cTn>
                                        <p:tgtEl>
                                          <p:spTgt spid="485"/>
                                        </p:tgtEl>
                                        <p:attrNameLst>
                                          <p:attrName>style.visibility</p:attrName>
                                        </p:attrNameLst>
                                      </p:cBhvr>
                                      <p:to>
                                        <p:strVal val="visible"/>
                                      </p:to>
                                    </p:set>
                                  </p:childTnLst>
                                </p:cTn>
                              </p:par>
                            </p:childTnLst>
                          </p:cTn>
                        </p:par>
                        <p:par>
                          <p:cTn id="630" fill="hold">
                            <p:stCondLst>
                              <p:cond delay="21000"/>
                            </p:stCondLst>
                            <p:childTnLst>
                              <p:par>
                                <p:cTn id="631" presetID="1" presetClass="entr" presetSubtype="0" fill="hold" grpId="0" nodeType="afterEffect">
                                  <p:stCondLst>
                                    <p:cond delay="1000"/>
                                  </p:stCondLst>
                                  <p:childTnLst>
                                    <p:set>
                                      <p:cBhvr>
                                        <p:cTn id="632" dur="1" fill="hold">
                                          <p:stCondLst>
                                            <p:cond delay="0"/>
                                          </p:stCondLst>
                                        </p:cTn>
                                        <p:tgtEl>
                                          <p:spTgt spid="486"/>
                                        </p:tgtEl>
                                        <p:attrNameLst>
                                          <p:attrName>style.visibility</p:attrName>
                                        </p:attrNameLst>
                                      </p:cBhvr>
                                      <p:to>
                                        <p:strVal val="visible"/>
                                      </p:to>
                                    </p:set>
                                  </p:childTnLst>
                                </p:cTn>
                              </p:par>
                            </p:childTnLst>
                          </p:cTn>
                        </p:par>
                        <p:par>
                          <p:cTn id="633" fill="hold">
                            <p:stCondLst>
                              <p:cond delay="22000"/>
                            </p:stCondLst>
                            <p:childTnLst>
                              <p:par>
                                <p:cTn id="634" presetID="1" presetClass="entr" presetSubtype="0" fill="hold" grpId="0" nodeType="afterEffect">
                                  <p:stCondLst>
                                    <p:cond delay="1000"/>
                                  </p:stCondLst>
                                  <p:childTnLst>
                                    <p:set>
                                      <p:cBhvr>
                                        <p:cTn id="635" dur="1" fill="hold">
                                          <p:stCondLst>
                                            <p:cond delay="0"/>
                                          </p:stCondLst>
                                        </p:cTn>
                                        <p:tgtEl>
                                          <p:spTgt spid="487"/>
                                        </p:tgtEl>
                                        <p:attrNameLst>
                                          <p:attrName>style.visibility</p:attrName>
                                        </p:attrNameLst>
                                      </p:cBhvr>
                                      <p:to>
                                        <p:strVal val="visible"/>
                                      </p:to>
                                    </p:set>
                                  </p:childTnLst>
                                </p:cTn>
                              </p:par>
                            </p:childTnLst>
                          </p:cTn>
                        </p:par>
                        <p:par>
                          <p:cTn id="636" fill="hold">
                            <p:stCondLst>
                              <p:cond delay="23000"/>
                            </p:stCondLst>
                            <p:childTnLst>
                              <p:par>
                                <p:cTn id="637" presetID="1" presetClass="entr" presetSubtype="0" fill="hold" grpId="0" nodeType="afterEffect">
                                  <p:stCondLst>
                                    <p:cond delay="1000"/>
                                  </p:stCondLst>
                                  <p:childTnLst>
                                    <p:set>
                                      <p:cBhvr>
                                        <p:cTn id="638" dur="1" fill="hold">
                                          <p:stCondLst>
                                            <p:cond delay="0"/>
                                          </p:stCondLst>
                                        </p:cTn>
                                        <p:tgtEl>
                                          <p:spTgt spid="488"/>
                                        </p:tgtEl>
                                        <p:attrNameLst>
                                          <p:attrName>style.visibility</p:attrName>
                                        </p:attrNameLst>
                                      </p:cBhvr>
                                      <p:to>
                                        <p:strVal val="visible"/>
                                      </p:to>
                                    </p:set>
                                  </p:childTnLst>
                                </p:cTn>
                              </p:par>
                            </p:childTnLst>
                          </p:cTn>
                        </p:par>
                        <p:par>
                          <p:cTn id="639" fill="hold">
                            <p:stCondLst>
                              <p:cond delay="24000"/>
                            </p:stCondLst>
                            <p:childTnLst>
                              <p:par>
                                <p:cTn id="640" presetID="1" presetClass="entr" presetSubtype="0" fill="hold" grpId="0" nodeType="afterEffect">
                                  <p:stCondLst>
                                    <p:cond delay="1000"/>
                                  </p:stCondLst>
                                  <p:childTnLst>
                                    <p:set>
                                      <p:cBhvr>
                                        <p:cTn id="641" dur="1" fill="hold">
                                          <p:stCondLst>
                                            <p:cond delay="0"/>
                                          </p:stCondLst>
                                        </p:cTn>
                                        <p:tgtEl>
                                          <p:spTgt spid="489"/>
                                        </p:tgtEl>
                                        <p:attrNameLst>
                                          <p:attrName>style.visibility</p:attrName>
                                        </p:attrNameLst>
                                      </p:cBhvr>
                                      <p:to>
                                        <p:strVal val="visible"/>
                                      </p:to>
                                    </p:set>
                                  </p:childTnLst>
                                </p:cTn>
                              </p:par>
                            </p:childTnLst>
                          </p:cTn>
                        </p:par>
                        <p:par>
                          <p:cTn id="642" fill="hold">
                            <p:stCondLst>
                              <p:cond delay="25000"/>
                            </p:stCondLst>
                            <p:childTnLst>
                              <p:par>
                                <p:cTn id="643" presetID="1" presetClass="entr" presetSubtype="0" fill="hold" grpId="0" nodeType="afterEffect">
                                  <p:stCondLst>
                                    <p:cond delay="1000"/>
                                  </p:stCondLst>
                                  <p:childTnLst>
                                    <p:set>
                                      <p:cBhvr>
                                        <p:cTn id="644" dur="1" fill="hold">
                                          <p:stCondLst>
                                            <p:cond delay="0"/>
                                          </p:stCondLst>
                                        </p:cTn>
                                        <p:tgtEl>
                                          <p:spTgt spid="490"/>
                                        </p:tgtEl>
                                        <p:attrNameLst>
                                          <p:attrName>style.visibility</p:attrName>
                                        </p:attrNameLst>
                                      </p:cBhvr>
                                      <p:to>
                                        <p:strVal val="visible"/>
                                      </p:to>
                                    </p:set>
                                  </p:childTnLst>
                                </p:cTn>
                              </p:par>
                            </p:childTnLst>
                          </p:cTn>
                        </p:par>
                        <p:par>
                          <p:cTn id="645" fill="hold">
                            <p:stCondLst>
                              <p:cond delay="26000"/>
                            </p:stCondLst>
                            <p:childTnLst>
                              <p:par>
                                <p:cTn id="646" presetID="1" presetClass="entr" presetSubtype="0" fill="hold" grpId="0" nodeType="afterEffect">
                                  <p:stCondLst>
                                    <p:cond delay="1000"/>
                                  </p:stCondLst>
                                  <p:childTnLst>
                                    <p:set>
                                      <p:cBhvr>
                                        <p:cTn id="647" dur="1" fill="hold">
                                          <p:stCondLst>
                                            <p:cond delay="0"/>
                                          </p:stCondLst>
                                        </p:cTn>
                                        <p:tgtEl>
                                          <p:spTgt spid="491"/>
                                        </p:tgtEl>
                                        <p:attrNameLst>
                                          <p:attrName>style.visibility</p:attrName>
                                        </p:attrNameLst>
                                      </p:cBhvr>
                                      <p:to>
                                        <p:strVal val="visible"/>
                                      </p:to>
                                    </p:set>
                                  </p:childTnLst>
                                </p:cTn>
                              </p:par>
                            </p:childTnLst>
                          </p:cTn>
                        </p:par>
                        <p:par>
                          <p:cTn id="648" fill="hold">
                            <p:stCondLst>
                              <p:cond delay="27000"/>
                            </p:stCondLst>
                            <p:childTnLst>
                              <p:par>
                                <p:cTn id="649" presetID="1" presetClass="entr" presetSubtype="0" fill="hold" grpId="0" nodeType="afterEffect">
                                  <p:stCondLst>
                                    <p:cond delay="1000"/>
                                  </p:stCondLst>
                                  <p:childTnLst>
                                    <p:set>
                                      <p:cBhvr>
                                        <p:cTn id="650" dur="1" fill="hold">
                                          <p:stCondLst>
                                            <p:cond delay="0"/>
                                          </p:stCondLst>
                                        </p:cTn>
                                        <p:tgtEl>
                                          <p:spTgt spid="492"/>
                                        </p:tgtEl>
                                        <p:attrNameLst>
                                          <p:attrName>style.visibility</p:attrName>
                                        </p:attrNameLst>
                                      </p:cBhvr>
                                      <p:to>
                                        <p:strVal val="visible"/>
                                      </p:to>
                                    </p:set>
                                  </p:childTnLst>
                                </p:cTn>
                              </p:par>
                            </p:childTnLst>
                          </p:cTn>
                        </p:par>
                        <p:par>
                          <p:cTn id="651" fill="hold">
                            <p:stCondLst>
                              <p:cond delay="28000"/>
                            </p:stCondLst>
                            <p:childTnLst>
                              <p:par>
                                <p:cTn id="652" presetID="1" presetClass="entr" presetSubtype="0" fill="hold" grpId="0" nodeType="afterEffect">
                                  <p:stCondLst>
                                    <p:cond delay="1000"/>
                                  </p:stCondLst>
                                  <p:childTnLst>
                                    <p:set>
                                      <p:cBhvr>
                                        <p:cTn id="653" dur="1" fill="hold">
                                          <p:stCondLst>
                                            <p:cond delay="0"/>
                                          </p:stCondLst>
                                        </p:cTn>
                                        <p:tgtEl>
                                          <p:spTgt spid="493"/>
                                        </p:tgtEl>
                                        <p:attrNameLst>
                                          <p:attrName>style.visibility</p:attrName>
                                        </p:attrNameLst>
                                      </p:cBhvr>
                                      <p:to>
                                        <p:strVal val="visible"/>
                                      </p:to>
                                    </p:set>
                                  </p:childTnLst>
                                </p:cTn>
                              </p:par>
                            </p:childTnLst>
                          </p:cTn>
                        </p:par>
                        <p:par>
                          <p:cTn id="654" fill="hold">
                            <p:stCondLst>
                              <p:cond delay="29000"/>
                            </p:stCondLst>
                            <p:childTnLst>
                              <p:par>
                                <p:cTn id="655" presetID="1" presetClass="entr" presetSubtype="0" fill="hold" grpId="0" nodeType="afterEffect">
                                  <p:stCondLst>
                                    <p:cond delay="1000"/>
                                  </p:stCondLst>
                                  <p:childTnLst>
                                    <p:set>
                                      <p:cBhvr>
                                        <p:cTn id="656" dur="1" fill="hold">
                                          <p:stCondLst>
                                            <p:cond delay="0"/>
                                          </p:stCondLst>
                                        </p:cTn>
                                        <p:tgtEl>
                                          <p:spTgt spid="494"/>
                                        </p:tgtEl>
                                        <p:attrNameLst>
                                          <p:attrName>style.visibility</p:attrName>
                                        </p:attrNameLst>
                                      </p:cBhvr>
                                      <p:to>
                                        <p:strVal val="visible"/>
                                      </p:to>
                                    </p:set>
                                  </p:childTnLst>
                                </p:cTn>
                              </p:par>
                            </p:childTnLst>
                          </p:cTn>
                        </p:par>
                        <p:par>
                          <p:cTn id="657" fill="hold">
                            <p:stCondLst>
                              <p:cond delay="30000"/>
                            </p:stCondLst>
                            <p:childTnLst>
                              <p:par>
                                <p:cTn id="658" presetID="1" presetClass="entr" presetSubtype="0" fill="hold" grpId="0" nodeType="afterEffect">
                                  <p:stCondLst>
                                    <p:cond delay="1000"/>
                                  </p:stCondLst>
                                  <p:childTnLst>
                                    <p:set>
                                      <p:cBhvr>
                                        <p:cTn id="659" dur="1" fill="hold">
                                          <p:stCondLst>
                                            <p:cond delay="0"/>
                                          </p:stCondLst>
                                        </p:cTn>
                                        <p:tgtEl>
                                          <p:spTgt spid="495"/>
                                        </p:tgtEl>
                                        <p:attrNameLst>
                                          <p:attrName>style.visibility</p:attrName>
                                        </p:attrNameLst>
                                      </p:cBhvr>
                                      <p:to>
                                        <p:strVal val="visible"/>
                                      </p:to>
                                    </p:set>
                                  </p:childTnLst>
                                </p:cTn>
                              </p:par>
                            </p:childTnLst>
                          </p:cTn>
                        </p:par>
                        <p:par>
                          <p:cTn id="660" fill="hold">
                            <p:stCondLst>
                              <p:cond delay="31000"/>
                            </p:stCondLst>
                            <p:childTnLst>
                              <p:par>
                                <p:cTn id="661" presetID="1" presetClass="entr" presetSubtype="0" fill="hold" grpId="0" nodeType="afterEffect">
                                  <p:stCondLst>
                                    <p:cond delay="1000"/>
                                  </p:stCondLst>
                                  <p:childTnLst>
                                    <p:set>
                                      <p:cBhvr>
                                        <p:cTn id="662" dur="1" fill="hold">
                                          <p:stCondLst>
                                            <p:cond delay="0"/>
                                          </p:stCondLst>
                                        </p:cTn>
                                        <p:tgtEl>
                                          <p:spTgt spid="496"/>
                                        </p:tgtEl>
                                        <p:attrNameLst>
                                          <p:attrName>style.visibility</p:attrName>
                                        </p:attrNameLst>
                                      </p:cBhvr>
                                      <p:to>
                                        <p:strVal val="visible"/>
                                      </p:to>
                                    </p:set>
                                  </p:childTnLst>
                                </p:cTn>
                              </p:par>
                            </p:childTnLst>
                          </p:cTn>
                        </p:par>
                        <p:par>
                          <p:cTn id="663" fill="hold">
                            <p:stCondLst>
                              <p:cond delay="32000"/>
                            </p:stCondLst>
                            <p:childTnLst>
                              <p:par>
                                <p:cTn id="664" presetID="1" presetClass="entr" presetSubtype="0" fill="hold" grpId="0" nodeType="afterEffect">
                                  <p:stCondLst>
                                    <p:cond delay="1000"/>
                                  </p:stCondLst>
                                  <p:childTnLst>
                                    <p:set>
                                      <p:cBhvr>
                                        <p:cTn id="665" dur="1" fill="hold">
                                          <p:stCondLst>
                                            <p:cond delay="0"/>
                                          </p:stCondLst>
                                        </p:cTn>
                                        <p:tgtEl>
                                          <p:spTgt spid="497"/>
                                        </p:tgtEl>
                                        <p:attrNameLst>
                                          <p:attrName>style.visibility</p:attrName>
                                        </p:attrNameLst>
                                      </p:cBhvr>
                                      <p:to>
                                        <p:strVal val="visible"/>
                                      </p:to>
                                    </p:set>
                                  </p:childTnLst>
                                </p:cTn>
                              </p:par>
                            </p:childTnLst>
                          </p:cTn>
                        </p:par>
                        <p:par>
                          <p:cTn id="666" fill="hold">
                            <p:stCondLst>
                              <p:cond delay="33000"/>
                            </p:stCondLst>
                            <p:childTnLst>
                              <p:par>
                                <p:cTn id="667" presetID="1" presetClass="entr" presetSubtype="0" fill="hold" grpId="0" nodeType="afterEffect">
                                  <p:stCondLst>
                                    <p:cond delay="1000"/>
                                  </p:stCondLst>
                                  <p:childTnLst>
                                    <p:set>
                                      <p:cBhvr>
                                        <p:cTn id="668" dur="1" fill="hold">
                                          <p:stCondLst>
                                            <p:cond delay="0"/>
                                          </p:stCondLst>
                                        </p:cTn>
                                        <p:tgtEl>
                                          <p:spTgt spid="498"/>
                                        </p:tgtEl>
                                        <p:attrNameLst>
                                          <p:attrName>style.visibility</p:attrName>
                                        </p:attrNameLst>
                                      </p:cBhvr>
                                      <p:to>
                                        <p:strVal val="visible"/>
                                      </p:to>
                                    </p:set>
                                  </p:childTnLst>
                                </p:cTn>
                              </p:par>
                            </p:childTnLst>
                          </p:cTn>
                        </p:par>
                        <p:par>
                          <p:cTn id="669" fill="hold">
                            <p:stCondLst>
                              <p:cond delay="34000"/>
                            </p:stCondLst>
                            <p:childTnLst>
                              <p:par>
                                <p:cTn id="670" presetID="1" presetClass="entr" presetSubtype="0" fill="hold" grpId="0" nodeType="afterEffect">
                                  <p:stCondLst>
                                    <p:cond delay="1000"/>
                                  </p:stCondLst>
                                  <p:childTnLst>
                                    <p:set>
                                      <p:cBhvr>
                                        <p:cTn id="671" dur="1" fill="hold">
                                          <p:stCondLst>
                                            <p:cond delay="0"/>
                                          </p:stCondLst>
                                        </p:cTn>
                                        <p:tgtEl>
                                          <p:spTgt spid="499"/>
                                        </p:tgtEl>
                                        <p:attrNameLst>
                                          <p:attrName>style.visibility</p:attrName>
                                        </p:attrNameLst>
                                      </p:cBhvr>
                                      <p:to>
                                        <p:strVal val="visible"/>
                                      </p:to>
                                    </p:set>
                                  </p:childTnLst>
                                </p:cTn>
                              </p:par>
                            </p:childTnLst>
                          </p:cTn>
                        </p:par>
                        <p:par>
                          <p:cTn id="672" fill="hold">
                            <p:stCondLst>
                              <p:cond delay="35000"/>
                            </p:stCondLst>
                            <p:childTnLst>
                              <p:par>
                                <p:cTn id="673" presetID="1" presetClass="entr" presetSubtype="0" fill="hold" grpId="0" nodeType="afterEffect">
                                  <p:stCondLst>
                                    <p:cond delay="1000"/>
                                  </p:stCondLst>
                                  <p:childTnLst>
                                    <p:set>
                                      <p:cBhvr>
                                        <p:cTn id="674" dur="1" fill="hold">
                                          <p:stCondLst>
                                            <p:cond delay="0"/>
                                          </p:stCondLst>
                                        </p:cTn>
                                        <p:tgtEl>
                                          <p:spTgt spid="500"/>
                                        </p:tgtEl>
                                        <p:attrNameLst>
                                          <p:attrName>style.visibility</p:attrName>
                                        </p:attrNameLst>
                                      </p:cBhvr>
                                      <p:to>
                                        <p:strVal val="visible"/>
                                      </p:to>
                                    </p:set>
                                  </p:childTnLst>
                                </p:cTn>
                              </p:par>
                            </p:childTnLst>
                          </p:cTn>
                        </p:par>
                        <p:par>
                          <p:cTn id="675" fill="hold">
                            <p:stCondLst>
                              <p:cond delay="36000"/>
                            </p:stCondLst>
                            <p:childTnLst>
                              <p:par>
                                <p:cTn id="676" presetID="1" presetClass="entr" presetSubtype="0" fill="hold" grpId="0" nodeType="afterEffect">
                                  <p:stCondLst>
                                    <p:cond delay="1000"/>
                                  </p:stCondLst>
                                  <p:childTnLst>
                                    <p:set>
                                      <p:cBhvr>
                                        <p:cTn id="677" dur="1" fill="hold">
                                          <p:stCondLst>
                                            <p:cond delay="0"/>
                                          </p:stCondLst>
                                        </p:cTn>
                                        <p:tgtEl>
                                          <p:spTgt spid="501"/>
                                        </p:tgtEl>
                                        <p:attrNameLst>
                                          <p:attrName>style.visibility</p:attrName>
                                        </p:attrNameLst>
                                      </p:cBhvr>
                                      <p:to>
                                        <p:strVal val="visible"/>
                                      </p:to>
                                    </p:set>
                                  </p:childTnLst>
                                </p:cTn>
                              </p:par>
                            </p:childTnLst>
                          </p:cTn>
                        </p:par>
                        <p:par>
                          <p:cTn id="678" fill="hold">
                            <p:stCondLst>
                              <p:cond delay="37000"/>
                            </p:stCondLst>
                            <p:childTnLst>
                              <p:par>
                                <p:cTn id="679" presetID="1" presetClass="entr" presetSubtype="0" fill="hold" grpId="0" nodeType="afterEffect">
                                  <p:stCondLst>
                                    <p:cond delay="1000"/>
                                  </p:stCondLst>
                                  <p:childTnLst>
                                    <p:set>
                                      <p:cBhvr>
                                        <p:cTn id="680" dur="1" fill="hold">
                                          <p:stCondLst>
                                            <p:cond delay="0"/>
                                          </p:stCondLst>
                                        </p:cTn>
                                        <p:tgtEl>
                                          <p:spTgt spid="502"/>
                                        </p:tgtEl>
                                        <p:attrNameLst>
                                          <p:attrName>style.visibility</p:attrName>
                                        </p:attrNameLst>
                                      </p:cBhvr>
                                      <p:to>
                                        <p:strVal val="visible"/>
                                      </p:to>
                                    </p:set>
                                  </p:childTnLst>
                                </p:cTn>
                              </p:par>
                            </p:childTnLst>
                          </p:cTn>
                        </p:par>
                        <p:par>
                          <p:cTn id="681" fill="hold">
                            <p:stCondLst>
                              <p:cond delay="38000"/>
                            </p:stCondLst>
                            <p:childTnLst>
                              <p:par>
                                <p:cTn id="682" presetID="1" presetClass="entr" presetSubtype="0" fill="hold" grpId="0" nodeType="afterEffect">
                                  <p:stCondLst>
                                    <p:cond delay="1000"/>
                                  </p:stCondLst>
                                  <p:childTnLst>
                                    <p:set>
                                      <p:cBhvr>
                                        <p:cTn id="683" dur="1" fill="hold">
                                          <p:stCondLst>
                                            <p:cond delay="0"/>
                                          </p:stCondLst>
                                        </p:cTn>
                                        <p:tgtEl>
                                          <p:spTgt spid="503"/>
                                        </p:tgtEl>
                                        <p:attrNameLst>
                                          <p:attrName>style.visibility</p:attrName>
                                        </p:attrNameLst>
                                      </p:cBhvr>
                                      <p:to>
                                        <p:strVal val="visible"/>
                                      </p:to>
                                    </p:set>
                                  </p:childTnLst>
                                </p:cTn>
                              </p:par>
                            </p:childTnLst>
                          </p:cTn>
                        </p:par>
                        <p:par>
                          <p:cTn id="684" fill="hold">
                            <p:stCondLst>
                              <p:cond delay="39000"/>
                            </p:stCondLst>
                            <p:childTnLst>
                              <p:par>
                                <p:cTn id="685" presetID="1" presetClass="entr" presetSubtype="0" fill="hold" grpId="0" nodeType="afterEffect">
                                  <p:stCondLst>
                                    <p:cond delay="1000"/>
                                  </p:stCondLst>
                                  <p:childTnLst>
                                    <p:set>
                                      <p:cBhvr>
                                        <p:cTn id="686" dur="1" fill="hold">
                                          <p:stCondLst>
                                            <p:cond delay="0"/>
                                          </p:stCondLst>
                                        </p:cTn>
                                        <p:tgtEl>
                                          <p:spTgt spid="504"/>
                                        </p:tgtEl>
                                        <p:attrNameLst>
                                          <p:attrName>style.visibility</p:attrName>
                                        </p:attrNameLst>
                                      </p:cBhvr>
                                      <p:to>
                                        <p:strVal val="visible"/>
                                      </p:to>
                                    </p:set>
                                  </p:childTnLst>
                                </p:cTn>
                              </p:par>
                            </p:childTnLst>
                          </p:cTn>
                        </p:par>
                        <p:par>
                          <p:cTn id="687" fill="hold">
                            <p:stCondLst>
                              <p:cond delay="40000"/>
                            </p:stCondLst>
                            <p:childTnLst>
                              <p:par>
                                <p:cTn id="688" presetID="1" presetClass="entr" presetSubtype="0" fill="hold" grpId="0" nodeType="afterEffect">
                                  <p:stCondLst>
                                    <p:cond delay="1000"/>
                                  </p:stCondLst>
                                  <p:childTnLst>
                                    <p:set>
                                      <p:cBhvr>
                                        <p:cTn id="689" dur="1" fill="hold">
                                          <p:stCondLst>
                                            <p:cond delay="0"/>
                                          </p:stCondLst>
                                        </p:cTn>
                                        <p:tgtEl>
                                          <p:spTgt spid="505"/>
                                        </p:tgtEl>
                                        <p:attrNameLst>
                                          <p:attrName>style.visibility</p:attrName>
                                        </p:attrNameLst>
                                      </p:cBhvr>
                                      <p:to>
                                        <p:strVal val="visible"/>
                                      </p:to>
                                    </p:set>
                                  </p:childTnLst>
                                </p:cTn>
                              </p:par>
                            </p:childTnLst>
                          </p:cTn>
                        </p:par>
                        <p:par>
                          <p:cTn id="690" fill="hold">
                            <p:stCondLst>
                              <p:cond delay="41000"/>
                            </p:stCondLst>
                            <p:childTnLst>
                              <p:par>
                                <p:cTn id="691" presetID="1" presetClass="entr" presetSubtype="0" fill="hold" grpId="0" nodeType="afterEffect">
                                  <p:stCondLst>
                                    <p:cond delay="1000"/>
                                  </p:stCondLst>
                                  <p:childTnLst>
                                    <p:set>
                                      <p:cBhvr>
                                        <p:cTn id="692" dur="1" fill="hold">
                                          <p:stCondLst>
                                            <p:cond delay="0"/>
                                          </p:stCondLst>
                                        </p:cTn>
                                        <p:tgtEl>
                                          <p:spTgt spid="506"/>
                                        </p:tgtEl>
                                        <p:attrNameLst>
                                          <p:attrName>style.visibility</p:attrName>
                                        </p:attrNameLst>
                                      </p:cBhvr>
                                      <p:to>
                                        <p:strVal val="visible"/>
                                      </p:to>
                                    </p:set>
                                  </p:childTnLst>
                                </p:cTn>
                              </p:par>
                            </p:childTnLst>
                          </p:cTn>
                        </p:par>
                        <p:par>
                          <p:cTn id="693" fill="hold">
                            <p:stCondLst>
                              <p:cond delay="42000"/>
                            </p:stCondLst>
                            <p:childTnLst>
                              <p:par>
                                <p:cTn id="694" presetID="1" presetClass="entr" presetSubtype="0" fill="hold" grpId="0" nodeType="afterEffect">
                                  <p:stCondLst>
                                    <p:cond delay="1000"/>
                                  </p:stCondLst>
                                  <p:childTnLst>
                                    <p:set>
                                      <p:cBhvr>
                                        <p:cTn id="695" dur="1" fill="hold">
                                          <p:stCondLst>
                                            <p:cond delay="0"/>
                                          </p:stCondLst>
                                        </p:cTn>
                                        <p:tgtEl>
                                          <p:spTgt spid="507"/>
                                        </p:tgtEl>
                                        <p:attrNameLst>
                                          <p:attrName>style.visibility</p:attrName>
                                        </p:attrNameLst>
                                      </p:cBhvr>
                                      <p:to>
                                        <p:strVal val="visible"/>
                                      </p:to>
                                    </p:set>
                                  </p:childTnLst>
                                </p:cTn>
                              </p:par>
                            </p:childTnLst>
                          </p:cTn>
                        </p:par>
                        <p:par>
                          <p:cTn id="696" fill="hold">
                            <p:stCondLst>
                              <p:cond delay="43000"/>
                            </p:stCondLst>
                            <p:childTnLst>
                              <p:par>
                                <p:cTn id="697" presetID="1" presetClass="entr" presetSubtype="0" fill="hold" grpId="0" nodeType="afterEffect">
                                  <p:stCondLst>
                                    <p:cond delay="1000"/>
                                  </p:stCondLst>
                                  <p:childTnLst>
                                    <p:set>
                                      <p:cBhvr>
                                        <p:cTn id="698" dur="1" fill="hold">
                                          <p:stCondLst>
                                            <p:cond delay="0"/>
                                          </p:stCondLst>
                                        </p:cTn>
                                        <p:tgtEl>
                                          <p:spTgt spid="508"/>
                                        </p:tgtEl>
                                        <p:attrNameLst>
                                          <p:attrName>style.visibility</p:attrName>
                                        </p:attrNameLst>
                                      </p:cBhvr>
                                      <p:to>
                                        <p:strVal val="visible"/>
                                      </p:to>
                                    </p:set>
                                  </p:childTnLst>
                                </p:cTn>
                              </p:par>
                            </p:childTnLst>
                          </p:cTn>
                        </p:par>
                        <p:par>
                          <p:cTn id="699" fill="hold">
                            <p:stCondLst>
                              <p:cond delay="44000"/>
                            </p:stCondLst>
                            <p:childTnLst>
                              <p:par>
                                <p:cTn id="700" presetID="1" presetClass="entr" presetSubtype="0" fill="hold" grpId="0" nodeType="afterEffect">
                                  <p:stCondLst>
                                    <p:cond delay="1000"/>
                                  </p:stCondLst>
                                  <p:childTnLst>
                                    <p:set>
                                      <p:cBhvr>
                                        <p:cTn id="701" dur="1" fill="hold">
                                          <p:stCondLst>
                                            <p:cond delay="0"/>
                                          </p:stCondLst>
                                        </p:cTn>
                                        <p:tgtEl>
                                          <p:spTgt spid="509"/>
                                        </p:tgtEl>
                                        <p:attrNameLst>
                                          <p:attrName>style.visibility</p:attrName>
                                        </p:attrNameLst>
                                      </p:cBhvr>
                                      <p:to>
                                        <p:strVal val="visible"/>
                                      </p:to>
                                    </p:set>
                                  </p:childTnLst>
                                </p:cTn>
                              </p:par>
                            </p:childTnLst>
                          </p:cTn>
                        </p:par>
                        <p:par>
                          <p:cTn id="702" fill="hold">
                            <p:stCondLst>
                              <p:cond delay="45000"/>
                            </p:stCondLst>
                            <p:childTnLst>
                              <p:par>
                                <p:cTn id="703" presetID="1" presetClass="entr" presetSubtype="0" fill="hold" grpId="0" nodeType="afterEffect">
                                  <p:stCondLst>
                                    <p:cond delay="1000"/>
                                  </p:stCondLst>
                                  <p:childTnLst>
                                    <p:set>
                                      <p:cBhvr>
                                        <p:cTn id="704" dur="1" fill="hold">
                                          <p:stCondLst>
                                            <p:cond delay="0"/>
                                          </p:stCondLst>
                                        </p:cTn>
                                        <p:tgtEl>
                                          <p:spTgt spid="510"/>
                                        </p:tgtEl>
                                        <p:attrNameLst>
                                          <p:attrName>style.visibility</p:attrName>
                                        </p:attrNameLst>
                                      </p:cBhvr>
                                      <p:to>
                                        <p:strVal val="visible"/>
                                      </p:to>
                                    </p:set>
                                  </p:childTnLst>
                                </p:cTn>
                              </p:par>
                            </p:childTnLst>
                          </p:cTn>
                        </p:par>
                        <p:par>
                          <p:cTn id="705" fill="hold">
                            <p:stCondLst>
                              <p:cond delay="46000"/>
                            </p:stCondLst>
                            <p:childTnLst>
                              <p:par>
                                <p:cTn id="706" presetID="1" presetClass="entr" presetSubtype="0" fill="hold" grpId="0" nodeType="afterEffect">
                                  <p:stCondLst>
                                    <p:cond delay="1000"/>
                                  </p:stCondLst>
                                  <p:childTnLst>
                                    <p:set>
                                      <p:cBhvr>
                                        <p:cTn id="707" dur="1" fill="hold">
                                          <p:stCondLst>
                                            <p:cond delay="0"/>
                                          </p:stCondLst>
                                        </p:cTn>
                                        <p:tgtEl>
                                          <p:spTgt spid="511"/>
                                        </p:tgtEl>
                                        <p:attrNameLst>
                                          <p:attrName>style.visibility</p:attrName>
                                        </p:attrNameLst>
                                      </p:cBhvr>
                                      <p:to>
                                        <p:strVal val="visible"/>
                                      </p:to>
                                    </p:set>
                                  </p:childTnLst>
                                </p:cTn>
                              </p:par>
                            </p:childTnLst>
                          </p:cTn>
                        </p:par>
                        <p:par>
                          <p:cTn id="708" fill="hold">
                            <p:stCondLst>
                              <p:cond delay="47000"/>
                            </p:stCondLst>
                            <p:childTnLst>
                              <p:par>
                                <p:cTn id="709" presetID="1" presetClass="entr" presetSubtype="0" fill="hold" grpId="0" nodeType="afterEffect">
                                  <p:stCondLst>
                                    <p:cond delay="1000"/>
                                  </p:stCondLst>
                                  <p:childTnLst>
                                    <p:set>
                                      <p:cBhvr>
                                        <p:cTn id="710" dur="1" fill="hold">
                                          <p:stCondLst>
                                            <p:cond delay="0"/>
                                          </p:stCondLst>
                                        </p:cTn>
                                        <p:tgtEl>
                                          <p:spTgt spid="512"/>
                                        </p:tgtEl>
                                        <p:attrNameLst>
                                          <p:attrName>style.visibility</p:attrName>
                                        </p:attrNameLst>
                                      </p:cBhvr>
                                      <p:to>
                                        <p:strVal val="visible"/>
                                      </p:to>
                                    </p:set>
                                  </p:childTnLst>
                                </p:cTn>
                              </p:par>
                            </p:childTnLst>
                          </p:cTn>
                        </p:par>
                        <p:par>
                          <p:cTn id="711" fill="hold">
                            <p:stCondLst>
                              <p:cond delay="48000"/>
                            </p:stCondLst>
                            <p:childTnLst>
                              <p:par>
                                <p:cTn id="712" presetID="1" presetClass="entr" presetSubtype="0" fill="hold" grpId="0" nodeType="afterEffect">
                                  <p:stCondLst>
                                    <p:cond delay="1000"/>
                                  </p:stCondLst>
                                  <p:childTnLst>
                                    <p:set>
                                      <p:cBhvr>
                                        <p:cTn id="713" dur="1" fill="hold">
                                          <p:stCondLst>
                                            <p:cond delay="0"/>
                                          </p:stCondLst>
                                        </p:cTn>
                                        <p:tgtEl>
                                          <p:spTgt spid="513"/>
                                        </p:tgtEl>
                                        <p:attrNameLst>
                                          <p:attrName>style.visibility</p:attrName>
                                        </p:attrNameLst>
                                      </p:cBhvr>
                                      <p:to>
                                        <p:strVal val="visible"/>
                                      </p:to>
                                    </p:set>
                                  </p:childTnLst>
                                </p:cTn>
                              </p:par>
                            </p:childTnLst>
                          </p:cTn>
                        </p:par>
                        <p:par>
                          <p:cTn id="714" fill="hold">
                            <p:stCondLst>
                              <p:cond delay="49000"/>
                            </p:stCondLst>
                            <p:childTnLst>
                              <p:par>
                                <p:cTn id="715" presetID="1" presetClass="entr" presetSubtype="0" fill="hold" grpId="0" nodeType="afterEffect">
                                  <p:stCondLst>
                                    <p:cond delay="1000"/>
                                  </p:stCondLst>
                                  <p:childTnLst>
                                    <p:set>
                                      <p:cBhvr>
                                        <p:cTn id="716" dur="1" fill="hold">
                                          <p:stCondLst>
                                            <p:cond delay="0"/>
                                          </p:stCondLst>
                                        </p:cTn>
                                        <p:tgtEl>
                                          <p:spTgt spid="514"/>
                                        </p:tgtEl>
                                        <p:attrNameLst>
                                          <p:attrName>style.visibility</p:attrName>
                                        </p:attrNameLst>
                                      </p:cBhvr>
                                      <p:to>
                                        <p:strVal val="visible"/>
                                      </p:to>
                                    </p:set>
                                  </p:childTnLst>
                                </p:cTn>
                              </p:par>
                            </p:childTnLst>
                          </p:cTn>
                        </p:par>
                        <p:par>
                          <p:cTn id="717" fill="hold">
                            <p:stCondLst>
                              <p:cond delay="50000"/>
                            </p:stCondLst>
                            <p:childTnLst>
                              <p:par>
                                <p:cTn id="718" presetID="1" presetClass="entr" presetSubtype="0" fill="hold" grpId="0" nodeType="afterEffect">
                                  <p:stCondLst>
                                    <p:cond delay="1000"/>
                                  </p:stCondLst>
                                  <p:childTnLst>
                                    <p:set>
                                      <p:cBhvr>
                                        <p:cTn id="719" dur="1" fill="hold">
                                          <p:stCondLst>
                                            <p:cond delay="0"/>
                                          </p:stCondLst>
                                        </p:cTn>
                                        <p:tgtEl>
                                          <p:spTgt spid="515"/>
                                        </p:tgtEl>
                                        <p:attrNameLst>
                                          <p:attrName>style.visibility</p:attrName>
                                        </p:attrNameLst>
                                      </p:cBhvr>
                                      <p:to>
                                        <p:strVal val="visible"/>
                                      </p:to>
                                    </p:set>
                                  </p:childTnLst>
                                </p:cTn>
                              </p:par>
                            </p:childTnLst>
                          </p:cTn>
                        </p:par>
                        <p:par>
                          <p:cTn id="720" fill="hold">
                            <p:stCondLst>
                              <p:cond delay="51000"/>
                            </p:stCondLst>
                            <p:childTnLst>
                              <p:par>
                                <p:cTn id="721" presetID="1" presetClass="entr" presetSubtype="0" fill="hold" grpId="0" nodeType="afterEffect">
                                  <p:stCondLst>
                                    <p:cond delay="1000"/>
                                  </p:stCondLst>
                                  <p:childTnLst>
                                    <p:set>
                                      <p:cBhvr>
                                        <p:cTn id="722" dur="1" fill="hold">
                                          <p:stCondLst>
                                            <p:cond delay="0"/>
                                          </p:stCondLst>
                                        </p:cTn>
                                        <p:tgtEl>
                                          <p:spTgt spid="516"/>
                                        </p:tgtEl>
                                        <p:attrNameLst>
                                          <p:attrName>style.visibility</p:attrName>
                                        </p:attrNameLst>
                                      </p:cBhvr>
                                      <p:to>
                                        <p:strVal val="visible"/>
                                      </p:to>
                                    </p:set>
                                  </p:childTnLst>
                                </p:cTn>
                              </p:par>
                            </p:childTnLst>
                          </p:cTn>
                        </p:par>
                        <p:par>
                          <p:cTn id="723" fill="hold">
                            <p:stCondLst>
                              <p:cond delay="52000"/>
                            </p:stCondLst>
                            <p:childTnLst>
                              <p:par>
                                <p:cTn id="724" presetID="1" presetClass="entr" presetSubtype="0" fill="hold" grpId="0" nodeType="afterEffect">
                                  <p:stCondLst>
                                    <p:cond delay="1000"/>
                                  </p:stCondLst>
                                  <p:childTnLst>
                                    <p:set>
                                      <p:cBhvr>
                                        <p:cTn id="725" dur="1" fill="hold">
                                          <p:stCondLst>
                                            <p:cond delay="0"/>
                                          </p:stCondLst>
                                        </p:cTn>
                                        <p:tgtEl>
                                          <p:spTgt spid="517"/>
                                        </p:tgtEl>
                                        <p:attrNameLst>
                                          <p:attrName>style.visibility</p:attrName>
                                        </p:attrNameLst>
                                      </p:cBhvr>
                                      <p:to>
                                        <p:strVal val="visible"/>
                                      </p:to>
                                    </p:set>
                                  </p:childTnLst>
                                </p:cTn>
                              </p:par>
                            </p:childTnLst>
                          </p:cTn>
                        </p:par>
                        <p:par>
                          <p:cTn id="726" fill="hold">
                            <p:stCondLst>
                              <p:cond delay="53000"/>
                            </p:stCondLst>
                            <p:childTnLst>
                              <p:par>
                                <p:cTn id="727" presetID="1" presetClass="entr" presetSubtype="0" fill="hold" grpId="0" nodeType="afterEffect">
                                  <p:stCondLst>
                                    <p:cond delay="1000"/>
                                  </p:stCondLst>
                                  <p:childTnLst>
                                    <p:set>
                                      <p:cBhvr>
                                        <p:cTn id="728" dur="1" fill="hold">
                                          <p:stCondLst>
                                            <p:cond delay="0"/>
                                          </p:stCondLst>
                                        </p:cTn>
                                        <p:tgtEl>
                                          <p:spTgt spid="518"/>
                                        </p:tgtEl>
                                        <p:attrNameLst>
                                          <p:attrName>style.visibility</p:attrName>
                                        </p:attrNameLst>
                                      </p:cBhvr>
                                      <p:to>
                                        <p:strVal val="visible"/>
                                      </p:to>
                                    </p:set>
                                  </p:childTnLst>
                                </p:cTn>
                              </p:par>
                            </p:childTnLst>
                          </p:cTn>
                        </p:par>
                        <p:par>
                          <p:cTn id="729" fill="hold">
                            <p:stCondLst>
                              <p:cond delay="54000"/>
                            </p:stCondLst>
                            <p:childTnLst>
                              <p:par>
                                <p:cTn id="730" presetID="1" presetClass="entr" presetSubtype="0" fill="hold" grpId="0" nodeType="afterEffect">
                                  <p:stCondLst>
                                    <p:cond delay="1000"/>
                                  </p:stCondLst>
                                  <p:childTnLst>
                                    <p:set>
                                      <p:cBhvr>
                                        <p:cTn id="731" dur="1" fill="hold">
                                          <p:stCondLst>
                                            <p:cond delay="0"/>
                                          </p:stCondLst>
                                        </p:cTn>
                                        <p:tgtEl>
                                          <p:spTgt spid="519"/>
                                        </p:tgtEl>
                                        <p:attrNameLst>
                                          <p:attrName>style.visibility</p:attrName>
                                        </p:attrNameLst>
                                      </p:cBhvr>
                                      <p:to>
                                        <p:strVal val="visible"/>
                                      </p:to>
                                    </p:set>
                                  </p:childTnLst>
                                </p:cTn>
                              </p:par>
                            </p:childTnLst>
                          </p:cTn>
                        </p:par>
                        <p:par>
                          <p:cTn id="732" fill="hold">
                            <p:stCondLst>
                              <p:cond delay="55000"/>
                            </p:stCondLst>
                            <p:childTnLst>
                              <p:par>
                                <p:cTn id="733" presetID="1" presetClass="entr" presetSubtype="0" fill="hold" grpId="0" nodeType="afterEffect">
                                  <p:stCondLst>
                                    <p:cond delay="1000"/>
                                  </p:stCondLst>
                                  <p:childTnLst>
                                    <p:set>
                                      <p:cBhvr>
                                        <p:cTn id="734" dur="1" fill="hold">
                                          <p:stCondLst>
                                            <p:cond delay="0"/>
                                          </p:stCondLst>
                                        </p:cTn>
                                        <p:tgtEl>
                                          <p:spTgt spid="520"/>
                                        </p:tgtEl>
                                        <p:attrNameLst>
                                          <p:attrName>style.visibility</p:attrName>
                                        </p:attrNameLst>
                                      </p:cBhvr>
                                      <p:to>
                                        <p:strVal val="visible"/>
                                      </p:to>
                                    </p:set>
                                  </p:childTnLst>
                                </p:cTn>
                              </p:par>
                            </p:childTnLst>
                          </p:cTn>
                        </p:par>
                        <p:par>
                          <p:cTn id="735" fill="hold">
                            <p:stCondLst>
                              <p:cond delay="56000"/>
                            </p:stCondLst>
                            <p:childTnLst>
                              <p:par>
                                <p:cTn id="736" presetID="1" presetClass="entr" presetSubtype="0" fill="hold" grpId="0" nodeType="afterEffect">
                                  <p:stCondLst>
                                    <p:cond delay="1000"/>
                                  </p:stCondLst>
                                  <p:childTnLst>
                                    <p:set>
                                      <p:cBhvr>
                                        <p:cTn id="737" dur="1" fill="hold">
                                          <p:stCondLst>
                                            <p:cond delay="0"/>
                                          </p:stCondLst>
                                        </p:cTn>
                                        <p:tgtEl>
                                          <p:spTgt spid="521"/>
                                        </p:tgtEl>
                                        <p:attrNameLst>
                                          <p:attrName>style.visibility</p:attrName>
                                        </p:attrNameLst>
                                      </p:cBhvr>
                                      <p:to>
                                        <p:strVal val="visible"/>
                                      </p:to>
                                    </p:set>
                                  </p:childTnLst>
                                </p:cTn>
                              </p:par>
                            </p:childTnLst>
                          </p:cTn>
                        </p:par>
                        <p:par>
                          <p:cTn id="738" fill="hold">
                            <p:stCondLst>
                              <p:cond delay="57000"/>
                            </p:stCondLst>
                            <p:childTnLst>
                              <p:par>
                                <p:cTn id="739" presetID="1" presetClass="entr" presetSubtype="0" fill="hold" grpId="0" nodeType="afterEffect">
                                  <p:stCondLst>
                                    <p:cond delay="1000"/>
                                  </p:stCondLst>
                                  <p:childTnLst>
                                    <p:set>
                                      <p:cBhvr>
                                        <p:cTn id="740" dur="1" fill="hold">
                                          <p:stCondLst>
                                            <p:cond delay="0"/>
                                          </p:stCondLst>
                                        </p:cTn>
                                        <p:tgtEl>
                                          <p:spTgt spid="522"/>
                                        </p:tgtEl>
                                        <p:attrNameLst>
                                          <p:attrName>style.visibility</p:attrName>
                                        </p:attrNameLst>
                                      </p:cBhvr>
                                      <p:to>
                                        <p:strVal val="visible"/>
                                      </p:to>
                                    </p:set>
                                  </p:childTnLst>
                                </p:cTn>
                              </p:par>
                            </p:childTnLst>
                          </p:cTn>
                        </p:par>
                        <p:par>
                          <p:cTn id="741" fill="hold">
                            <p:stCondLst>
                              <p:cond delay="58000"/>
                            </p:stCondLst>
                            <p:childTnLst>
                              <p:par>
                                <p:cTn id="742" presetID="1" presetClass="entr" presetSubtype="0" fill="hold" grpId="0" nodeType="afterEffect">
                                  <p:stCondLst>
                                    <p:cond delay="1000"/>
                                  </p:stCondLst>
                                  <p:childTnLst>
                                    <p:set>
                                      <p:cBhvr>
                                        <p:cTn id="743" dur="1" fill="hold">
                                          <p:stCondLst>
                                            <p:cond delay="0"/>
                                          </p:stCondLst>
                                        </p:cTn>
                                        <p:tgtEl>
                                          <p:spTgt spid="523"/>
                                        </p:tgtEl>
                                        <p:attrNameLst>
                                          <p:attrName>style.visibility</p:attrName>
                                        </p:attrNameLst>
                                      </p:cBhvr>
                                      <p:to>
                                        <p:strVal val="visible"/>
                                      </p:to>
                                    </p:set>
                                  </p:childTnLst>
                                </p:cTn>
                              </p:par>
                            </p:childTnLst>
                          </p:cTn>
                        </p:par>
                        <p:par>
                          <p:cTn id="744" fill="hold">
                            <p:stCondLst>
                              <p:cond delay="59000"/>
                            </p:stCondLst>
                            <p:childTnLst>
                              <p:par>
                                <p:cTn id="745" presetID="1" presetClass="entr" presetSubtype="0" fill="hold" grpId="0" nodeType="afterEffect">
                                  <p:stCondLst>
                                    <p:cond delay="1000"/>
                                  </p:stCondLst>
                                  <p:childTnLst>
                                    <p:set>
                                      <p:cBhvr>
                                        <p:cTn id="746" dur="1" fill="hold">
                                          <p:stCondLst>
                                            <p:cond delay="0"/>
                                          </p:stCondLst>
                                        </p:cTn>
                                        <p:tgtEl>
                                          <p:spTgt spid="524"/>
                                        </p:tgtEl>
                                        <p:attrNameLst>
                                          <p:attrName>style.visibility</p:attrName>
                                        </p:attrNameLst>
                                      </p:cBhvr>
                                      <p:to>
                                        <p:strVal val="visible"/>
                                      </p:to>
                                    </p:set>
                                  </p:childTnLst>
                                </p:cTn>
                              </p:par>
                            </p:childTnLst>
                          </p:cTn>
                        </p:par>
                        <p:par>
                          <p:cTn id="747" fill="hold">
                            <p:stCondLst>
                              <p:cond delay="60000"/>
                            </p:stCondLst>
                            <p:childTnLst>
                              <p:par>
                                <p:cTn id="748" presetID="1" presetClass="entr" presetSubtype="0" fill="hold" grpId="0" nodeType="afterEffect">
                                  <p:stCondLst>
                                    <p:cond delay="1000"/>
                                  </p:stCondLst>
                                  <p:childTnLst>
                                    <p:set>
                                      <p:cBhvr>
                                        <p:cTn id="749" dur="1" fill="hold">
                                          <p:stCondLst>
                                            <p:cond delay="0"/>
                                          </p:stCondLst>
                                        </p:cTn>
                                        <p:tgtEl>
                                          <p:spTgt spid="525"/>
                                        </p:tgtEl>
                                        <p:attrNameLst>
                                          <p:attrName>style.visibility</p:attrName>
                                        </p:attrNameLst>
                                      </p:cBhvr>
                                      <p:to>
                                        <p:strVal val="visible"/>
                                      </p:to>
                                    </p:set>
                                  </p:childTnLst>
                                </p:cTn>
                              </p:par>
                            </p:childTnLst>
                          </p:cTn>
                        </p:par>
                        <p:par>
                          <p:cTn id="750" fill="hold">
                            <p:stCondLst>
                              <p:cond delay="61000"/>
                            </p:stCondLst>
                            <p:childTnLst>
                              <p:par>
                                <p:cTn id="751" presetID="1" presetClass="entr" presetSubtype="0" fill="hold" grpId="0" nodeType="afterEffect">
                                  <p:stCondLst>
                                    <p:cond delay="1000"/>
                                  </p:stCondLst>
                                  <p:childTnLst>
                                    <p:set>
                                      <p:cBhvr>
                                        <p:cTn id="752" dur="1" fill="hold">
                                          <p:stCondLst>
                                            <p:cond delay="0"/>
                                          </p:stCondLst>
                                        </p:cTn>
                                        <p:tgtEl>
                                          <p:spTgt spid="526"/>
                                        </p:tgtEl>
                                        <p:attrNameLst>
                                          <p:attrName>style.visibility</p:attrName>
                                        </p:attrNameLst>
                                      </p:cBhvr>
                                      <p:to>
                                        <p:strVal val="visible"/>
                                      </p:to>
                                    </p:set>
                                  </p:childTnLst>
                                </p:cTn>
                              </p:par>
                            </p:childTnLst>
                          </p:cTn>
                        </p:par>
                        <p:par>
                          <p:cTn id="753" fill="hold">
                            <p:stCondLst>
                              <p:cond delay="62000"/>
                            </p:stCondLst>
                            <p:childTnLst>
                              <p:par>
                                <p:cTn id="754" presetID="1" presetClass="entr" presetSubtype="0" fill="hold" grpId="0" nodeType="afterEffect">
                                  <p:stCondLst>
                                    <p:cond delay="1000"/>
                                  </p:stCondLst>
                                  <p:childTnLst>
                                    <p:set>
                                      <p:cBhvr>
                                        <p:cTn id="755" dur="1" fill="hold">
                                          <p:stCondLst>
                                            <p:cond delay="0"/>
                                          </p:stCondLst>
                                        </p:cTn>
                                        <p:tgtEl>
                                          <p:spTgt spid="527"/>
                                        </p:tgtEl>
                                        <p:attrNameLst>
                                          <p:attrName>style.visibility</p:attrName>
                                        </p:attrNameLst>
                                      </p:cBhvr>
                                      <p:to>
                                        <p:strVal val="visible"/>
                                      </p:to>
                                    </p:set>
                                  </p:childTnLst>
                                </p:cTn>
                              </p:par>
                            </p:childTnLst>
                          </p:cTn>
                        </p:par>
                        <p:par>
                          <p:cTn id="756" fill="hold">
                            <p:stCondLst>
                              <p:cond delay="63000"/>
                            </p:stCondLst>
                            <p:childTnLst>
                              <p:par>
                                <p:cTn id="757" presetID="1" presetClass="entr" presetSubtype="0" fill="hold" grpId="0" nodeType="afterEffect">
                                  <p:stCondLst>
                                    <p:cond delay="1000"/>
                                  </p:stCondLst>
                                  <p:childTnLst>
                                    <p:set>
                                      <p:cBhvr>
                                        <p:cTn id="758" dur="1" fill="hold">
                                          <p:stCondLst>
                                            <p:cond delay="0"/>
                                          </p:stCondLst>
                                        </p:cTn>
                                        <p:tgtEl>
                                          <p:spTgt spid="528"/>
                                        </p:tgtEl>
                                        <p:attrNameLst>
                                          <p:attrName>style.visibility</p:attrName>
                                        </p:attrNameLst>
                                      </p:cBhvr>
                                      <p:to>
                                        <p:strVal val="visible"/>
                                      </p:to>
                                    </p:set>
                                  </p:childTnLst>
                                </p:cTn>
                              </p:par>
                            </p:childTnLst>
                          </p:cTn>
                        </p:par>
                        <p:par>
                          <p:cTn id="759" fill="hold">
                            <p:stCondLst>
                              <p:cond delay="64000"/>
                            </p:stCondLst>
                            <p:childTnLst>
                              <p:par>
                                <p:cTn id="760" presetID="1" presetClass="entr" presetSubtype="0" fill="hold" grpId="0" nodeType="afterEffect">
                                  <p:stCondLst>
                                    <p:cond delay="1000"/>
                                  </p:stCondLst>
                                  <p:childTnLst>
                                    <p:set>
                                      <p:cBhvr>
                                        <p:cTn id="761" dur="1" fill="hold">
                                          <p:stCondLst>
                                            <p:cond delay="0"/>
                                          </p:stCondLst>
                                        </p:cTn>
                                        <p:tgtEl>
                                          <p:spTgt spid="529"/>
                                        </p:tgtEl>
                                        <p:attrNameLst>
                                          <p:attrName>style.visibility</p:attrName>
                                        </p:attrNameLst>
                                      </p:cBhvr>
                                      <p:to>
                                        <p:strVal val="visible"/>
                                      </p:to>
                                    </p:set>
                                  </p:childTnLst>
                                </p:cTn>
                              </p:par>
                            </p:childTnLst>
                          </p:cTn>
                        </p:par>
                        <p:par>
                          <p:cTn id="762" fill="hold">
                            <p:stCondLst>
                              <p:cond delay="65000"/>
                            </p:stCondLst>
                            <p:childTnLst>
                              <p:par>
                                <p:cTn id="763" presetID="1" presetClass="entr" presetSubtype="0" fill="hold" grpId="0" nodeType="afterEffect">
                                  <p:stCondLst>
                                    <p:cond delay="1000"/>
                                  </p:stCondLst>
                                  <p:childTnLst>
                                    <p:set>
                                      <p:cBhvr>
                                        <p:cTn id="764" dur="1" fill="hold">
                                          <p:stCondLst>
                                            <p:cond delay="0"/>
                                          </p:stCondLst>
                                        </p:cTn>
                                        <p:tgtEl>
                                          <p:spTgt spid="530"/>
                                        </p:tgtEl>
                                        <p:attrNameLst>
                                          <p:attrName>style.visibility</p:attrName>
                                        </p:attrNameLst>
                                      </p:cBhvr>
                                      <p:to>
                                        <p:strVal val="visible"/>
                                      </p:to>
                                    </p:set>
                                  </p:childTnLst>
                                </p:cTn>
                              </p:par>
                            </p:childTnLst>
                          </p:cTn>
                        </p:par>
                        <p:par>
                          <p:cTn id="765" fill="hold">
                            <p:stCondLst>
                              <p:cond delay="66000"/>
                            </p:stCondLst>
                            <p:childTnLst>
                              <p:par>
                                <p:cTn id="766" presetID="1" presetClass="entr" presetSubtype="0" fill="hold" grpId="0" nodeType="afterEffect">
                                  <p:stCondLst>
                                    <p:cond delay="1000"/>
                                  </p:stCondLst>
                                  <p:childTnLst>
                                    <p:set>
                                      <p:cBhvr>
                                        <p:cTn id="767" dur="1" fill="hold">
                                          <p:stCondLst>
                                            <p:cond delay="0"/>
                                          </p:stCondLst>
                                        </p:cTn>
                                        <p:tgtEl>
                                          <p:spTgt spid="531"/>
                                        </p:tgtEl>
                                        <p:attrNameLst>
                                          <p:attrName>style.visibility</p:attrName>
                                        </p:attrNameLst>
                                      </p:cBhvr>
                                      <p:to>
                                        <p:strVal val="visible"/>
                                      </p:to>
                                    </p:set>
                                  </p:childTnLst>
                                </p:cTn>
                              </p:par>
                            </p:childTnLst>
                          </p:cTn>
                        </p:par>
                        <p:par>
                          <p:cTn id="768" fill="hold">
                            <p:stCondLst>
                              <p:cond delay="67000"/>
                            </p:stCondLst>
                            <p:childTnLst>
                              <p:par>
                                <p:cTn id="769" presetID="1" presetClass="entr" presetSubtype="0" fill="hold" grpId="0" nodeType="afterEffect">
                                  <p:stCondLst>
                                    <p:cond delay="1000"/>
                                  </p:stCondLst>
                                  <p:childTnLst>
                                    <p:set>
                                      <p:cBhvr>
                                        <p:cTn id="770" dur="1" fill="hold">
                                          <p:stCondLst>
                                            <p:cond delay="0"/>
                                          </p:stCondLst>
                                        </p:cTn>
                                        <p:tgtEl>
                                          <p:spTgt spid="532"/>
                                        </p:tgtEl>
                                        <p:attrNameLst>
                                          <p:attrName>style.visibility</p:attrName>
                                        </p:attrNameLst>
                                      </p:cBhvr>
                                      <p:to>
                                        <p:strVal val="visible"/>
                                      </p:to>
                                    </p:set>
                                  </p:childTnLst>
                                </p:cTn>
                              </p:par>
                            </p:childTnLst>
                          </p:cTn>
                        </p:par>
                        <p:par>
                          <p:cTn id="771" fill="hold">
                            <p:stCondLst>
                              <p:cond delay="68000"/>
                            </p:stCondLst>
                            <p:childTnLst>
                              <p:par>
                                <p:cTn id="772" presetID="1" presetClass="entr" presetSubtype="0" fill="hold" grpId="0" nodeType="afterEffect">
                                  <p:stCondLst>
                                    <p:cond delay="1000"/>
                                  </p:stCondLst>
                                  <p:childTnLst>
                                    <p:set>
                                      <p:cBhvr>
                                        <p:cTn id="773" dur="1" fill="hold">
                                          <p:stCondLst>
                                            <p:cond delay="0"/>
                                          </p:stCondLst>
                                        </p:cTn>
                                        <p:tgtEl>
                                          <p:spTgt spid="533"/>
                                        </p:tgtEl>
                                        <p:attrNameLst>
                                          <p:attrName>style.visibility</p:attrName>
                                        </p:attrNameLst>
                                      </p:cBhvr>
                                      <p:to>
                                        <p:strVal val="visible"/>
                                      </p:to>
                                    </p:set>
                                  </p:childTnLst>
                                </p:cTn>
                              </p:par>
                            </p:childTnLst>
                          </p:cTn>
                        </p:par>
                        <p:par>
                          <p:cTn id="774" fill="hold">
                            <p:stCondLst>
                              <p:cond delay="69000"/>
                            </p:stCondLst>
                            <p:childTnLst>
                              <p:par>
                                <p:cTn id="775" presetID="1" presetClass="entr" presetSubtype="0" fill="hold" grpId="0" nodeType="afterEffect">
                                  <p:stCondLst>
                                    <p:cond delay="1000"/>
                                  </p:stCondLst>
                                  <p:childTnLst>
                                    <p:set>
                                      <p:cBhvr>
                                        <p:cTn id="776" dur="1" fill="hold">
                                          <p:stCondLst>
                                            <p:cond delay="0"/>
                                          </p:stCondLst>
                                        </p:cTn>
                                        <p:tgtEl>
                                          <p:spTgt spid="534"/>
                                        </p:tgtEl>
                                        <p:attrNameLst>
                                          <p:attrName>style.visibility</p:attrName>
                                        </p:attrNameLst>
                                      </p:cBhvr>
                                      <p:to>
                                        <p:strVal val="visible"/>
                                      </p:to>
                                    </p:set>
                                  </p:childTnLst>
                                </p:cTn>
                              </p:par>
                            </p:childTnLst>
                          </p:cTn>
                        </p:par>
                        <p:par>
                          <p:cTn id="777" fill="hold">
                            <p:stCondLst>
                              <p:cond delay="70000"/>
                            </p:stCondLst>
                            <p:childTnLst>
                              <p:par>
                                <p:cTn id="778" presetID="1" presetClass="entr" presetSubtype="0" fill="hold" grpId="0" nodeType="afterEffect">
                                  <p:stCondLst>
                                    <p:cond delay="1000"/>
                                  </p:stCondLst>
                                  <p:childTnLst>
                                    <p:set>
                                      <p:cBhvr>
                                        <p:cTn id="779" dur="1" fill="hold">
                                          <p:stCondLst>
                                            <p:cond delay="0"/>
                                          </p:stCondLst>
                                        </p:cTn>
                                        <p:tgtEl>
                                          <p:spTgt spid="535"/>
                                        </p:tgtEl>
                                        <p:attrNameLst>
                                          <p:attrName>style.visibility</p:attrName>
                                        </p:attrNameLst>
                                      </p:cBhvr>
                                      <p:to>
                                        <p:strVal val="visible"/>
                                      </p:to>
                                    </p:set>
                                  </p:childTnLst>
                                </p:cTn>
                              </p:par>
                            </p:childTnLst>
                          </p:cTn>
                        </p:par>
                        <p:par>
                          <p:cTn id="780" fill="hold">
                            <p:stCondLst>
                              <p:cond delay="71000"/>
                            </p:stCondLst>
                            <p:childTnLst>
                              <p:par>
                                <p:cTn id="781" presetID="1" presetClass="entr" presetSubtype="0" fill="hold" grpId="0" nodeType="afterEffect">
                                  <p:stCondLst>
                                    <p:cond delay="1000"/>
                                  </p:stCondLst>
                                  <p:childTnLst>
                                    <p:set>
                                      <p:cBhvr>
                                        <p:cTn id="782" dur="1" fill="hold">
                                          <p:stCondLst>
                                            <p:cond delay="0"/>
                                          </p:stCondLst>
                                        </p:cTn>
                                        <p:tgtEl>
                                          <p:spTgt spid="536"/>
                                        </p:tgtEl>
                                        <p:attrNameLst>
                                          <p:attrName>style.visibility</p:attrName>
                                        </p:attrNameLst>
                                      </p:cBhvr>
                                      <p:to>
                                        <p:strVal val="visible"/>
                                      </p:to>
                                    </p:set>
                                  </p:childTnLst>
                                </p:cTn>
                              </p:par>
                            </p:childTnLst>
                          </p:cTn>
                        </p:par>
                        <p:par>
                          <p:cTn id="783" fill="hold">
                            <p:stCondLst>
                              <p:cond delay="72000"/>
                            </p:stCondLst>
                            <p:childTnLst>
                              <p:par>
                                <p:cTn id="784" presetID="1" presetClass="entr" presetSubtype="0" fill="hold" grpId="0" nodeType="afterEffect">
                                  <p:stCondLst>
                                    <p:cond delay="1000"/>
                                  </p:stCondLst>
                                  <p:childTnLst>
                                    <p:set>
                                      <p:cBhvr>
                                        <p:cTn id="785" dur="1" fill="hold">
                                          <p:stCondLst>
                                            <p:cond delay="0"/>
                                          </p:stCondLst>
                                        </p:cTn>
                                        <p:tgtEl>
                                          <p:spTgt spid="537"/>
                                        </p:tgtEl>
                                        <p:attrNameLst>
                                          <p:attrName>style.visibility</p:attrName>
                                        </p:attrNameLst>
                                      </p:cBhvr>
                                      <p:to>
                                        <p:strVal val="visible"/>
                                      </p:to>
                                    </p:set>
                                  </p:childTnLst>
                                </p:cTn>
                              </p:par>
                            </p:childTnLst>
                          </p:cTn>
                        </p:par>
                        <p:par>
                          <p:cTn id="786" fill="hold">
                            <p:stCondLst>
                              <p:cond delay="73000"/>
                            </p:stCondLst>
                            <p:childTnLst>
                              <p:par>
                                <p:cTn id="787" presetID="1" presetClass="entr" presetSubtype="0" fill="hold" grpId="0" nodeType="afterEffect">
                                  <p:stCondLst>
                                    <p:cond delay="1000"/>
                                  </p:stCondLst>
                                  <p:childTnLst>
                                    <p:set>
                                      <p:cBhvr>
                                        <p:cTn id="788" dur="1" fill="hold">
                                          <p:stCondLst>
                                            <p:cond delay="0"/>
                                          </p:stCondLst>
                                        </p:cTn>
                                        <p:tgtEl>
                                          <p:spTgt spid="538"/>
                                        </p:tgtEl>
                                        <p:attrNameLst>
                                          <p:attrName>style.visibility</p:attrName>
                                        </p:attrNameLst>
                                      </p:cBhvr>
                                      <p:to>
                                        <p:strVal val="visible"/>
                                      </p:to>
                                    </p:set>
                                  </p:childTnLst>
                                </p:cTn>
                              </p:par>
                            </p:childTnLst>
                          </p:cTn>
                        </p:par>
                        <p:par>
                          <p:cTn id="789" fill="hold">
                            <p:stCondLst>
                              <p:cond delay="74000"/>
                            </p:stCondLst>
                            <p:childTnLst>
                              <p:par>
                                <p:cTn id="790" presetID="1" presetClass="entr" presetSubtype="0" fill="hold" grpId="0" nodeType="afterEffect">
                                  <p:stCondLst>
                                    <p:cond delay="1000"/>
                                  </p:stCondLst>
                                  <p:childTnLst>
                                    <p:set>
                                      <p:cBhvr>
                                        <p:cTn id="791" dur="1" fill="hold">
                                          <p:stCondLst>
                                            <p:cond delay="0"/>
                                          </p:stCondLst>
                                        </p:cTn>
                                        <p:tgtEl>
                                          <p:spTgt spid="539"/>
                                        </p:tgtEl>
                                        <p:attrNameLst>
                                          <p:attrName>style.visibility</p:attrName>
                                        </p:attrNameLst>
                                      </p:cBhvr>
                                      <p:to>
                                        <p:strVal val="visible"/>
                                      </p:to>
                                    </p:set>
                                  </p:childTnLst>
                                </p:cTn>
                              </p:par>
                            </p:childTnLst>
                          </p:cTn>
                        </p:par>
                        <p:par>
                          <p:cTn id="792" fill="hold">
                            <p:stCondLst>
                              <p:cond delay="75000"/>
                            </p:stCondLst>
                            <p:childTnLst>
                              <p:par>
                                <p:cTn id="793" presetID="1" presetClass="entr" presetSubtype="0" fill="hold" grpId="0" nodeType="afterEffect">
                                  <p:stCondLst>
                                    <p:cond delay="1000"/>
                                  </p:stCondLst>
                                  <p:childTnLst>
                                    <p:set>
                                      <p:cBhvr>
                                        <p:cTn id="794" dur="1" fill="hold">
                                          <p:stCondLst>
                                            <p:cond delay="0"/>
                                          </p:stCondLst>
                                        </p:cTn>
                                        <p:tgtEl>
                                          <p:spTgt spid="540"/>
                                        </p:tgtEl>
                                        <p:attrNameLst>
                                          <p:attrName>style.visibility</p:attrName>
                                        </p:attrNameLst>
                                      </p:cBhvr>
                                      <p:to>
                                        <p:strVal val="visible"/>
                                      </p:to>
                                    </p:set>
                                  </p:childTnLst>
                                </p:cTn>
                              </p:par>
                            </p:childTnLst>
                          </p:cTn>
                        </p:par>
                        <p:par>
                          <p:cTn id="795" fill="hold">
                            <p:stCondLst>
                              <p:cond delay="76000"/>
                            </p:stCondLst>
                            <p:childTnLst>
                              <p:par>
                                <p:cTn id="796" presetID="1" presetClass="entr" presetSubtype="0" fill="hold" grpId="0" nodeType="afterEffect">
                                  <p:stCondLst>
                                    <p:cond delay="1000"/>
                                  </p:stCondLst>
                                  <p:childTnLst>
                                    <p:set>
                                      <p:cBhvr>
                                        <p:cTn id="797" dur="1" fill="hold">
                                          <p:stCondLst>
                                            <p:cond delay="0"/>
                                          </p:stCondLst>
                                        </p:cTn>
                                        <p:tgtEl>
                                          <p:spTgt spid="541"/>
                                        </p:tgtEl>
                                        <p:attrNameLst>
                                          <p:attrName>style.visibility</p:attrName>
                                        </p:attrNameLst>
                                      </p:cBhvr>
                                      <p:to>
                                        <p:strVal val="visible"/>
                                      </p:to>
                                    </p:set>
                                  </p:childTnLst>
                                </p:cTn>
                              </p:par>
                            </p:childTnLst>
                          </p:cTn>
                        </p:par>
                        <p:par>
                          <p:cTn id="798" fill="hold">
                            <p:stCondLst>
                              <p:cond delay="77000"/>
                            </p:stCondLst>
                            <p:childTnLst>
                              <p:par>
                                <p:cTn id="799" presetID="1" presetClass="entr" presetSubtype="0" fill="hold" grpId="0" nodeType="afterEffect">
                                  <p:stCondLst>
                                    <p:cond delay="1000"/>
                                  </p:stCondLst>
                                  <p:childTnLst>
                                    <p:set>
                                      <p:cBhvr>
                                        <p:cTn id="800" dur="1" fill="hold">
                                          <p:stCondLst>
                                            <p:cond delay="0"/>
                                          </p:stCondLst>
                                        </p:cTn>
                                        <p:tgtEl>
                                          <p:spTgt spid="542"/>
                                        </p:tgtEl>
                                        <p:attrNameLst>
                                          <p:attrName>style.visibility</p:attrName>
                                        </p:attrNameLst>
                                      </p:cBhvr>
                                      <p:to>
                                        <p:strVal val="visible"/>
                                      </p:to>
                                    </p:set>
                                  </p:childTnLst>
                                </p:cTn>
                              </p:par>
                            </p:childTnLst>
                          </p:cTn>
                        </p:par>
                        <p:par>
                          <p:cTn id="801" fill="hold">
                            <p:stCondLst>
                              <p:cond delay="78000"/>
                            </p:stCondLst>
                            <p:childTnLst>
                              <p:par>
                                <p:cTn id="802" presetID="1" presetClass="entr" presetSubtype="0" fill="hold" grpId="0" nodeType="afterEffect">
                                  <p:stCondLst>
                                    <p:cond delay="1000"/>
                                  </p:stCondLst>
                                  <p:childTnLst>
                                    <p:set>
                                      <p:cBhvr>
                                        <p:cTn id="803" dur="1" fill="hold">
                                          <p:stCondLst>
                                            <p:cond delay="0"/>
                                          </p:stCondLst>
                                        </p:cTn>
                                        <p:tgtEl>
                                          <p:spTgt spid="543"/>
                                        </p:tgtEl>
                                        <p:attrNameLst>
                                          <p:attrName>style.visibility</p:attrName>
                                        </p:attrNameLst>
                                      </p:cBhvr>
                                      <p:to>
                                        <p:strVal val="visible"/>
                                      </p:to>
                                    </p:set>
                                  </p:childTnLst>
                                </p:cTn>
                              </p:par>
                            </p:childTnLst>
                          </p:cTn>
                        </p:par>
                        <p:par>
                          <p:cTn id="804" fill="hold">
                            <p:stCondLst>
                              <p:cond delay="79000"/>
                            </p:stCondLst>
                            <p:childTnLst>
                              <p:par>
                                <p:cTn id="805" presetID="1" presetClass="entr" presetSubtype="0" fill="hold" grpId="0" nodeType="afterEffect">
                                  <p:stCondLst>
                                    <p:cond delay="1000"/>
                                  </p:stCondLst>
                                  <p:childTnLst>
                                    <p:set>
                                      <p:cBhvr>
                                        <p:cTn id="806" dur="1" fill="hold">
                                          <p:stCondLst>
                                            <p:cond delay="0"/>
                                          </p:stCondLst>
                                        </p:cTn>
                                        <p:tgtEl>
                                          <p:spTgt spid="544"/>
                                        </p:tgtEl>
                                        <p:attrNameLst>
                                          <p:attrName>style.visibility</p:attrName>
                                        </p:attrNameLst>
                                      </p:cBhvr>
                                      <p:to>
                                        <p:strVal val="visible"/>
                                      </p:to>
                                    </p:set>
                                  </p:childTnLst>
                                </p:cTn>
                              </p:par>
                            </p:childTnLst>
                          </p:cTn>
                        </p:par>
                        <p:par>
                          <p:cTn id="807" fill="hold">
                            <p:stCondLst>
                              <p:cond delay="80000"/>
                            </p:stCondLst>
                            <p:childTnLst>
                              <p:par>
                                <p:cTn id="808" presetID="1" presetClass="entr" presetSubtype="0" fill="hold" grpId="0" nodeType="afterEffect">
                                  <p:stCondLst>
                                    <p:cond delay="1000"/>
                                  </p:stCondLst>
                                  <p:childTnLst>
                                    <p:set>
                                      <p:cBhvr>
                                        <p:cTn id="809" dur="1" fill="hold">
                                          <p:stCondLst>
                                            <p:cond delay="0"/>
                                          </p:stCondLst>
                                        </p:cTn>
                                        <p:tgtEl>
                                          <p:spTgt spid="545"/>
                                        </p:tgtEl>
                                        <p:attrNameLst>
                                          <p:attrName>style.visibility</p:attrName>
                                        </p:attrNameLst>
                                      </p:cBhvr>
                                      <p:to>
                                        <p:strVal val="visible"/>
                                      </p:to>
                                    </p:set>
                                  </p:childTnLst>
                                </p:cTn>
                              </p:par>
                            </p:childTnLst>
                          </p:cTn>
                        </p:par>
                        <p:par>
                          <p:cTn id="810" fill="hold">
                            <p:stCondLst>
                              <p:cond delay="81000"/>
                            </p:stCondLst>
                            <p:childTnLst>
                              <p:par>
                                <p:cTn id="811" presetID="1" presetClass="entr" presetSubtype="0" fill="hold" grpId="0" nodeType="afterEffect">
                                  <p:stCondLst>
                                    <p:cond delay="1000"/>
                                  </p:stCondLst>
                                  <p:childTnLst>
                                    <p:set>
                                      <p:cBhvr>
                                        <p:cTn id="812" dur="1" fill="hold">
                                          <p:stCondLst>
                                            <p:cond delay="0"/>
                                          </p:stCondLst>
                                        </p:cTn>
                                        <p:tgtEl>
                                          <p:spTgt spid="546"/>
                                        </p:tgtEl>
                                        <p:attrNameLst>
                                          <p:attrName>style.visibility</p:attrName>
                                        </p:attrNameLst>
                                      </p:cBhvr>
                                      <p:to>
                                        <p:strVal val="visible"/>
                                      </p:to>
                                    </p:set>
                                  </p:childTnLst>
                                </p:cTn>
                              </p:par>
                            </p:childTnLst>
                          </p:cTn>
                        </p:par>
                        <p:par>
                          <p:cTn id="813" fill="hold">
                            <p:stCondLst>
                              <p:cond delay="82000"/>
                            </p:stCondLst>
                            <p:childTnLst>
                              <p:par>
                                <p:cTn id="814" presetID="1" presetClass="entr" presetSubtype="0" fill="hold" grpId="0" nodeType="afterEffect">
                                  <p:stCondLst>
                                    <p:cond delay="1000"/>
                                  </p:stCondLst>
                                  <p:childTnLst>
                                    <p:set>
                                      <p:cBhvr>
                                        <p:cTn id="815" dur="1" fill="hold">
                                          <p:stCondLst>
                                            <p:cond delay="0"/>
                                          </p:stCondLst>
                                        </p:cTn>
                                        <p:tgtEl>
                                          <p:spTgt spid="547"/>
                                        </p:tgtEl>
                                        <p:attrNameLst>
                                          <p:attrName>style.visibility</p:attrName>
                                        </p:attrNameLst>
                                      </p:cBhvr>
                                      <p:to>
                                        <p:strVal val="visible"/>
                                      </p:to>
                                    </p:set>
                                  </p:childTnLst>
                                </p:cTn>
                              </p:par>
                            </p:childTnLst>
                          </p:cTn>
                        </p:par>
                        <p:par>
                          <p:cTn id="816" fill="hold">
                            <p:stCondLst>
                              <p:cond delay="83000"/>
                            </p:stCondLst>
                            <p:childTnLst>
                              <p:par>
                                <p:cTn id="817" presetID="1" presetClass="entr" presetSubtype="0" fill="hold" grpId="0" nodeType="afterEffect">
                                  <p:stCondLst>
                                    <p:cond delay="1000"/>
                                  </p:stCondLst>
                                  <p:childTnLst>
                                    <p:set>
                                      <p:cBhvr>
                                        <p:cTn id="818" dur="1" fill="hold">
                                          <p:stCondLst>
                                            <p:cond delay="0"/>
                                          </p:stCondLst>
                                        </p:cTn>
                                        <p:tgtEl>
                                          <p:spTgt spid="548"/>
                                        </p:tgtEl>
                                        <p:attrNameLst>
                                          <p:attrName>style.visibility</p:attrName>
                                        </p:attrNameLst>
                                      </p:cBhvr>
                                      <p:to>
                                        <p:strVal val="visible"/>
                                      </p:to>
                                    </p:set>
                                  </p:childTnLst>
                                </p:cTn>
                              </p:par>
                            </p:childTnLst>
                          </p:cTn>
                        </p:par>
                        <p:par>
                          <p:cTn id="819" fill="hold">
                            <p:stCondLst>
                              <p:cond delay="84000"/>
                            </p:stCondLst>
                            <p:childTnLst>
                              <p:par>
                                <p:cTn id="820" presetID="1" presetClass="entr" presetSubtype="0" fill="hold" grpId="0" nodeType="afterEffect">
                                  <p:stCondLst>
                                    <p:cond delay="1000"/>
                                  </p:stCondLst>
                                  <p:childTnLst>
                                    <p:set>
                                      <p:cBhvr>
                                        <p:cTn id="821" dur="1" fill="hold">
                                          <p:stCondLst>
                                            <p:cond delay="0"/>
                                          </p:stCondLst>
                                        </p:cTn>
                                        <p:tgtEl>
                                          <p:spTgt spid="549"/>
                                        </p:tgtEl>
                                        <p:attrNameLst>
                                          <p:attrName>style.visibility</p:attrName>
                                        </p:attrNameLst>
                                      </p:cBhvr>
                                      <p:to>
                                        <p:strVal val="visible"/>
                                      </p:to>
                                    </p:set>
                                  </p:childTnLst>
                                </p:cTn>
                              </p:par>
                            </p:childTnLst>
                          </p:cTn>
                        </p:par>
                        <p:par>
                          <p:cTn id="822" fill="hold">
                            <p:stCondLst>
                              <p:cond delay="85000"/>
                            </p:stCondLst>
                            <p:childTnLst>
                              <p:par>
                                <p:cTn id="823" presetID="1" presetClass="entr" presetSubtype="0" fill="hold" grpId="0" nodeType="afterEffect">
                                  <p:stCondLst>
                                    <p:cond delay="1000"/>
                                  </p:stCondLst>
                                  <p:childTnLst>
                                    <p:set>
                                      <p:cBhvr>
                                        <p:cTn id="824" dur="1" fill="hold">
                                          <p:stCondLst>
                                            <p:cond delay="0"/>
                                          </p:stCondLst>
                                        </p:cTn>
                                        <p:tgtEl>
                                          <p:spTgt spid="550"/>
                                        </p:tgtEl>
                                        <p:attrNameLst>
                                          <p:attrName>style.visibility</p:attrName>
                                        </p:attrNameLst>
                                      </p:cBhvr>
                                      <p:to>
                                        <p:strVal val="visible"/>
                                      </p:to>
                                    </p:set>
                                  </p:childTnLst>
                                </p:cTn>
                              </p:par>
                            </p:childTnLst>
                          </p:cTn>
                        </p:par>
                        <p:par>
                          <p:cTn id="825" fill="hold">
                            <p:stCondLst>
                              <p:cond delay="86000"/>
                            </p:stCondLst>
                            <p:childTnLst>
                              <p:par>
                                <p:cTn id="826" presetID="1" presetClass="entr" presetSubtype="0" fill="hold" grpId="0" nodeType="afterEffect">
                                  <p:stCondLst>
                                    <p:cond delay="1000"/>
                                  </p:stCondLst>
                                  <p:childTnLst>
                                    <p:set>
                                      <p:cBhvr>
                                        <p:cTn id="827" dur="1" fill="hold">
                                          <p:stCondLst>
                                            <p:cond delay="0"/>
                                          </p:stCondLst>
                                        </p:cTn>
                                        <p:tgtEl>
                                          <p:spTgt spid="551"/>
                                        </p:tgtEl>
                                        <p:attrNameLst>
                                          <p:attrName>style.visibility</p:attrName>
                                        </p:attrNameLst>
                                      </p:cBhvr>
                                      <p:to>
                                        <p:strVal val="visible"/>
                                      </p:to>
                                    </p:set>
                                  </p:childTnLst>
                                </p:cTn>
                              </p:par>
                            </p:childTnLst>
                          </p:cTn>
                        </p:par>
                        <p:par>
                          <p:cTn id="828" fill="hold">
                            <p:stCondLst>
                              <p:cond delay="87000"/>
                            </p:stCondLst>
                            <p:childTnLst>
                              <p:par>
                                <p:cTn id="829" presetID="1" presetClass="entr" presetSubtype="0" fill="hold" grpId="0" nodeType="afterEffect">
                                  <p:stCondLst>
                                    <p:cond delay="1000"/>
                                  </p:stCondLst>
                                  <p:childTnLst>
                                    <p:set>
                                      <p:cBhvr>
                                        <p:cTn id="830" dur="1" fill="hold">
                                          <p:stCondLst>
                                            <p:cond delay="0"/>
                                          </p:stCondLst>
                                        </p:cTn>
                                        <p:tgtEl>
                                          <p:spTgt spid="552"/>
                                        </p:tgtEl>
                                        <p:attrNameLst>
                                          <p:attrName>style.visibility</p:attrName>
                                        </p:attrNameLst>
                                      </p:cBhvr>
                                      <p:to>
                                        <p:strVal val="visible"/>
                                      </p:to>
                                    </p:set>
                                  </p:childTnLst>
                                </p:cTn>
                              </p:par>
                            </p:childTnLst>
                          </p:cTn>
                        </p:par>
                        <p:par>
                          <p:cTn id="831" fill="hold">
                            <p:stCondLst>
                              <p:cond delay="88000"/>
                            </p:stCondLst>
                            <p:childTnLst>
                              <p:par>
                                <p:cTn id="832" presetID="1" presetClass="entr" presetSubtype="0" fill="hold" grpId="0" nodeType="afterEffect">
                                  <p:stCondLst>
                                    <p:cond delay="1000"/>
                                  </p:stCondLst>
                                  <p:childTnLst>
                                    <p:set>
                                      <p:cBhvr>
                                        <p:cTn id="833" dur="1" fill="hold">
                                          <p:stCondLst>
                                            <p:cond delay="0"/>
                                          </p:stCondLst>
                                        </p:cTn>
                                        <p:tgtEl>
                                          <p:spTgt spid="553"/>
                                        </p:tgtEl>
                                        <p:attrNameLst>
                                          <p:attrName>style.visibility</p:attrName>
                                        </p:attrNameLst>
                                      </p:cBhvr>
                                      <p:to>
                                        <p:strVal val="visible"/>
                                      </p:to>
                                    </p:set>
                                  </p:childTnLst>
                                </p:cTn>
                              </p:par>
                            </p:childTnLst>
                          </p:cTn>
                        </p:par>
                        <p:par>
                          <p:cTn id="834" fill="hold">
                            <p:stCondLst>
                              <p:cond delay="89000"/>
                            </p:stCondLst>
                            <p:childTnLst>
                              <p:par>
                                <p:cTn id="835" presetID="1" presetClass="entr" presetSubtype="0" fill="hold" grpId="0" nodeType="afterEffect">
                                  <p:stCondLst>
                                    <p:cond delay="1000"/>
                                  </p:stCondLst>
                                  <p:childTnLst>
                                    <p:set>
                                      <p:cBhvr>
                                        <p:cTn id="836" dur="1" fill="hold">
                                          <p:stCondLst>
                                            <p:cond delay="0"/>
                                          </p:stCondLst>
                                        </p:cTn>
                                        <p:tgtEl>
                                          <p:spTgt spid="554"/>
                                        </p:tgtEl>
                                        <p:attrNameLst>
                                          <p:attrName>style.visibility</p:attrName>
                                        </p:attrNameLst>
                                      </p:cBhvr>
                                      <p:to>
                                        <p:strVal val="visible"/>
                                      </p:to>
                                    </p:set>
                                  </p:childTnLst>
                                  <p:subTnLst>
                                    <p:audio>
                                      <p:cMediaNode vol="100000">
                                        <p:cTn display="0" masterRel="sameClick">
                                          <p:stCondLst>
                                            <p:cond evt="begin" delay="0">
                                              <p:tn val="835"/>
                                            </p:cond>
                                          </p:stCondLst>
                                          <p:endCondLst>
                                            <p:cond evt="onStopAudio" delay="0">
                                              <p:tgtEl>
                                                <p:sldTgt/>
                                              </p:tgtEl>
                                            </p:cond>
                                          </p:endCondLst>
                                        </p:cTn>
                                        <p:tgtEl>
                                          <p:sndTgt r:embed="rId6" name="laser.wav"/>
                                        </p:tgtEl>
                                      </p:cMediaNode>
                                    </p:audio>
                                  </p:subTnLst>
                                </p:cTn>
                              </p:par>
                              <p:par>
                                <p:cTn id="837" presetID="1" presetClass="mediacall" presetSubtype="0" fill="hold" nodeType="withEffect">
                                  <p:stCondLst>
                                    <p:cond delay="0"/>
                                  </p:stCondLst>
                                  <p:childTnLst>
                                    <p:cmd type="call" cmd="playFrom(0.0)">
                                      <p:cBhvr>
                                        <p:cTn id="838" dur="9428" fill="hold"/>
                                        <p:tgtEl>
                                          <p:spTgt spid="565"/>
                                        </p:tgtEl>
                                      </p:cBhvr>
                                    </p:cmd>
                                  </p:childTnLst>
                                </p:cTn>
                              </p:par>
                            </p:childTnLst>
                          </p:cTn>
                        </p:par>
                      </p:childTnLst>
                    </p:cTn>
                  </p:par>
                </p:childTnLst>
              </p:cTn>
              <p:nextCondLst>
                <p:cond evt="onClick" delay="0">
                  <p:tgtEl>
                    <p:spTgt spid="555"/>
                  </p:tgtEl>
                </p:cond>
              </p:nextCondLst>
            </p:seq>
            <p:audio>
              <p:cMediaNode showWhenStopped="0">
                <p:cTn id="839" fill="hold" display="0">
                  <p:stCondLst>
                    <p:cond delay="indefinite"/>
                  </p:stCondLst>
                  <p:endCondLst>
                    <p:cond evt="onNext" delay="0">
                      <p:tgtEl>
                        <p:sldTgt/>
                      </p:tgtEl>
                    </p:cond>
                    <p:cond evt="onPrev" delay="0">
                      <p:tgtEl>
                        <p:sldTgt/>
                      </p:tgtEl>
                    </p:cond>
                    <p:cond evt="onStopAudio" delay="0">
                      <p:tgtEl>
                        <p:sldTgt/>
                      </p:tgtEl>
                    </p:cond>
                  </p:endCondLst>
                </p:cTn>
                <p:tgtEl>
                  <p:spTgt spid="563"/>
                </p:tgtEl>
              </p:cMediaNode>
            </p:audio>
            <p:audio>
              <p:cMediaNode showWhenStopped="0">
                <p:cTn id="840" fill="hold" display="0">
                  <p:stCondLst>
                    <p:cond delay="indefinite"/>
                  </p:stCondLst>
                  <p:endCondLst>
                    <p:cond evt="onNext" delay="0">
                      <p:tgtEl>
                        <p:sldTgt/>
                      </p:tgtEl>
                    </p:cond>
                    <p:cond evt="onPrev" delay="0">
                      <p:tgtEl>
                        <p:sldTgt/>
                      </p:tgtEl>
                    </p:cond>
                    <p:cond evt="onStopAudio" delay="0">
                      <p:tgtEl>
                        <p:sldTgt/>
                      </p:tgtEl>
                    </p:cond>
                  </p:endCondLst>
                </p:cTn>
                <p:tgtEl>
                  <p:spTgt spid="564"/>
                </p:tgtEl>
              </p:cMediaNode>
            </p:audio>
            <p:audio>
              <p:cMediaNode showWhenStopped="0">
                <p:cTn id="841" fill="hold" display="0">
                  <p:stCondLst>
                    <p:cond delay="indefinite"/>
                  </p:stCondLst>
                  <p:endCondLst>
                    <p:cond evt="onNext" delay="0">
                      <p:tgtEl>
                        <p:sldTgt/>
                      </p:tgtEl>
                    </p:cond>
                    <p:cond evt="onPrev" delay="0">
                      <p:tgtEl>
                        <p:sldTgt/>
                      </p:tgtEl>
                    </p:cond>
                    <p:cond evt="onStopAudio" delay="0">
                      <p:tgtEl>
                        <p:sldTgt/>
                      </p:tgtEl>
                    </p:cond>
                  </p:endCondLst>
                </p:cTn>
                <p:tgtEl>
                  <p:spTgt spid="565"/>
                </p:tgtEl>
              </p:cMediaNode>
            </p:audio>
          </p:childTnLst>
        </p:cTn>
      </p:par>
    </p:tnLst>
    <p:bldLst>
      <p:bldP spid="248" grpId="0" animBg="1"/>
      <p:bldP spid="249" grpId="0" animBg="1"/>
      <p:bldP spid="250" grpId="0" animBg="1"/>
      <p:bldP spid="251" grpId="0" animBg="1"/>
      <p:bldP spid="252" grpId="0" animBg="1"/>
      <p:bldP spid="253" grpId="0" animBg="1"/>
      <p:bldP spid="254" grpId="0" animBg="1"/>
      <p:bldP spid="255" grpId="0" animBg="1"/>
      <p:bldP spid="256" grpId="0" animBg="1"/>
      <p:bldP spid="257" grpId="0" animBg="1"/>
      <p:bldP spid="258" grpId="0" animBg="1"/>
      <p:bldP spid="259" grpId="0" animBg="1"/>
      <p:bldP spid="260" grpId="0" animBg="1"/>
      <p:bldP spid="261" grpId="0" animBg="1"/>
      <p:bldP spid="262" grpId="0" animBg="1"/>
      <p:bldP spid="263" grpId="0" animBg="1"/>
      <p:bldP spid="264" grpId="0" animBg="1"/>
      <p:bldP spid="265" grpId="0" animBg="1"/>
      <p:bldP spid="266" grpId="0" animBg="1"/>
      <p:bldP spid="267" grpId="0" animBg="1"/>
      <p:bldP spid="268" grpId="0" animBg="1"/>
      <p:bldP spid="269" grpId="0" animBg="1"/>
      <p:bldP spid="270" grpId="0" animBg="1"/>
      <p:bldP spid="271" grpId="0" animBg="1"/>
      <p:bldP spid="272" grpId="0" animBg="1"/>
      <p:bldP spid="273" grpId="0" animBg="1"/>
      <p:bldP spid="274" grpId="0" animBg="1"/>
      <p:bldP spid="275" grpId="0" animBg="1"/>
      <p:bldP spid="276" grpId="0" animBg="1"/>
      <p:bldP spid="277" grpId="0" animBg="1"/>
      <p:bldP spid="278" grpId="0" animBg="1"/>
      <p:bldP spid="279" grpId="0" animBg="1"/>
      <p:bldP spid="280" grpId="0" animBg="1"/>
      <p:bldP spid="281" grpId="0" animBg="1"/>
      <p:bldP spid="282" grpId="0" animBg="1"/>
      <p:bldP spid="283" grpId="0" animBg="1"/>
      <p:bldP spid="284" grpId="0" animBg="1"/>
      <p:bldP spid="285" grpId="0" animBg="1"/>
      <p:bldP spid="286" grpId="0" animBg="1"/>
      <p:bldP spid="287" grpId="0" animBg="1"/>
      <p:bldP spid="288" grpId="0" animBg="1"/>
      <p:bldP spid="289" grpId="0" animBg="1"/>
      <p:bldP spid="290" grpId="0" animBg="1"/>
      <p:bldP spid="291" grpId="0" animBg="1"/>
      <p:bldP spid="292" grpId="0" animBg="1"/>
      <p:bldP spid="293" grpId="0" animBg="1"/>
      <p:bldP spid="294" grpId="0" animBg="1"/>
      <p:bldP spid="295" grpId="0" animBg="1"/>
      <p:bldP spid="296" grpId="0" animBg="1"/>
      <p:bldP spid="297" grpId="0" animBg="1"/>
      <p:bldP spid="298" grpId="0" animBg="1"/>
      <p:bldP spid="299" grpId="0" animBg="1"/>
      <p:bldP spid="300" grpId="0" animBg="1"/>
      <p:bldP spid="301" grpId="0" animBg="1"/>
      <p:bldP spid="302" grpId="0" animBg="1"/>
      <p:bldP spid="303" grpId="0" animBg="1"/>
      <p:bldP spid="304" grpId="0" animBg="1"/>
      <p:bldP spid="305" grpId="0" animBg="1"/>
      <p:bldP spid="306" grpId="0" animBg="1"/>
      <p:bldP spid="307" grpId="0" animBg="1"/>
      <p:bldP spid="308" grpId="0" animBg="1"/>
      <p:bldP spid="309" grpId="0" animBg="1"/>
      <p:bldP spid="310" grpId="0" animBg="1"/>
      <p:bldP spid="311" grpId="0" animBg="1"/>
      <p:bldP spid="312" grpId="0" animBg="1"/>
      <p:bldP spid="313" grpId="0" animBg="1"/>
      <p:bldP spid="314" grpId="0" animBg="1"/>
      <p:bldP spid="315" grpId="0" animBg="1"/>
      <p:bldP spid="316" grpId="0" animBg="1"/>
      <p:bldP spid="317" grpId="0" animBg="1"/>
      <p:bldP spid="318" grpId="0" animBg="1"/>
      <p:bldP spid="319" grpId="0" animBg="1"/>
      <p:bldP spid="320" grpId="0" animBg="1"/>
      <p:bldP spid="321" grpId="0" animBg="1"/>
      <p:bldP spid="322" grpId="0" animBg="1"/>
      <p:bldP spid="323" grpId="0" animBg="1"/>
      <p:bldP spid="324" grpId="0" animBg="1"/>
      <p:bldP spid="325" grpId="0" animBg="1"/>
      <p:bldP spid="326" grpId="0" animBg="1"/>
      <p:bldP spid="327" grpId="0" animBg="1"/>
      <p:bldP spid="328" grpId="0" animBg="1"/>
      <p:bldP spid="329" grpId="0" animBg="1"/>
      <p:bldP spid="330" grpId="0" animBg="1"/>
      <p:bldP spid="331" grpId="0" animBg="1"/>
      <p:bldP spid="332" grpId="0" animBg="1"/>
      <p:bldP spid="333" grpId="0" animBg="1"/>
      <p:bldP spid="334" grpId="0" animBg="1"/>
      <p:bldP spid="335" grpId="0" animBg="1"/>
      <p:bldP spid="336" grpId="0" animBg="1"/>
      <p:bldP spid="337" grpId="0" animBg="1"/>
      <p:bldP spid="338" grpId="0" animBg="1"/>
      <p:bldP spid="339" grpId="0" animBg="1"/>
      <p:bldP spid="340" grpId="0" animBg="1"/>
      <p:bldP spid="341" grpId="0" animBg="1"/>
      <p:bldP spid="342" grpId="0" animBg="1"/>
      <p:bldP spid="343" grpId="0" animBg="1"/>
      <p:bldP spid="344" grpId="0" animBg="1"/>
      <p:bldP spid="345" grpId="0" animBg="1"/>
      <p:bldP spid="346" grpId="0" animBg="1"/>
      <p:bldP spid="347" grpId="0" animBg="1"/>
      <p:bldP spid="348" grpId="0" animBg="1"/>
      <p:bldP spid="349" grpId="0" animBg="1"/>
      <p:bldP spid="350" grpId="0" animBg="1"/>
      <p:bldP spid="351" grpId="0" animBg="1"/>
      <p:bldP spid="352" grpId="0" animBg="1"/>
      <p:bldP spid="353" grpId="0" animBg="1"/>
      <p:bldP spid="354" grpId="0" animBg="1"/>
      <p:bldP spid="355" grpId="0" animBg="1"/>
      <p:bldP spid="356" grpId="0" animBg="1"/>
      <p:bldP spid="357" grpId="0" animBg="1"/>
      <p:bldP spid="358" grpId="0" animBg="1"/>
      <p:bldP spid="359" grpId="0" animBg="1"/>
      <p:bldP spid="360" grpId="0" animBg="1"/>
      <p:bldP spid="361" grpId="0" animBg="1"/>
      <p:bldP spid="362" grpId="0" animBg="1"/>
      <p:bldP spid="363" grpId="0" animBg="1"/>
      <p:bldP spid="364" grpId="0" animBg="1"/>
      <p:bldP spid="365" grpId="0" animBg="1"/>
      <p:bldP spid="366" grpId="0" animBg="1"/>
      <p:bldP spid="367" grpId="0" animBg="1"/>
      <p:bldP spid="368" grpId="0" animBg="1"/>
      <p:bldP spid="369" grpId="0" animBg="1"/>
      <p:bldP spid="370" grpId="0" animBg="1"/>
      <p:bldP spid="371" grpId="0" animBg="1"/>
      <p:bldP spid="372" grpId="0" animBg="1"/>
      <p:bldP spid="373" grpId="0" animBg="1"/>
      <p:bldP spid="374" grpId="0" animBg="1"/>
      <p:bldP spid="375" grpId="0" animBg="1"/>
      <p:bldP spid="376" grpId="0" animBg="1"/>
      <p:bldP spid="377" grpId="0" animBg="1"/>
      <p:bldP spid="378" grpId="0" animBg="1"/>
      <p:bldP spid="379" grpId="0" animBg="1"/>
      <p:bldP spid="380" grpId="0" animBg="1"/>
      <p:bldP spid="381" grpId="0" animBg="1"/>
      <p:bldP spid="382" grpId="0" animBg="1"/>
      <p:bldP spid="383" grpId="0" animBg="1"/>
      <p:bldP spid="384" grpId="0" animBg="1"/>
      <p:bldP spid="385" grpId="0" animBg="1"/>
      <p:bldP spid="386" grpId="0" animBg="1"/>
      <p:bldP spid="387" grpId="0" animBg="1"/>
      <p:bldP spid="388" grpId="0" animBg="1"/>
      <p:bldP spid="389" grpId="0" animBg="1"/>
      <p:bldP spid="390" grpId="0" animBg="1"/>
      <p:bldP spid="391" grpId="0" animBg="1"/>
      <p:bldP spid="392" grpId="0" animBg="1"/>
      <p:bldP spid="393" grpId="0" animBg="1"/>
      <p:bldP spid="394" grpId="0" animBg="1"/>
      <p:bldP spid="395" grpId="0" animBg="1"/>
      <p:bldP spid="396" grpId="0" animBg="1"/>
      <p:bldP spid="397" grpId="0" animBg="1"/>
      <p:bldP spid="398" grpId="0" animBg="1"/>
      <p:bldP spid="399" grpId="0" animBg="1"/>
      <p:bldP spid="400" grpId="0" animBg="1"/>
      <p:bldP spid="401" grpId="0" animBg="1"/>
      <p:bldP spid="402" grpId="0" animBg="1"/>
      <p:bldP spid="403" grpId="0" animBg="1"/>
      <p:bldP spid="404" grpId="0" animBg="1"/>
      <p:bldP spid="405" grpId="0" animBg="1"/>
      <p:bldP spid="406" grpId="0" animBg="1"/>
      <p:bldP spid="407" grpId="0" animBg="1"/>
      <p:bldP spid="408" grpId="0" animBg="1"/>
      <p:bldP spid="409" grpId="0" animBg="1"/>
      <p:bldP spid="410" grpId="0" animBg="1"/>
      <p:bldP spid="411" grpId="0" animBg="1"/>
      <p:bldP spid="412" grpId="0" animBg="1"/>
      <p:bldP spid="413" grpId="0" animBg="1"/>
      <p:bldP spid="414" grpId="0" animBg="1"/>
      <p:bldP spid="415" grpId="0" animBg="1"/>
      <p:bldP spid="416" grpId="0" animBg="1"/>
      <p:bldP spid="417" grpId="0" animBg="1"/>
      <p:bldP spid="418" grpId="0" animBg="1"/>
      <p:bldP spid="419" grpId="0" animBg="1"/>
      <p:bldP spid="420" grpId="0" animBg="1"/>
      <p:bldP spid="421" grpId="0" animBg="1"/>
      <p:bldP spid="422" grpId="0" animBg="1"/>
      <p:bldP spid="423" grpId="0" animBg="1"/>
      <p:bldP spid="424" grpId="0" animBg="1"/>
      <p:bldP spid="425" grpId="0" animBg="1"/>
      <p:bldP spid="426" grpId="0" animBg="1"/>
      <p:bldP spid="427" grpId="0" animBg="1"/>
      <p:bldP spid="428" grpId="0" animBg="1"/>
      <p:bldP spid="429" grpId="0" animBg="1"/>
      <p:bldP spid="430" grpId="0" animBg="1"/>
      <p:bldP spid="431" grpId="0" animBg="1"/>
      <p:bldP spid="464" grpId="0" animBg="1"/>
      <p:bldP spid="465" grpId="0" animBg="1"/>
      <p:bldP spid="466" grpId="0" animBg="1"/>
      <p:bldP spid="467" grpId="0" animBg="1"/>
      <p:bldP spid="468" grpId="0" animBg="1"/>
      <p:bldP spid="469" grpId="0" animBg="1"/>
      <p:bldP spid="470" grpId="0" animBg="1"/>
      <p:bldP spid="471" grpId="0" animBg="1"/>
      <p:bldP spid="472" grpId="0" animBg="1"/>
      <p:bldP spid="473" grpId="0" animBg="1"/>
      <p:bldP spid="474" grpId="0" animBg="1"/>
      <p:bldP spid="475" grpId="0" animBg="1"/>
      <p:bldP spid="476" grpId="0" animBg="1"/>
      <p:bldP spid="477" grpId="0" animBg="1"/>
      <p:bldP spid="478" grpId="0" animBg="1"/>
      <p:bldP spid="479" grpId="0" animBg="1"/>
      <p:bldP spid="480" grpId="0" animBg="1"/>
      <p:bldP spid="481" grpId="0" animBg="1"/>
      <p:bldP spid="482" grpId="0" animBg="1"/>
      <p:bldP spid="483" grpId="0" animBg="1"/>
      <p:bldP spid="484" grpId="0" animBg="1"/>
      <p:bldP spid="485" grpId="0" animBg="1"/>
      <p:bldP spid="486" grpId="0" animBg="1"/>
      <p:bldP spid="487" grpId="0" animBg="1"/>
      <p:bldP spid="488" grpId="0" animBg="1"/>
      <p:bldP spid="489" grpId="0" animBg="1"/>
      <p:bldP spid="490" grpId="0" animBg="1"/>
      <p:bldP spid="491" grpId="0" animBg="1"/>
      <p:bldP spid="492" grpId="0" animBg="1"/>
      <p:bldP spid="493" grpId="0" animBg="1"/>
      <p:bldP spid="494" grpId="0" animBg="1"/>
      <p:bldP spid="495" grpId="0" animBg="1"/>
      <p:bldP spid="496" grpId="0" animBg="1"/>
      <p:bldP spid="497" grpId="0" animBg="1"/>
      <p:bldP spid="498" grpId="0" animBg="1"/>
      <p:bldP spid="499" grpId="0" animBg="1"/>
      <p:bldP spid="500" grpId="0" animBg="1"/>
      <p:bldP spid="501" grpId="0" animBg="1"/>
      <p:bldP spid="502" grpId="0" animBg="1"/>
      <p:bldP spid="503" grpId="0" animBg="1"/>
      <p:bldP spid="504" grpId="0" animBg="1"/>
      <p:bldP spid="505" grpId="0" animBg="1"/>
      <p:bldP spid="506" grpId="0" animBg="1"/>
      <p:bldP spid="507" grpId="0" animBg="1"/>
      <p:bldP spid="508" grpId="0" animBg="1"/>
      <p:bldP spid="509" grpId="0" animBg="1"/>
      <p:bldP spid="510" grpId="0" animBg="1"/>
      <p:bldP spid="511" grpId="0" animBg="1"/>
      <p:bldP spid="512" grpId="0" animBg="1"/>
      <p:bldP spid="513" grpId="0" animBg="1"/>
      <p:bldP spid="514" grpId="0" animBg="1"/>
      <p:bldP spid="515" grpId="0" animBg="1"/>
      <p:bldP spid="516" grpId="0" animBg="1"/>
      <p:bldP spid="517" grpId="0" animBg="1"/>
      <p:bldP spid="518" grpId="0" animBg="1"/>
      <p:bldP spid="519" grpId="0" animBg="1"/>
      <p:bldP spid="520" grpId="0" animBg="1"/>
      <p:bldP spid="521" grpId="0" animBg="1"/>
      <p:bldP spid="522" grpId="0" animBg="1"/>
      <p:bldP spid="523" grpId="0" animBg="1"/>
      <p:bldP spid="524" grpId="0" animBg="1"/>
      <p:bldP spid="525" grpId="0" animBg="1"/>
      <p:bldP spid="526" grpId="0" animBg="1"/>
      <p:bldP spid="527" grpId="0" animBg="1"/>
      <p:bldP spid="528" grpId="0" animBg="1"/>
      <p:bldP spid="529" grpId="0" animBg="1"/>
      <p:bldP spid="530" grpId="0" animBg="1"/>
      <p:bldP spid="531" grpId="0" animBg="1"/>
      <p:bldP spid="532" grpId="0" animBg="1"/>
      <p:bldP spid="533" grpId="0" animBg="1"/>
      <p:bldP spid="534" grpId="0" animBg="1"/>
      <p:bldP spid="535" grpId="0" animBg="1"/>
      <p:bldP spid="536" grpId="0" animBg="1"/>
      <p:bldP spid="537" grpId="0" animBg="1"/>
      <p:bldP spid="538" grpId="0" animBg="1"/>
      <p:bldP spid="539" grpId="0" animBg="1"/>
      <p:bldP spid="540" grpId="0" animBg="1"/>
      <p:bldP spid="541" grpId="0" animBg="1"/>
      <p:bldP spid="542" grpId="0" animBg="1"/>
      <p:bldP spid="543" grpId="0" animBg="1"/>
      <p:bldP spid="544" grpId="0" animBg="1"/>
      <p:bldP spid="545" grpId="0" animBg="1"/>
      <p:bldP spid="546" grpId="0" animBg="1"/>
      <p:bldP spid="547" grpId="0" animBg="1"/>
      <p:bldP spid="548" grpId="0" animBg="1"/>
      <p:bldP spid="549" grpId="0" animBg="1"/>
      <p:bldP spid="550" grpId="0" animBg="1"/>
      <p:bldP spid="551" grpId="0" animBg="1"/>
      <p:bldP spid="552" grpId="0" animBg="1"/>
      <p:bldP spid="553" grpId="0" animBg="1"/>
      <p:bldP spid="554" grpId="0" animBg="1"/>
      <p:bldP spid="55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S900388269[1].wav">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7" cstate="print"/>
          <a:stretch>
            <a:fillRect/>
          </a:stretch>
        </p:blipFill>
        <p:spPr>
          <a:xfrm>
            <a:off x="4499993" y="5841268"/>
            <a:ext cx="144016" cy="144016"/>
          </a:xfrm>
          <a:prstGeom prst="rect">
            <a:avLst/>
          </a:prstGeom>
        </p:spPr>
      </p:pic>
      <p:sp>
        <p:nvSpPr>
          <p:cNvPr id="2" name="Title 1"/>
          <p:cNvSpPr>
            <a:spLocks noGrp="1"/>
          </p:cNvSpPr>
          <p:nvPr>
            <p:ph type="title"/>
          </p:nvPr>
        </p:nvSpPr>
        <p:spPr/>
        <p:txBody>
          <a:bodyPr/>
          <a:lstStyle/>
          <a:p>
            <a:r>
              <a:rPr lang="en-GB" dirty="0" smtClean="0"/>
              <a:t>2 minute bar timer</a:t>
            </a:r>
            <a:endParaRPr lang="en-GB" dirty="0"/>
          </a:p>
        </p:txBody>
      </p:sp>
      <p:sp>
        <p:nvSpPr>
          <p:cNvPr id="4" name="Rectangle 3"/>
          <p:cNvSpPr>
            <a:spLocks noChangeArrowheads="1"/>
          </p:cNvSpPr>
          <p:nvPr/>
        </p:nvSpPr>
        <p:spPr bwMode="auto">
          <a:xfrm>
            <a:off x="1008063" y="5800725"/>
            <a:ext cx="6659562" cy="252413"/>
          </a:xfrm>
          <a:prstGeom prst="rect">
            <a:avLst/>
          </a:prstGeom>
          <a:gradFill rotWithShape="1">
            <a:gsLst>
              <a:gs pos="0">
                <a:srgbClr val="FFFF66"/>
              </a:gs>
              <a:gs pos="100000">
                <a:srgbClr val="FF3300"/>
              </a:gs>
            </a:gsLst>
            <a:lin ang="0" scaled="1"/>
          </a:gradFill>
          <a:ln w="28575">
            <a:noFill/>
            <a:miter lim="800000"/>
            <a:headEnd/>
            <a:tailEnd/>
          </a:ln>
          <a:effectLst/>
        </p:spPr>
        <p:txBody>
          <a:bodyPr wrap="none" anchor="ctr"/>
          <a:lstStyle/>
          <a:p>
            <a:endParaRPr lang="en-GB"/>
          </a:p>
        </p:txBody>
      </p:sp>
      <p:sp>
        <p:nvSpPr>
          <p:cNvPr id="5" name="Rectangle 4"/>
          <p:cNvSpPr>
            <a:spLocks noChangeArrowheads="1"/>
          </p:cNvSpPr>
          <p:nvPr/>
        </p:nvSpPr>
        <p:spPr bwMode="auto">
          <a:xfrm>
            <a:off x="1008063" y="5800725"/>
            <a:ext cx="6659562" cy="252413"/>
          </a:xfrm>
          <a:prstGeom prst="rect">
            <a:avLst/>
          </a:prstGeom>
          <a:noFill/>
          <a:ln w="28575">
            <a:solidFill>
              <a:schemeClr val="tx1"/>
            </a:solidFill>
            <a:miter lim="800000"/>
            <a:headEnd/>
            <a:tailEnd/>
          </a:ln>
          <a:effectLst/>
        </p:spPr>
        <p:txBody>
          <a:bodyPr wrap="none" anchor="ctr"/>
          <a:lstStyle/>
          <a:p>
            <a:endParaRPr lang="en-GB"/>
          </a:p>
        </p:txBody>
      </p:sp>
      <p:sp>
        <p:nvSpPr>
          <p:cNvPr id="6" name="Text Box 5"/>
          <p:cNvSpPr txBox="1">
            <a:spLocks noChangeArrowheads="1"/>
          </p:cNvSpPr>
          <p:nvPr/>
        </p:nvSpPr>
        <p:spPr bwMode="auto">
          <a:xfrm>
            <a:off x="3881438" y="4945348"/>
            <a:ext cx="1270000" cy="823912"/>
          </a:xfrm>
          <a:prstGeom prst="rect">
            <a:avLst/>
          </a:prstGeom>
          <a:noFill/>
          <a:ln w="9525">
            <a:noFill/>
            <a:miter lim="800000"/>
            <a:headEnd/>
            <a:tailEnd/>
          </a:ln>
          <a:effectLst/>
        </p:spPr>
        <p:txBody>
          <a:bodyPr wrap="none">
            <a:spAutoFit/>
          </a:bodyPr>
          <a:lstStyle/>
          <a:p>
            <a:r>
              <a:rPr lang="en-GB" sz="4800" dirty="0"/>
              <a:t>End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20000"/>
                                        <p:tgtEl>
                                          <p:spTgt spid="4"/>
                                        </p:tgtEl>
                                      </p:cBhvr>
                                    </p:animEffect>
                                  </p:childTnLst>
                                </p:cTn>
                              </p:par>
                            </p:childTnLst>
                          </p:cTn>
                        </p:par>
                        <p:par>
                          <p:cTn id="8" fill="hold">
                            <p:stCondLst>
                              <p:cond delay="1200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subTnLst>
                                    <p:audio>
                                      <p:cMediaNode vol="100000">
                                        <p:cTn display="0" masterRel="sameClick">
                                          <p:stCondLst>
                                            <p:cond evt="begin" delay="0">
                                              <p:tn val="9"/>
                                            </p:cond>
                                          </p:stCondLst>
                                          <p:endCondLst>
                                            <p:cond evt="onStopAudio" delay="0">
                                              <p:tgtEl>
                                                <p:sldTgt/>
                                              </p:tgtEl>
                                            </p:cond>
                                          </p:endCondLst>
                                        </p:cTn>
                                        <p:tgtEl>
                                          <p:sndTgt r:embed="rId6" name="laser.wav"/>
                                        </p:tgtEl>
                                      </p:cMediaNode>
                                    </p:audio>
                                  </p:subTnLst>
                                </p:cTn>
                              </p:par>
                              <p:par>
                                <p:cTn id="11" presetID="1" presetClass="mediacall" presetSubtype="0" fill="hold" nodeType="withEffect">
                                  <p:stCondLst>
                                    <p:cond delay="0"/>
                                  </p:stCondLst>
                                  <p:childTnLst>
                                    <p:cmd type="call" cmd="playFrom(0.0)">
                                      <p:cBhvr>
                                        <p:cTn id="12" dur="7048"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13" fill="hold" display="0">
                  <p:stCondLst>
                    <p:cond delay="indefinite"/>
                  </p:stCondLst>
                  <p:endCondLst>
                    <p:cond evt="onNext" delay="0">
                      <p:tgtEl>
                        <p:sldTgt/>
                      </p:tgtEl>
                    </p:cond>
                    <p:cond evt="onPrev" delay="0">
                      <p:tgtEl>
                        <p:sldTgt/>
                      </p:tgtEl>
                    </p:cond>
                    <p:cond evt="onStopAudio" delay="0">
                      <p:tgtEl>
                        <p:sldTgt/>
                      </p:tgtEl>
                    </p:cond>
                  </p:endCondLst>
                </p:cTn>
                <p:tgtEl>
                  <p:spTgt spid="8"/>
                </p:tgtEl>
              </p:cMediaNode>
            </p:audio>
          </p:childTnLst>
        </p:cTn>
      </p:par>
    </p:tnLst>
    <p:bldLst>
      <p:bldP spid="4" grpId="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p:cNvSpPr/>
          <p:nvPr/>
        </p:nvSpPr>
        <p:spPr>
          <a:xfrm>
            <a:off x="3455876" y="3969060"/>
            <a:ext cx="2232248" cy="1548172"/>
          </a:xfrm>
          <a:prstGeom prst="triangle">
            <a:avLst>
              <a:gd name="adj" fmla="val 50000"/>
            </a:avLst>
          </a:pr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Isosceles Triangle 10"/>
          <p:cNvSpPr/>
          <p:nvPr/>
        </p:nvSpPr>
        <p:spPr>
          <a:xfrm flipV="1">
            <a:off x="3455876" y="2384884"/>
            <a:ext cx="2232248" cy="1548172"/>
          </a:xfrm>
          <a:prstGeom prst="triangle">
            <a:avLst>
              <a:gd name="adj" fmla="val 50000"/>
            </a:avLst>
          </a:pr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p:txBody>
          <a:bodyPr/>
          <a:lstStyle/>
          <a:p>
            <a:r>
              <a:rPr lang="en-GB" dirty="0" smtClean="0"/>
              <a:t>2 minute sand timer</a:t>
            </a:r>
            <a:endParaRPr lang="en-GB" dirty="0"/>
          </a:p>
        </p:txBody>
      </p:sp>
      <p:sp>
        <p:nvSpPr>
          <p:cNvPr id="8" name="Pentagon 7"/>
          <p:cNvSpPr/>
          <p:nvPr/>
        </p:nvSpPr>
        <p:spPr>
          <a:xfrm rot="16200000">
            <a:off x="3779912" y="4707142"/>
            <a:ext cx="1584176" cy="108012"/>
          </a:xfrm>
          <a:prstGeom prst="homePlate">
            <a:avLst/>
          </a:pr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Flowchart: Collate 3"/>
          <p:cNvSpPr/>
          <p:nvPr/>
        </p:nvSpPr>
        <p:spPr>
          <a:xfrm>
            <a:off x="3401870" y="2348880"/>
            <a:ext cx="2340260" cy="3204356"/>
          </a:xfrm>
          <a:prstGeom prst="flowChartCollate">
            <a:avLst/>
          </a:prstGeom>
          <a:no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13" name="TextBox 12"/>
          <p:cNvSpPr txBox="1"/>
          <p:nvPr/>
        </p:nvSpPr>
        <p:spPr>
          <a:xfrm>
            <a:off x="3979530" y="2564904"/>
            <a:ext cx="1184940" cy="369332"/>
          </a:xfrm>
          <a:prstGeom prst="rect">
            <a:avLst/>
          </a:prstGeom>
          <a:noFill/>
        </p:spPr>
        <p:txBody>
          <a:bodyPr wrap="none" rtlCol="0">
            <a:spAutoFit/>
          </a:bodyPr>
          <a:lstStyle/>
          <a:p>
            <a:pPr algn="ctr"/>
            <a:r>
              <a:rPr lang="en-GB" dirty="0" smtClean="0"/>
              <a:t>2 minutes</a:t>
            </a:r>
            <a:endParaRPr lang="en-GB" dirty="0"/>
          </a:p>
        </p:txBody>
      </p:sp>
      <p:sp>
        <p:nvSpPr>
          <p:cNvPr id="14" name="Text Box 5"/>
          <p:cNvSpPr txBox="1">
            <a:spLocks noChangeArrowheads="1"/>
          </p:cNvSpPr>
          <p:nvPr/>
        </p:nvSpPr>
        <p:spPr bwMode="auto">
          <a:xfrm>
            <a:off x="3937000" y="4725144"/>
            <a:ext cx="1270000" cy="823912"/>
          </a:xfrm>
          <a:prstGeom prst="rect">
            <a:avLst/>
          </a:prstGeom>
          <a:noFill/>
          <a:ln w="9525">
            <a:noFill/>
            <a:miter lim="800000"/>
            <a:headEnd/>
            <a:tailEnd/>
          </a:ln>
          <a:effectLst/>
        </p:spPr>
        <p:txBody>
          <a:bodyPr wrap="none">
            <a:spAutoFit/>
          </a:bodyPr>
          <a:lstStyle/>
          <a:p>
            <a:r>
              <a:rPr lang="en-GB" sz="4800" dirty="0"/>
              <a:t>End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120000"/>
                                        <p:tgtEl>
                                          <p:spTgt spid="11"/>
                                        </p:tgtEl>
                                      </p:cBhvr>
                                    </p:animEffect>
                                    <p:set>
                                      <p:cBhvr>
                                        <p:cTn id="7" dur="1" fill="hold">
                                          <p:stCondLst>
                                            <p:cond delay="119999"/>
                                          </p:stCondLst>
                                        </p:cTn>
                                        <p:tgtEl>
                                          <p:spTgt spid="11"/>
                                        </p:tgtEl>
                                        <p:attrNameLst>
                                          <p:attrName>style.visibility</p:attrName>
                                        </p:attrNameLst>
                                      </p:cBhvr>
                                      <p:to>
                                        <p:strVal val="hidden"/>
                                      </p:to>
                                    </p:se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120000"/>
                                        <p:tgtEl>
                                          <p:spTgt spid="1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par>
                          <p:cTn id="14" fill="hold">
                            <p:stCondLst>
                              <p:cond delay="120000"/>
                            </p:stCondLst>
                            <p:childTnLst>
                              <p:par>
                                <p:cTn id="15" presetID="1"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childTnLst>
                                  <p:subTnLst>
                                    <p:audio>
                                      <p:cMediaNode vol="100000">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8" grpId="0" animBg="1"/>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S900074799[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1727684" y="3104964"/>
            <a:ext cx="244475" cy="244475"/>
          </a:xfrm>
          <a:prstGeom prst="rect">
            <a:avLst/>
          </a:prstGeom>
        </p:spPr>
      </p:pic>
      <p:sp>
        <p:nvSpPr>
          <p:cNvPr id="4" name="Oval 3"/>
          <p:cNvSpPr/>
          <p:nvPr/>
        </p:nvSpPr>
        <p:spPr>
          <a:xfrm>
            <a:off x="791580" y="2312876"/>
            <a:ext cx="2052228" cy="2052228"/>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p:txBody>
          <a:bodyPr/>
          <a:lstStyle/>
          <a:p>
            <a:r>
              <a:rPr lang="en-GB" dirty="0" smtClean="0"/>
              <a:t>2 minute full circle timers</a:t>
            </a:r>
            <a:endParaRPr lang="en-GB" dirty="0"/>
          </a:p>
        </p:txBody>
      </p:sp>
      <p:sp>
        <p:nvSpPr>
          <p:cNvPr id="3" name="Oval 2"/>
          <p:cNvSpPr/>
          <p:nvPr/>
        </p:nvSpPr>
        <p:spPr>
          <a:xfrm>
            <a:off x="791580" y="2312876"/>
            <a:ext cx="2052228" cy="20522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5" name="TextBox 4"/>
          <p:cNvSpPr txBox="1"/>
          <p:nvPr/>
        </p:nvSpPr>
        <p:spPr>
          <a:xfrm>
            <a:off x="1057710" y="1808820"/>
            <a:ext cx="1519968" cy="461665"/>
          </a:xfrm>
          <a:prstGeom prst="rect">
            <a:avLst/>
          </a:prstGeom>
          <a:noFill/>
        </p:spPr>
        <p:txBody>
          <a:bodyPr wrap="none" rtlCol="0">
            <a:spAutoFit/>
          </a:bodyPr>
          <a:lstStyle/>
          <a:p>
            <a:pPr algn="ctr"/>
            <a:r>
              <a:rPr lang="en-GB" sz="2400" dirty="0" smtClean="0"/>
              <a:t>2 minutes</a:t>
            </a:r>
            <a:endParaRPr lang="en-GB" sz="2400" dirty="0"/>
          </a:p>
        </p:txBody>
      </p:sp>
      <p:pic>
        <p:nvPicPr>
          <p:cNvPr id="9" name="MS900074799[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4103948" y="3104964"/>
            <a:ext cx="244475" cy="244475"/>
          </a:xfrm>
          <a:prstGeom prst="rect">
            <a:avLst/>
          </a:prstGeom>
        </p:spPr>
      </p:pic>
      <p:sp>
        <p:nvSpPr>
          <p:cNvPr id="10" name="Oval 9"/>
          <p:cNvSpPr/>
          <p:nvPr/>
        </p:nvSpPr>
        <p:spPr>
          <a:xfrm>
            <a:off x="3545886" y="2312876"/>
            <a:ext cx="2052228" cy="2052228"/>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Oval 10"/>
          <p:cNvSpPr/>
          <p:nvPr/>
        </p:nvSpPr>
        <p:spPr>
          <a:xfrm>
            <a:off x="3545886" y="2312876"/>
            <a:ext cx="2052228" cy="2052228"/>
          </a:xfrm>
          <a:prstGeom prst="ellipse">
            <a:avLst/>
          </a:prstGeom>
          <a:solidFill>
            <a:srgbClr val="3333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12" name="TextBox 11"/>
          <p:cNvSpPr txBox="1"/>
          <p:nvPr/>
        </p:nvSpPr>
        <p:spPr>
          <a:xfrm>
            <a:off x="3812016" y="1808820"/>
            <a:ext cx="1519968" cy="461665"/>
          </a:xfrm>
          <a:prstGeom prst="rect">
            <a:avLst/>
          </a:prstGeom>
          <a:noFill/>
        </p:spPr>
        <p:txBody>
          <a:bodyPr wrap="none" rtlCol="0">
            <a:spAutoFit/>
          </a:bodyPr>
          <a:lstStyle/>
          <a:p>
            <a:pPr algn="ctr"/>
            <a:r>
              <a:rPr lang="en-GB" sz="2400" dirty="0" smtClean="0"/>
              <a:t>2 minutes</a:t>
            </a:r>
            <a:endParaRPr lang="en-GB" sz="2400" dirty="0"/>
          </a:p>
        </p:txBody>
      </p:sp>
      <p:pic>
        <p:nvPicPr>
          <p:cNvPr id="13" name="MS900074799[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6480212" y="3104964"/>
            <a:ext cx="244475" cy="244475"/>
          </a:xfrm>
          <a:prstGeom prst="rect">
            <a:avLst/>
          </a:prstGeom>
        </p:spPr>
      </p:pic>
      <p:sp>
        <p:nvSpPr>
          <p:cNvPr id="14" name="Oval 13"/>
          <p:cNvSpPr/>
          <p:nvPr/>
        </p:nvSpPr>
        <p:spPr>
          <a:xfrm>
            <a:off x="6344943" y="2312876"/>
            <a:ext cx="2052228" cy="2052228"/>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Oval 14"/>
          <p:cNvSpPr/>
          <p:nvPr/>
        </p:nvSpPr>
        <p:spPr>
          <a:xfrm>
            <a:off x="6344943" y="2312876"/>
            <a:ext cx="2052228" cy="2052228"/>
          </a:xfrm>
          <a:prstGeom prst="ellipse">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16" name="TextBox 15"/>
          <p:cNvSpPr txBox="1"/>
          <p:nvPr/>
        </p:nvSpPr>
        <p:spPr>
          <a:xfrm>
            <a:off x="6611073" y="1808820"/>
            <a:ext cx="1519968" cy="461665"/>
          </a:xfrm>
          <a:prstGeom prst="rect">
            <a:avLst/>
          </a:prstGeom>
          <a:noFill/>
        </p:spPr>
        <p:txBody>
          <a:bodyPr wrap="none" rtlCol="0">
            <a:spAutoFit/>
          </a:bodyPr>
          <a:lstStyle/>
          <a:p>
            <a:pPr algn="ctr"/>
            <a:r>
              <a:rPr lang="en-GB" sz="2400" dirty="0" smtClean="0"/>
              <a:t>2 minutes</a:t>
            </a:r>
            <a:endParaRPr lang="en-GB" sz="2400" dirty="0"/>
          </a:p>
        </p:txBody>
      </p:sp>
    </p:spTree>
  </p:cSld>
  <p:clrMapOvr>
    <a:masterClrMapping/>
  </p:clrMapOvr>
  <p:timing>
    <p:tnLst>
      <p:par>
        <p:cTn id="1" dur="indefinite" restart="never" nodeType="tmRoot">
          <p:childTnLst>
            <p:audio>
              <p:cMediaNode>
                <p:cTn id="2" fill="hold" display="0">
                  <p:stCondLst>
                    <p:cond delay="indefinite"/>
                  </p:stCondLst>
                  <p:endCondLst>
                    <p:cond evt="onNext" delay="0">
                      <p:tgtEl>
                        <p:sldTgt/>
                      </p:tgtEl>
                    </p:cond>
                    <p:cond evt="onPrev" delay="0">
                      <p:tgtEl>
                        <p:sldTgt/>
                      </p:tgtEl>
                    </p:cond>
                    <p:cond evt="onStopAudio" delay="0">
                      <p:tgtEl>
                        <p:sldTgt/>
                      </p:tgtEl>
                    </p:cond>
                  </p:endCondLst>
                </p:cTn>
                <p:tgtEl>
                  <p:spTgt spid="7"/>
                </p:tgtEl>
              </p:cMediaNode>
            </p:audio>
            <p:audio>
              <p:cMediaNode>
                <p:cTn id="3" fill="hold" display="0">
                  <p:stCondLst>
                    <p:cond delay="indefinite"/>
                  </p:stCondLst>
                  <p:endCondLst>
                    <p:cond evt="onNext" delay="0">
                      <p:tgtEl>
                        <p:sldTgt/>
                      </p:tgtEl>
                    </p:cond>
                    <p:cond evt="onPrev" delay="0">
                      <p:tgtEl>
                        <p:sldTgt/>
                      </p:tgtEl>
                    </p:cond>
                    <p:cond evt="onStopAudio" delay="0">
                      <p:tgtEl>
                        <p:sldTgt/>
                      </p:tgtEl>
                    </p:cond>
                  </p:endCondLst>
                </p:cTn>
                <p:tgtEl>
                  <p:spTgt spid="9"/>
                </p:tgtEl>
              </p:cMediaNode>
            </p:audio>
            <p:audio>
              <p:cMediaNode>
                <p:cTn id="4" fill="hold" display="0">
                  <p:stCondLst>
                    <p:cond delay="indefinite"/>
                  </p:stCondLst>
                  <p:endCondLst>
                    <p:cond evt="onNext" delay="0">
                      <p:tgtEl>
                        <p:sldTgt/>
                      </p:tgtEl>
                    </p:cond>
                    <p:cond evt="onPrev" delay="0">
                      <p:tgtEl>
                        <p:sldTgt/>
                      </p:tgtEl>
                    </p:cond>
                    <p:cond evt="onStopAudio" delay="0">
                      <p:tgtEl>
                        <p:sldTgt/>
                      </p:tgtEl>
                    </p:cond>
                  </p:endCondLst>
                </p:cTn>
                <p:tgtEl>
                  <p:spTgt spid="13"/>
                </p:tgtEl>
              </p:cMediaNode>
            </p:audio>
            <p:seq concurrent="1" nextAc="seek">
              <p:cTn id="5" restart="whenNotActive" fill="hold" evtFilter="cancelBubble" nodeType="interactiveSeq">
                <p:stCondLst>
                  <p:cond evt="onClick" delay="0">
                    <p:tgtEl>
                      <p:spTgt spid="4"/>
                    </p:tgtEl>
                  </p:cond>
                </p:stCondLst>
                <p:endSync evt="end" delay="0">
                  <p:rtn val="all"/>
                </p:endSync>
                <p:childTnLst>
                  <p:par>
                    <p:cTn id="6" fill="hold">
                      <p:stCondLst>
                        <p:cond delay="0"/>
                      </p:stCondLst>
                      <p:childTnLst>
                        <p:par>
                          <p:cTn id="7" fill="hold">
                            <p:stCondLst>
                              <p:cond delay="0"/>
                            </p:stCondLst>
                            <p:childTnLst>
                              <p:par>
                                <p:cTn id="8" presetID="21" presetClass="entr" presetSubtype="1" fill="hold" grpId="0" nodeType="click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heel(1)">
                                      <p:cBhvr>
                                        <p:cTn id="10" dur="120000"/>
                                        <p:tgtEl>
                                          <p:spTgt spid="3"/>
                                        </p:tgtEl>
                                      </p:cBhvr>
                                    </p:animEffect>
                                  </p:childTnLst>
                                </p:cTn>
                              </p:par>
                            </p:childTnLst>
                          </p:cTn>
                        </p:par>
                        <p:par>
                          <p:cTn id="11" fill="hold">
                            <p:stCondLst>
                              <p:cond delay="120000"/>
                            </p:stCondLst>
                            <p:childTnLst>
                              <p:par>
                                <p:cTn id="12" presetID="1" presetClass="mediacall" presetSubtype="0" fill="hold" nodeType="afterEffect">
                                  <p:stCondLst>
                                    <p:cond delay="0"/>
                                  </p:stCondLst>
                                  <p:childTnLst>
                                    <p:cmd type="call" cmd="playFrom(0.0)">
                                      <p:cBhvr>
                                        <p:cTn id="13" dur="2178" fill="hold"/>
                                        <p:tgtEl>
                                          <p:spTgt spid="7"/>
                                        </p:tgtEl>
                                      </p:cBhvr>
                                    </p:cmd>
                                  </p:childTnLst>
                                </p:cTn>
                              </p:par>
                            </p:childTnLst>
                          </p:cTn>
                        </p:par>
                      </p:childTnLst>
                    </p:cTn>
                  </p:par>
                </p:childTnLst>
              </p:cTn>
              <p:nextCondLst>
                <p:cond evt="onClick" delay="0">
                  <p:tgtEl>
                    <p:spTgt spid="4"/>
                  </p:tgtEl>
                </p:cond>
              </p:nextCondLst>
            </p:seq>
            <p:seq concurrent="1" nextAc="seek">
              <p:cTn id="14" restart="whenNotActive" fill="hold" evtFilter="cancelBubble" nodeType="interactiveSeq">
                <p:stCondLst>
                  <p:cond evt="onClick" delay="0">
                    <p:tgtEl>
                      <p:spTgt spid="10"/>
                    </p:tgtEl>
                  </p:cond>
                </p:stCondLst>
                <p:endSync evt="end" delay="0">
                  <p:rtn val="all"/>
                </p:endSync>
                <p:childTnLst>
                  <p:par>
                    <p:cTn id="15" fill="hold">
                      <p:stCondLst>
                        <p:cond delay="0"/>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heel(1)">
                                      <p:cBhvr>
                                        <p:cTn id="19" dur="120000"/>
                                        <p:tgtEl>
                                          <p:spTgt spid="11"/>
                                        </p:tgtEl>
                                      </p:cBhvr>
                                    </p:animEffect>
                                  </p:childTnLst>
                                </p:cTn>
                              </p:par>
                            </p:childTnLst>
                          </p:cTn>
                        </p:par>
                        <p:par>
                          <p:cTn id="20" fill="hold">
                            <p:stCondLst>
                              <p:cond delay="120000"/>
                            </p:stCondLst>
                            <p:childTnLst>
                              <p:par>
                                <p:cTn id="21" presetID="1" presetClass="mediacall" presetSubtype="0" fill="hold" nodeType="afterEffect">
                                  <p:stCondLst>
                                    <p:cond delay="0"/>
                                  </p:stCondLst>
                                  <p:childTnLst>
                                    <p:cmd type="call" cmd="playFrom(0.0)">
                                      <p:cBhvr>
                                        <p:cTn id="22" dur="2178" fill="hold"/>
                                        <p:tgtEl>
                                          <p:spTgt spid="9"/>
                                        </p:tgtEl>
                                      </p:cBhvr>
                                    </p:cmd>
                                  </p:childTnLst>
                                </p:cTn>
                              </p:par>
                            </p:childTnLst>
                          </p:cTn>
                        </p:par>
                      </p:childTnLst>
                    </p:cTn>
                  </p:par>
                </p:childTnLst>
              </p:cTn>
              <p:nextCondLst>
                <p:cond evt="onClick" delay="0">
                  <p:tgtEl>
                    <p:spTgt spid="10"/>
                  </p:tgtEl>
                </p:cond>
              </p:nextCondLst>
            </p:seq>
            <p:seq concurrent="1" nextAc="seek">
              <p:cTn id="23" restart="whenNotActive" fill="hold" evtFilter="cancelBubble" nodeType="interactiveSeq">
                <p:stCondLst>
                  <p:cond evt="onClick" delay="0">
                    <p:tgtEl>
                      <p:spTgt spid="14"/>
                    </p:tgtEl>
                  </p:cond>
                </p:stCondLst>
                <p:endSync evt="end" delay="0">
                  <p:rtn val="all"/>
                </p:endSync>
                <p:childTnLst>
                  <p:par>
                    <p:cTn id="24" fill="hold">
                      <p:stCondLst>
                        <p:cond delay="0"/>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heel(1)">
                                      <p:cBhvr>
                                        <p:cTn id="28" dur="120000"/>
                                        <p:tgtEl>
                                          <p:spTgt spid="15"/>
                                        </p:tgtEl>
                                      </p:cBhvr>
                                    </p:animEffect>
                                  </p:childTnLst>
                                </p:cTn>
                              </p:par>
                            </p:childTnLst>
                          </p:cTn>
                        </p:par>
                        <p:par>
                          <p:cTn id="29" fill="hold">
                            <p:stCondLst>
                              <p:cond delay="120000"/>
                            </p:stCondLst>
                            <p:childTnLst>
                              <p:par>
                                <p:cTn id="30" presetID="1" presetClass="mediacall" presetSubtype="0" fill="hold" nodeType="afterEffect">
                                  <p:stCondLst>
                                    <p:cond delay="0"/>
                                  </p:stCondLst>
                                  <p:childTnLst>
                                    <p:cmd type="call" cmd="playFrom(0.0)">
                                      <p:cBhvr>
                                        <p:cTn id="31" dur="2178" fill="hold"/>
                                        <p:tgtEl>
                                          <p:spTgt spid="13"/>
                                        </p:tgtEl>
                                      </p:cBhvr>
                                    </p:cmd>
                                  </p:childTnLst>
                                </p:cTn>
                              </p:par>
                            </p:childTnLst>
                          </p:cTn>
                        </p:par>
                      </p:childTnLst>
                    </p:cTn>
                  </p:par>
                </p:childTnLst>
              </p:cTn>
              <p:nextCondLst>
                <p:cond evt="onClick" delay="0">
                  <p:tgtEl>
                    <p:spTgt spid="14"/>
                  </p:tgtEl>
                </p:cond>
              </p:nextCondLst>
            </p:seq>
          </p:childTnLst>
        </p:cTn>
      </p:par>
    </p:tnLst>
    <p:bldLst>
      <p:bldP spid="3" grpId="0" animBg="1"/>
      <p:bldP spid="11"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S900388269[1].wav">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7" cstate="print"/>
          <a:stretch>
            <a:fillRect/>
          </a:stretch>
        </p:blipFill>
        <p:spPr>
          <a:xfrm>
            <a:off x="4499993" y="5841268"/>
            <a:ext cx="144016" cy="144016"/>
          </a:xfrm>
          <a:prstGeom prst="rect">
            <a:avLst/>
          </a:prstGeom>
        </p:spPr>
      </p:pic>
      <p:sp>
        <p:nvSpPr>
          <p:cNvPr id="2" name="Title 1"/>
          <p:cNvSpPr>
            <a:spLocks noGrp="1"/>
          </p:cNvSpPr>
          <p:nvPr>
            <p:ph type="title"/>
          </p:nvPr>
        </p:nvSpPr>
        <p:spPr/>
        <p:txBody>
          <a:bodyPr/>
          <a:lstStyle/>
          <a:p>
            <a:r>
              <a:rPr lang="en-GB" dirty="0" smtClean="0"/>
              <a:t>3 minute timer</a:t>
            </a:r>
            <a:endParaRPr lang="en-GB" dirty="0"/>
          </a:p>
        </p:txBody>
      </p:sp>
      <p:sp>
        <p:nvSpPr>
          <p:cNvPr id="4" name="Rectangle 3"/>
          <p:cNvSpPr>
            <a:spLocks noChangeArrowheads="1"/>
          </p:cNvSpPr>
          <p:nvPr/>
        </p:nvSpPr>
        <p:spPr bwMode="auto">
          <a:xfrm>
            <a:off x="1008063" y="5800725"/>
            <a:ext cx="6659562" cy="252413"/>
          </a:xfrm>
          <a:prstGeom prst="rect">
            <a:avLst/>
          </a:prstGeom>
          <a:gradFill rotWithShape="1">
            <a:gsLst>
              <a:gs pos="0">
                <a:srgbClr val="FFFF66"/>
              </a:gs>
              <a:gs pos="100000">
                <a:srgbClr val="FF3300"/>
              </a:gs>
            </a:gsLst>
            <a:lin ang="0" scaled="1"/>
          </a:gradFill>
          <a:ln w="28575">
            <a:noFill/>
            <a:miter lim="800000"/>
            <a:headEnd/>
            <a:tailEnd/>
          </a:ln>
          <a:effectLst/>
        </p:spPr>
        <p:txBody>
          <a:bodyPr wrap="none" anchor="ctr"/>
          <a:lstStyle/>
          <a:p>
            <a:endParaRPr lang="en-GB"/>
          </a:p>
        </p:txBody>
      </p:sp>
      <p:sp>
        <p:nvSpPr>
          <p:cNvPr id="5" name="Rectangle 4"/>
          <p:cNvSpPr>
            <a:spLocks noChangeArrowheads="1"/>
          </p:cNvSpPr>
          <p:nvPr/>
        </p:nvSpPr>
        <p:spPr bwMode="auto">
          <a:xfrm>
            <a:off x="1008063" y="5800725"/>
            <a:ext cx="6659562" cy="252413"/>
          </a:xfrm>
          <a:prstGeom prst="rect">
            <a:avLst/>
          </a:prstGeom>
          <a:noFill/>
          <a:ln w="28575">
            <a:solidFill>
              <a:schemeClr val="tx1"/>
            </a:solidFill>
            <a:miter lim="800000"/>
            <a:headEnd/>
            <a:tailEnd/>
          </a:ln>
          <a:effectLst/>
        </p:spPr>
        <p:txBody>
          <a:bodyPr wrap="none" anchor="ctr"/>
          <a:lstStyle/>
          <a:p>
            <a:endParaRPr lang="en-GB"/>
          </a:p>
        </p:txBody>
      </p:sp>
      <p:sp>
        <p:nvSpPr>
          <p:cNvPr id="6" name="Text Box 5"/>
          <p:cNvSpPr txBox="1">
            <a:spLocks noChangeArrowheads="1"/>
          </p:cNvSpPr>
          <p:nvPr/>
        </p:nvSpPr>
        <p:spPr bwMode="auto">
          <a:xfrm>
            <a:off x="3881438" y="4945348"/>
            <a:ext cx="1270000" cy="823912"/>
          </a:xfrm>
          <a:prstGeom prst="rect">
            <a:avLst/>
          </a:prstGeom>
          <a:noFill/>
          <a:ln w="9525">
            <a:noFill/>
            <a:miter lim="800000"/>
            <a:headEnd/>
            <a:tailEnd/>
          </a:ln>
          <a:effectLst/>
        </p:spPr>
        <p:txBody>
          <a:bodyPr wrap="none">
            <a:spAutoFit/>
          </a:bodyPr>
          <a:lstStyle/>
          <a:p>
            <a:r>
              <a:rPr lang="en-GB" sz="4800" dirty="0"/>
              <a:t>End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80000"/>
                                        <p:tgtEl>
                                          <p:spTgt spid="4"/>
                                        </p:tgtEl>
                                      </p:cBhvr>
                                    </p:animEffect>
                                  </p:childTnLst>
                                </p:cTn>
                              </p:par>
                            </p:childTnLst>
                          </p:cTn>
                        </p:par>
                        <p:par>
                          <p:cTn id="8" fill="hold">
                            <p:stCondLst>
                              <p:cond delay="1800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subTnLst>
                                    <p:audio>
                                      <p:cMediaNode vol="100000">
                                        <p:cTn display="0" masterRel="sameClick">
                                          <p:stCondLst>
                                            <p:cond evt="begin" delay="0">
                                              <p:tn val="9"/>
                                            </p:cond>
                                          </p:stCondLst>
                                          <p:endCondLst>
                                            <p:cond evt="onStopAudio" delay="0">
                                              <p:tgtEl>
                                                <p:sldTgt/>
                                              </p:tgtEl>
                                            </p:cond>
                                          </p:endCondLst>
                                        </p:cTn>
                                        <p:tgtEl>
                                          <p:sndTgt r:embed="rId6" name="laser.wav"/>
                                        </p:tgtEl>
                                      </p:cMediaNode>
                                    </p:audio>
                                  </p:subTnLst>
                                </p:cTn>
                              </p:par>
                              <p:par>
                                <p:cTn id="11" presetID="1" presetClass="mediacall" presetSubtype="0" fill="hold" nodeType="withEffect">
                                  <p:stCondLst>
                                    <p:cond delay="0"/>
                                  </p:stCondLst>
                                  <p:childTnLst>
                                    <p:cmd type="call" cmd="playFrom(0.0)">
                                      <p:cBhvr>
                                        <p:cTn id="12" dur="7048"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13" fill="hold" display="0">
                  <p:stCondLst>
                    <p:cond delay="indefinite"/>
                  </p:stCondLst>
                  <p:endCondLst>
                    <p:cond evt="onNext" delay="0">
                      <p:tgtEl>
                        <p:sldTgt/>
                      </p:tgtEl>
                    </p:cond>
                    <p:cond evt="onPrev" delay="0">
                      <p:tgtEl>
                        <p:sldTgt/>
                      </p:tgtEl>
                    </p:cond>
                    <p:cond evt="onStopAudio" delay="0">
                      <p:tgtEl>
                        <p:sldTgt/>
                      </p:tgtEl>
                    </p:cond>
                  </p:endCondLst>
                </p:cTn>
                <p:tgtEl>
                  <p:spTgt spid="7"/>
                </p:tgtEl>
              </p:cMediaNode>
            </p:audio>
          </p:childTnLst>
        </p:cTn>
      </p:par>
    </p:tnLst>
    <p:bldLst>
      <p:bldP spid="4"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Terms of use</a:t>
            </a:r>
            <a:endParaRPr lang="en-GB" dirty="0"/>
          </a:p>
        </p:txBody>
      </p:sp>
      <p:sp>
        <p:nvSpPr>
          <p:cNvPr id="3" name="Content Placeholder 2"/>
          <p:cNvSpPr>
            <a:spLocks noGrp="1"/>
          </p:cNvSpPr>
          <p:nvPr>
            <p:ph idx="1"/>
          </p:nvPr>
        </p:nvSpPr>
        <p:spPr/>
        <p:txBody>
          <a:bodyPr/>
          <a:lstStyle/>
          <a:p>
            <a:r>
              <a:rPr lang="en-GB" sz="2400" dirty="0" smtClean="0"/>
              <a:t>These timers are free for anyone to use within education or not for profit organisations.</a:t>
            </a:r>
          </a:p>
          <a:p>
            <a:r>
              <a:rPr lang="en-GB" sz="2400" dirty="0" smtClean="0"/>
              <a:t>You are entitled to download this presentation and add to your own internal system (e.g. VLE) to distribute to others.</a:t>
            </a:r>
          </a:p>
          <a:p>
            <a:r>
              <a:rPr lang="en-GB" sz="2400" dirty="0" smtClean="0"/>
              <a:t>You </a:t>
            </a:r>
            <a:r>
              <a:rPr lang="en-GB" sz="2400" b="1" dirty="0" smtClean="0"/>
              <a:t>do not need</a:t>
            </a:r>
            <a:r>
              <a:rPr lang="en-GB" sz="2400" dirty="0" smtClean="0"/>
              <a:t> to attribute the source, within the presentations where these timers are used.</a:t>
            </a:r>
          </a:p>
          <a:p>
            <a:r>
              <a:rPr lang="en-GB" sz="2400" dirty="0" smtClean="0"/>
              <a:t>You are not allowed to re-package this presentation (e.g. Remove the A6 Training and Consultancy Ltd logo, or ownership information, without permission from the owner.</a:t>
            </a:r>
            <a:endParaRPr lang="en-GB"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p:cNvSpPr/>
          <p:nvPr/>
        </p:nvSpPr>
        <p:spPr>
          <a:xfrm>
            <a:off x="3455876" y="3969060"/>
            <a:ext cx="2232248" cy="1548172"/>
          </a:xfrm>
          <a:prstGeom prst="triangle">
            <a:avLst>
              <a:gd name="adj" fmla="val 50000"/>
            </a:avLst>
          </a:pr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Isosceles Triangle 10"/>
          <p:cNvSpPr/>
          <p:nvPr/>
        </p:nvSpPr>
        <p:spPr>
          <a:xfrm flipV="1">
            <a:off x="3455876" y="2384884"/>
            <a:ext cx="2232248" cy="1548172"/>
          </a:xfrm>
          <a:prstGeom prst="triangle">
            <a:avLst>
              <a:gd name="adj" fmla="val 50000"/>
            </a:avLst>
          </a:pr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p:txBody>
          <a:bodyPr/>
          <a:lstStyle/>
          <a:p>
            <a:r>
              <a:rPr lang="en-GB" dirty="0" smtClean="0"/>
              <a:t>3 minute sand timer</a:t>
            </a:r>
            <a:endParaRPr lang="en-GB" dirty="0"/>
          </a:p>
        </p:txBody>
      </p:sp>
      <p:sp>
        <p:nvSpPr>
          <p:cNvPr id="8" name="Pentagon 7"/>
          <p:cNvSpPr/>
          <p:nvPr/>
        </p:nvSpPr>
        <p:spPr>
          <a:xfrm rot="16200000">
            <a:off x="3779912" y="4707142"/>
            <a:ext cx="1584176" cy="108012"/>
          </a:xfrm>
          <a:prstGeom prst="homePlate">
            <a:avLst/>
          </a:pr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Flowchart: Collate 3"/>
          <p:cNvSpPr/>
          <p:nvPr/>
        </p:nvSpPr>
        <p:spPr>
          <a:xfrm>
            <a:off x="3401870" y="2348880"/>
            <a:ext cx="2340260" cy="3204356"/>
          </a:xfrm>
          <a:prstGeom prst="flowChartCollate">
            <a:avLst/>
          </a:prstGeom>
          <a:no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13" name="TextBox 12"/>
          <p:cNvSpPr txBox="1"/>
          <p:nvPr/>
        </p:nvSpPr>
        <p:spPr>
          <a:xfrm>
            <a:off x="3979530" y="2564904"/>
            <a:ext cx="1184941" cy="369332"/>
          </a:xfrm>
          <a:prstGeom prst="rect">
            <a:avLst/>
          </a:prstGeom>
          <a:noFill/>
        </p:spPr>
        <p:txBody>
          <a:bodyPr wrap="none" rtlCol="0">
            <a:spAutoFit/>
          </a:bodyPr>
          <a:lstStyle/>
          <a:p>
            <a:pPr algn="ctr"/>
            <a:r>
              <a:rPr lang="en-GB" dirty="0" smtClean="0"/>
              <a:t>3 minutes</a:t>
            </a:r>
            <a:endParaRPr lang="en-GB" dirty="0"/>
          </a:p>
        </p:txBody>
      </p:sp>
      <p:sp>
        <p:nvSpPr>
          <p:cNvPr id="14" name="Text Box 5"/>
          <p:cNvSpPr txBox="1">
            <a:spLocks noChangeArrowheads="1"/>
          </p:cNvSpPr>
          <p:nvPr/>
        </p:nvSpPr>
        <p:spPr bwMode="auto">
          <a:xfrm>
            <a:off x="3937000" y="4725144"/>
            <a:ext cx="1270000" cy="823912"/>
          </a:xfrm>
          <a:prstGeom prst="rect">
            <a:avLst/>
          </a:prstGeom>
          <a:noFill/>
          <a:ln w="9525">
            <a:noFill/>
            <a:miter lim="800000"/>
            <a:headEnd/>
            <a:tailEnd/>
          </a:ln>
          <a:effectLst/>
        </p:spPr>
        <p:txBody>
          <a:bodyPr wrap="none">
            <a:spAutoFit/>
          </a:bodyPr>
          <a:lstStyle/>
          <a:p>
            <a:r>
              <a:rPr lang="en-GB" sz="4800" dirty="0"/>
              <a:t>End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180000"/>
                                        <p:tgtEl>
                                          <p:spTgt spid="11"/>
                                        </p:tgtEl>
                                      </p:cBhvr>
                                    </p:animEffect>
                                    <p:set>
                                      <p:cBhvr>
                                        <p:cTn id="7" dur="1" fill="hold">
                                          <p:stCondLst>
                                            <p:cond delay="179999"/>
                                          </p:stCondLst>
                                        </p:cTn>
                                        <p:tgtEl>
                                          <p:spTgt spid="11"/>
                                        </p:tgtEl>
                                        <p:attrNameLst>
                                          <p:attrName>style.visibility</p:attrName>
                                        </p:attrNameLst>
                                      </p:cBhvr>
                                      <p:to>
                                        <p:strVal val="hidden"/>
                                      </p:to>
                                    </p:se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180000"/>
                                        <p:tgtEl>
                                          <p:spTgt spid="1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par>
                          <p:cTn id="14" fill="hold">
                            <p:stCondLst>
                              <p:cond delay="180000"/>
                            </p:stCondLst>
                            <p:childTnLst>
                              <p:par>
                                <p:cTn id="15" presetID="1"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childTnLst>
                                  <p:subTnLst>
                                    <p:audio>
                                      <p:cMediaNode vol="100000">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8" grpId="0" animBg="1"/>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S900074799[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1727684" y="3104964"/>
            <a:ext cx="244475" cy="244475"/>
          </a:xfrm>
          <a:prstGeom prst="rect">
            <a:avLst/>
          </a:prstGeom>
        </p:spPr>
      </p:pic>
      <p:sp>
        <p:nvSpPr>
          <p:cNvPr id="4" name="Oval 3"/>
          <p:cNvSpPr/>
          <p:nvPr/>
        </p:nvSpPr>
        <p:spPr>
          <a:xfrm>
            <a:off x="791580" y="2312876"/>
            <a:ext cx="2052228" cy="2052228"/>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p:txBody>
          <a:bodyPr/>
          <a:lstStyle/>
          <a:p>
            <a:r>
              <a:rPr lang="en-GB" dirty="0" smtClean="0"/>
              <a:t>3 minute full circle timers</a:t>
            </a:r>
            <a:endParaRPr lang="en-GB" dirty="0"/>
          </a:p>
        </p:txBody>
      </p:sp>
      <p:sp>
        <p:nvSpPr>
          <p:cNvPr id="3" name="Oval 2"/>
          <p:cNvSpPr/>
          <p:nvPr/>
        </p:nvSpPr>
        <p:spPr>
          <a:xfrm>
            <a:off x="791580" y="2312876"/>
            <a:ext cx="2052228" cy="20522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5" name="TextBox 4"/>
          <p:cNvSpPr txBox="1"/>
          <p:nvPr/>
        </p:nvSpPr>
        <p:spPr>
          <a:xfrm>
            <a:off x="1057710" y="1808820"/>
            <a:ext cx="1519968" cy="461665"/>
          </a:xfrm>
          <a:prstGeom prst="rect">
            <a:avLst/>
          </a:prstGeom>
          <a:noFill/>
        </p:spPr>
        <p:txBody>
          <a:bodyPr wrap="none" rtlCol="0">
            <a:spAutoFit/>
          </a:bodyPr>
          <a:lstStyle/>
          <a:p>
            <a:pPr algn="ctr"/>
            <a:r>
              <a:rPr lang="en-GB" sz="2400" dirty="0" smtClean="0"/>
              <a:t>3 minutes</a:t>
            </a:r>
            <a:endParaRPr lang="en-GB" sz="2400" dirty="0"/>
          </a:p>
        </p:txBody>
      </p:sp>
      <p:pic>
        <p:nvPicPr>
          <p:cNvPr id="9" name="MS900074799[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4103948" y="3104964"/>
            <a:ext cx="244475" cy="244475"/>
          </a:xfrm>
          <a:prstGeom prst="rect">
            <a:avLst/>
          </a:prstGeom>
        </p:spPr>
      </p:pic>
      <p:sp>
        <p:nvSpPr>
          <p:cNvPr id="10" name="Oval 9"/>
          <p:cNvSpPr/>
          <p:nvPr/>
        </p:nvSpPr>
        <p:spPr>
          <a:xfrm>
            <a:off x="3545886" y="2312876"/>
            <a:ext cx="2052228" cy="2052228"/>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Oval 10"/>
          <p:cNvSpPr/>
          <p:nvPr/>
        </p:nvSpPr>
        <p:spPr>
          <a:xfrm>
            <a:off x="3545886" y="2312876"/>
            <a:ext cx="2052228" cy="2052228"/>
          </a:xfrm>
          <a:prstGeom prst="ellipse">
            <a:avLst/>
          </a:prstGeom>
          <a:solidFill>
            <a:srgbClr val="3333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12" name="TextBox 11"/>
          <p:cNvSpPr txBox="1"/>
          <p:nvPr/>
        </p:nvSpPr>
        <p:spPr>
          <a:xfrm>
            <a:off x="3812016" y="1808820"/>
            <a:ext cx="1519968" cy="461665"/>
          </a:xfrm>
          <a:prstGeom prst="rect">
            <a:avLst/>
          </a:prstGeom>
          <a:noFill/>
        </p:spPr>
        <p:txBody>
          <a:bodyPr wrap="none" rtlCol="0">
            <a:spAutoFit/>
          </a:bodyPr>
          <a:lstStyle/>
          <a:p>
            <a:pPr algn="ctr"/>
            <a:r>
              <a:rPr lang="en-GB" sz="2400" dirty="0" smtClean="0"/>
              <a:t>3 minutes</a:t>
            </a:r>
            <a:endParaRPr lang="en-GB" sz="2400" dirty="0"/>
          </a:p>
        </p:txBody>
      </p:sp>
      <p:pic>
        <p:nvPicPr>
          <p:cNvPr id="13" name="MS900074799[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6480212" y="3104964"/>
            <a:ext cx="244475" cy="244475"/>
          </a:xfrm>
          <a:prstGeom prst="rect">
            <a:avLst/>
          </a:prstGeom>
        </p:spPr>
      </p:pic>
      <p:sp>
        <p:nvSpPr>
          <p:cNvPr id="14" name="Oval 13"/>
          <p:cNvSpPr/>
          <p:nvPr/>
        </p:nvSpPr>
        <p:spPr>
          <a:xfrm>
            <a:off x="6344943" y="2312876"/>
            <a:ext cx="2052228" cy="2052228"/>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Oval 14"/>
          <p:cNvSpPr/>
          <p:nvPr/>
        </p:nvSpPr>
        <p:spPr>
          <a:xfrm>
            <a:off x="6344943" y="2312876"/>
            <a:ext cx="2052228" cy="2052228"/>
          </a:xfrm>
          <a:prstGeom prst="ellipse">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16" name="TextBox 15"/>
          <p:cNvSpPr txBox="1"/>
          <p:nvPr/>
        </p:nvSpPr>
        <p:spPr>
          <a:xfrm>
            <a:off x="6611073" y="1808820"/>
            <a:ext cx="1519968" cy="461665"/>
          </a:xfrm>
          <a:prstGeom prst="rect">
            <a:avLst/>
          </a:prstGeom>
          <a:noFill/>
        </p:spPr>
        <p:txBody>
          <a:bodyPr wrap="none" rtlCol="0">
            <a:spAutoFit/>
          </a:bodyPr>
          <a:lstStyle/>
          <a:p>
            <a:pPr algn="ctr"/>
            <a:r>
              <a:rPr lang="en-GB" sz="2400" dirty="0" smtClean="0"/>
              <a:t>3 minutes</a:t>
            </a:r>
            <a:endParaRPr lang="en-GB" sz="2400" dirty="0"/>
          </a:p>
        </p:txBody>
      </p:sp>
    </p:spTree>
  </p:cSld>
  <p:clrMapOvr>
    <a:masterClrMapping/>
  </p:clrMapOvr>
  <p:timing>
    <p:tnLst>
      <p:par>
        <p:cTn id="1" dur="indefinite" restart="never" nodeType="tmRoot">
          <p:childTnLst>
            <p:audio>
              <p:cMediaNode>
                <p:cTn id="2" fill="hold" display="0">
                  <p:stCondLst>
                    <p:cond delay="indefinite"/>
                  </p:stCondLst>
                  <p:endCondLst>
                    <p:cond evt="onNext" delay="0">
                      <p:tgtEl>
                        <p:sldTgt/>
                      </p:tgtEl>
                    </p:cond>
                    <p:cond evt="onPrev" delay="0">
                      <p:tgtEl>
                        <p:sldTgt/>
                      </p:tgtEl>
                    </p:cond>
                    <p:cond evt="onStopAudio" delay="0">
                      <p:tgtEl>
                        <p:sldTgt/>
                      </p:tgtEl>
                    </p:cond>
                  </p:endCondLst>
                </p:cTn>
                <p:tgtEl>
                  <p:spTgt spid="7"/>
                </p:tgtEl>
              </p:cMediaNode>
            </p:audio>
            <p:audio>
              <p:cMediaNode>
                <p:cTn id="3" fill="hold" display="0">
                  <p:stCondLst>
                    <p:cond delay="indefinite"/>
                  </p:stCondLst>
                  <p:endCondLst>
                    <p:cond evt="onNext" delay="0">
                      <p:tgtEl>
                        <p:sldTgt/>
                      </p:tgtEl>
                    </p:cond>
                    <p:cond evt="onPrev" delay="0">
                      <p:tgtEl>
                        <p:sldTgt/>
                      </p:tgtEl>
                    </p:cond>
                    <p:cond evt="onStopAudio" delay="0">
                      <p:tgtEl>
                        <p:sldTgt/>
                      </p:tgtEl>
                    </p:cond>
                  </p:endCondLst>
                </p:cTn>
                <p:tgtEl>
                  <p:spTgt spid="9"/>
                </p:tgtEl>
              </p:cMediaNode>
            </p:audio>
            <p:audio>
              <p:cMediaNode>
                <p:cTn id="4" fill="hold" display="0">
                  <p:stCondLst>
                    <p:cond delay="indefinite"/>
                  </p:stCondLst>
                  <p:endCondLst>
                    <p:cond evt="onNext" delay="0">
                      <p:tgtEl>
                        <p:sldTgt/>
                      </p:tgtEl>
                    </p:cond>
                    <p:cond evt="onPrev" delay="0">
                      <p:tgtEl>
                        <p:sldTgt/>
                      </p:tgtEl>
                    </p:cond>
                    <p:cond evt="onStopAudio" delay="0">
                      <p:tgtEl>
                        <p:sldTgt/>
                      </p:tgtEl>
                    </p:cond>
                  </p:endCondLst>
                </p:cTn>
                <p:tgtEl>
                  <p:spTgt spid="13"/>
                </p:tgtEl>
              </p:cMediaNode>
            </p:audio>
            <p:seq concurrent="1" nextAc="seek">
              <p:cTn id="5" restart="whenNotActive" fill="hold" evtFilter="cancelBubble" nodeType="interactiveSeq">
                <p:stCondLst>
                  <p:cond evt="onClick" delay="0">
                    <p:tgtEl>
                      <p:spTgt spid="4"/>
                    </p:tgtEl>
                  </p:cond>
                </p:stCondLst>
                <p:endSync evt="end" delay="0">
                  <p:rtn val="all"/>
                </p:endSync>
                <p:childTnLst>
                  <p:par>
                    <p:cTn id="6" fill="hold">
                      <p:stCondLst>
                        <p:cond delay="0"/>
                      </p:stCondLst>
                      <p:childTnLst>
                        <p:par>
                          <p:cTn id="7" fill="hold">
                            <p:stCondLst>
                              <p:cond delay="0"/>
                            </p:stCondLst>
                            <p:childTnLst>
                              <p:par>
                                <p:cTn id="8" presetID="21" presetClass="entr" presetSubtype="1" fill="hold" grpId="0" nodeType="click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heel(1)">
                                      <p:cBhvr>
                                        <p:cTn id="10" dur="180000"/>
                                        <p:tgtEl>
                                          <p:spTgt spid="3"/>
                                        </p:tgtEl>
                                      </p:cBhvr>
                                    </p:animEffect>
                                  </p:childTnLst>
                                </p:cTn>
                              </p:par>
                            </p:childTnLst>
                          </p:cTn>
                        </p:par>
                        <p:par>
                          <p:cTn id="11" fill="hold">
                            <p:stCondLst>
                              <p:cond delay="180000"/>
                            </p:stCondLst>
                            <p:childTnLst>
                              <p:par>
                                <p:cTn id="12" presetID="1" presetClass="mediacall" presetSubtype="0" fill="hold" nodeType="afterEffect">
                                  <p:stCondLst>
                                    <p:cond delay="0"/>
                                  </p:stCondLst>
                                  <p:childTnLst>
                                    <p:cmd type="call" cmd="playFrom(0.0)">
                                      <p:cBhvr>
                                        <p:cTn id="13" dur="2178" fill="hold"/>
                                        <p:tgtEl>
                                          <p:spTgt spid="7"/>
                                        </p:tgtEl>
                                      </p:cBhvr>
                                    </p:cmd>
                                  </p:childTnLst>
                                </p:cTn>
                              </p:par>
                            </p:childTnLst>
                          </p:cTn>
                        </p:par>
                      </p:childTnLst>
                    </p:cTn>
                  </p:par>
                </p:childTnLst>
              </p:cTn>
              <p:nextCondLst>
                <p:cond evt="onClick" delay="0">
                  <p:tgtEl>
                    <p:spTgt spid="4"/>
                  </p:tgtEl>
                </p:cond>
              </p:nextCondLst>
            </p:seq>
            <p:seq concurrent="1" nextAc="seek">
              <p:cTn id="14" restart="whenNotActive" fill="hold" evtFilter="cancelBubble" nodeType="interactiveSeq">
                <p:stCondLst>
                  <p:cond evt="onClick" delay="0">
                    <p:tgtEl>
                      <p:spTgt spid="10"/>
                    </p:tgtEl>
                  </p:cond>
                </p:stCondLst>
                <p:endSync evt="end" delay="0">
                  <p:rtn val="all"/>
                </p:endSync>
                <p:childTnLst>
                  <p:par>
                    <p:cTn id="15" fill="hold">
                      <p:stCondLst>
                        <p:cond delay="0"/>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heel(1)">
                                      <p:cBhvr>
                                        <p:cTn id="19" dur="180000"/>
                                        <p:tgtEl>
                                          <p:spTgt spid="11"/>
                                        </p:tgtEl>
                                      </p:cBhvr>
                                    </p:animEffect>
                                  </p:childTnLst>
                                </p:cTn>
                              </p:par>
                            </p:childTnLst>
                          </p:cTn>
                        </p:par>
                        <p:par>
                          <p:cTn id="20" fill="hold">
                            <p:stCondLst>
                              <p:cond delay="180000"/>
                            </p:stCondLst>
                            <p:childTnLst>
                              <p:par>
                                <p:cTn id="21" presetID="1" presetClass="mediacall" presetSubtype="0" fill="hold" nodeType="afterEffect">
                                  <p:stCondLst>
                                    <p:cond delay="0"/>
                                  </p:stCondLst>
                                  <p:childTnLst>
                                    <p:cmd type="call" cmd="playFrom(0.0)">
                                      <p:cBhvr>
                                        <p:cTn id="22" dur="2178" fill="hold"/>
                                        <p:tgtEl>
                                          <p:spTgt spid="9"/>
                                        </p:tgtEl>
                                      </p:cBhvr>
                                    </p:cmd>
                                  </p:childTnLst>
                                </p:cTn>
                              </p:par>
                            </p:childTnLst>
                          </p:cTn>
                        </p:par>
                      </p:childTnLst>
                    </p:cTn>
                  </p:par>
                </p:childTnLst>
              </p:cTn>
              <p:nextCondLst>
                <p:cond evt="onClick" delay="0">
                  <p:tgtEl>
                    <p:spTgt spid="10"/>
                  </p:tgtEl>
                </p:cond>
              </p:nextCondLst>
            </p:seq>
            <p:seq concurrent="1" nextAc="seek">
              <p:cTn id="23" restart="whenNotActive" fill="hold" evtFilter="cancelBubble" nodeType="interactiveSeq">
                <p:stCondLst>
                  <p:cond evt="onClick" delay="0">
                    <p:tgtEl>
                      <p:spTgt spid="14"/>
                    </p:tgtEl>
                  </p:cond>
                </p:stCondLst>
                <p:endSync evt="end" delay="0">
                  <p:rtn val="all"/>
                </p:endSync>
                <p:childTnLst>
                  <p:par>
                    <p:cTn id="24" fill="hold">
                      <p:stCondLst>
                        <p:cond delay="0"/>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heel(1)">
                                      <p:cBhvr>
                                        <p:cTn id="28" dur="180000"/>
                                        <p:tgtEl>
                                          <p:spTgt spid="15"/>
                                        </p:tgtEl>
                                      </p:cBhvr>
                                    </p:animEffect>
                                  </p:childTnLst>
                                </p:cTn>
                              </p:par>
                            </p:childTnLst>
                          </p:cTn>
                        </p:par>
                        <p:par>
                          <p:cTn id="29" fill="hold">
                            <p:stCondLst>
                              <p:cond delay="180000"/>
                            </p:stCondLst>
                            <p:childTnLst>
                              <p:par>
                                <p:cTn id="30" presetID="1" presetClass="mediacall" presetSubtype="0" fill="hold" nodeType="afterEffect">
                                  <p:stCondLst>
                                    <p:cond delay="0"/>
                                  </p:stCondLst>
                                  <p:childTnLst>
                                    <p:cmd type="call" cmd="playFrom(0.0)">
                                      <p:cBhvr>
                                        <p:cTn id="31" dur="2178" fill="hold"/>
                                        <p:tgtEl>
                                          <p:spTgt spid="13"/>
                                        </p:tgtEl>
                                      </p:cBhvr>
                                    </p:cmd>
                                  </p:childTnLst>
                                </p:cTn>
                              </p:par>
                            </p:childTnLst>
                          </p:cTn>
                        </p:par>
                      </p:childTnLst>
                    </p:cTn>
                  </p:par>
                </p:childTnLst>
              </p:cTn>
              <p:nextCondLst>
                <p:cond evt="onClick" delay="0">
                  <p:tgtEl>
                    <p:spTgt spid="14"/>
                  </p:tgtEl>
                </p:cond>
              </p:nextCondLst>
            </p:seq>
          </p:childTnLst>
        </p:cTn>
      </p:par>
    </p:tnLst>
    <p:bldLst>
      <p:bldP spid="3" grpId="0" animBg="1"/>
      <p:bldP spid="11"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S900388269[1].wav">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7" cstate="print"/>
          <a:stretch>
            <a:fillRect/>
          </a:stretch>
        </p:blipFill>
        <p:spPr>
          <a:xfrm>
            <a:off x="4499993" y="5841268"/>
            <a:ext cx="144016" cy="144016"/>
          </a:xfrm>
          <a:prstGeom prst="rect">
            <a:avLst/>
          </a:prstGeom>
        </p:spPr>
      </p:pic>
      <p:sp>
        <p:nvSpPr>
          <p:cNvPr id="2" name="Title 1"/>
          <p:cNvSpPr>
            <a:spLocks noGrp="1"/>
          </p:cNvSpPr>
          <p:nvPr>
            <p:ph type="title"/>
          </p:nvPr>
        </p:nvSpPr>
        <p:spPr/>
        <p:txBody>
          <a:bodyPr/>
          <a:lstStyle/>
          <a:p>
            <a:r>
              <a:rPr lang="en-GB" dirty="0" smtClean="0"/>
              <a:t>4 minute timer</a:t>
            </a:r>
            <a:endParaRPr lang="en-GB" dirty="0"/>
          </a:p>
        </p:txBody>
      </p:sp>
      <p:sp>
        <p:nvSpPr>
          <p:cNvPr id="4" name="Rectangle 3"/>
          <p:cNvSpPr>
            <a:spLocks noChangeArrowheads="1"/>
          </p:cNvSpPr>
          <p:nvPr/>
        </p:nvSpPr>
        <p:spPr bwMode="auto">
          <a:xfrm>
            <a:off x="1008063" y="5800725"/>
            <a:ext cx="6659562" cy="252413"/>
          </a:xfrm>
          <a:prstGeom prst="rect">
            <a:avLst/>
          </a:prstGeom>
          <a:gradFill rotWithShape="1">
            <a:gsLst>
              <a:gs pos="0">
                <a:srgbClr val="FFFF66"/>
              </a:gs>
              <a:gs pos="100000">
                <a:srgbClr val="FF3300"/>
              </a:gs>
            </a:gsLst>
            <a:lin ang="0" scaled="1"/>
          </a:gradFill>
          <a:ln w="28575">
            <a:noFill/>
            <a:miter lim="800000"/>
            <a:headEnd/>
            <a:tailEnd/>
          </a:ln>
          <a:effectLst/>
        </p:spPr>
        <p:txBody>
          <a:bodyPr wrap="none" anchor="ctr"/>
          <a:lstStyle/>
          <a:p>
            <a:endParaRPr lang="en-GB"/>
          </a:p>
        </p:txBody>
      </p:sp>
      <p:sp>
        <p:nvSpPr>
          <p:cNvPr id="5" name="Rectangle 4"/>
          <p:cNvSpPr>
            <a:spLocks noChangeArrowheads="1"/>
          </p:cNvSpPr>
          <p:nvPr/>
        </p:nvSpPr>
        <p:spPr bwMode="auto">
          <a:xfrm>
            <a:off x="1008063" y="5800725"/>
            <a:ext cx="6659562" cy="252413"/>
          </a:xfrm>
          <a:prstGeom prst="rect">
            <a:avLst/>
          </a:prstGeom>
          <a:noFill/>
          <a:ln w="28575">
            <a:solidFill>
              <a:schemeClr val="tx1"/>
            </a:solidFill>
            <a:miter lim="800000"/>
            <a:headEnd/>
            <a:tailEnd/>
          </a:ln>
          <a:effectLst/>
        </p:spPr>
        <p:txBody>
          <a:bodyPr wrap="none" anchor="ctr"/>
          <a:lstStyle/>
          <a:p>
            <a:endParaRPr lang="en-GB"/>
          </a:p>
        </p:txBody>
      </p:sp>
      <p:sp>
        <p:nvSpPr>
          <p:cNvPr id="6" name="Text Box 5"/>
          <p:cNvSpPr txBox="1">
            <a:spLocks noChangeArrowheads="1"/>
          </p:cNvSpPr>
          <p:nvPr/>
        </p:nvSpPr>
        <p:spPr bwMode="auto">
          <a:xfrm>
            <a:off x="3881438" y="4945348"/>
            <a:ext cx="1270000" cy="823912"/>
          </a:xfrm>
          <a:prstGeom prst="rect">
            <a:avLst/>
          </a:prstGeom>
          <a:noFill/>
          <a:ln w="9525">
            <a:noFill/>
            <a:miter lim="800000"/>
            <a:headEnd/>
            <a:tailEnd/>
          </a:ln>
          <a:effectLst/>
        </p:spPr>
        <p:txBody>
          <a:bodyPr wrap="none">
            <a:spAutoFit/>
          </a:bodyPr>
          <a:lstStyle/>
          <a:p>
            <a:r>
              <a:rPr lang="en-GB" sz="4800" dirty="0"/>
              <a:t>End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40000"/>
                                        <p:tgtEl>
                                          <p:spTgt spid="4"/>
                                        </p:tgtEl>
                                      </p:cBhvr>
                                    </p:animEffect>
                                  </p:childTnLst>
                                </p:cTn>
                              </p:par>
                            </p:childTnLst>
                          </p:cTn>
                        </p:par>
                        <p:par>
                          <p:cTn id="8" fill="hold">
                            <p:stCondLst>
                              <p:cond delay="2400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subTnLst>
                                    <p:audio>
                                      <p:cMediaNode vol="100000">
                                        <p:cTn display="0" masterRel="sameClick">
                                          <p:stCondLst>
                                            <p:cond evt="begin" delay="0">
                                              <p:tn val="9"/>
                                            </p:cond>
                                          </p:stCondLst>
                                          <p:endCondLst>
                                            <p:cond evt="onStopAudio" delay="0">
                                              <p:tgtEl>
                                                <p:sldTgt/>
                                              </p:tgtEl>
                                            </p:cond>
                                          </p:endCondLst>
                                        </p:cTn>
                                        <p:tgtEl>
                                          <p:sndTgt r:embed="rId6" name="laser.wav"/>
                                        </p:tgtEl>
                                      </p:cMediaNode>
                                    </p:audio>
                                  </p:subTnLst>
                                </p:cTn>
                              </p:par>
                              <p:par>
                                <p:cTn id="11" presetID="1" presetClass="mediacall" presetSubtype="0" fill="hold" nodeType="withEffect">
                                  <p:stCondLst>
                                    <p:cond delay="0"/>
                                  </p:stCondLst>
                                  <p:childTnLst>
                                    <p:cmd type="call" cmd="playFrom(0.0)">
                                      <p:cBhvr>
                                        <p:cTn id="12" dur="7048"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13" fill="hold" display="0">
                  <p:stCondLst>
                    <p:cond delay="indefinite"/>
                  </p:stCondLst>
                  <p:endCondLst>
                    <p:cond evt="onNext" delay="0">
                      <p:tgtEl>
                        <p:sldTgt/>
                      </p:tgtEl>
                    </p:cond>
                    <p:cond evt="onPrev" delay="0">
                      <p:tgtEl>
                        <p:sldTgt/>
                      </p:tgtEl>
                    </p:cond>
                    <p:cond evt="onStopAudio" delay="0">
                      <p:tgtEl>
                        <p:sldTgt/>
                      </p:tgtEl>
                    </p:cond>
                  </p:endCondLst>
                </p:cTn>
                <p:tgtEl>
                  <p:spTgt spid="7"/>
                </p:tgtEl>
              </p:cMediaNode>
            </p:audio>
          </p:childTnLst>
        </p:cTn>
      </p:par>
    </p:tnLst>
    <p:bldLst>
      <p:bldP spid="4" grpId="0" animBg="1"/>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p:cNvSpPr/>
          <p:nvPr/>
        </p:nvSpPr>
        <p:spPr>
          <a:xfrm>
            <a:off x="3455876" y="3969060"/>
            <a:ext cx="2232248" cy="1548172"/>
          </a:xfrm>
          <a:prstGeom prst="triangle">
            <a:avLst>
              <a:gd name="adj" fmla="val 50000"/>
            </a:avLst>
          </a:pr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Isosceles Triangle 10"/>
          <p:cNvSpPr/>
          <p:nvPr/>
        </p:nvSpPr>
        <p:spPr>
          <a:xfrm flipV="1">
            <a:off x="3455876" y="2384884"/>
            <a:ext cx="2232248" cy="1548172"/>
          </a:xfrm>
          <a:prstGeom prst="triangle">
            <a:avLst>
              <a:gd name="adj" fmla="val 50000"/>
            </a:avLst>
          </a:pr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p:txBody>
          <a:bodyPr/>
          <a:lstStyle/>
          <a:p>
            <a:r>
              <a:rPr lang="en-GB" dirty="0" smtClean="0"/>
              <a:t>4 minute sand timer</a:t>
            </a:r>
            <a:endParaRPr lang="en-GB" dirty="0"/>
          </a:p>
        </p:txBody>
      </p:sp>
      <p:sp>
        <p:nvSpPr>
          <p:cNvPr id="8" name="Pentagon 7"/>
          <p:cNvSpPr/>
          <p:nvPr/>
        </p:nvSpPr>
        <p:spPr>
          <a:xfrm rot="16200000">
            <a:off x="3779912" y="4707142"/>
            <a:ext cx="1584176" cy="108012"/>
          </a:xfrm>
          <a:prstGeom prst="homePlate">
            <a:avLst/>
          </a:pr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Flowchart: Collate 3"/>
          <p:cNvSpPr/>
          <p:nvPr/>
        </p:nvSpPr>
        <p:spPr>
          <a:xfrm>
            <a:off x="3401870" y="2348880"/>
            <a:ext cx="2340260" cy="3204356"/>
          </a:xfrm>
          <a:prstGeom prst="flowChartCollate">
            <a:avLst/>
          </a:prstGeom>
          <a:no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13" name="TextBox 12"/>
          <p:cNvSpPr txBox="1"/>
          <p:nvPr/>
        </p:nvSpPr>
        <p:spPr>
          <a:xfrm>
            <a:off x="3979530" y="2564904"/>
            <a:ext cx="1184941" cy="369332"/>
          </a:xfrm>
          <a:prstGeom prst="rect">
            <a:avLst/>
          </a:prstGeom>
          <a:noFill/>
        </p:spPr>
        <p:txBody>
          <a:bodyPr wrap="none" rtlCol="0">
            <a:spAutoFit/>
          </a:bodyPr>
          <a:lstStyle/>
          <a:p>
            <a:pPr algn="ctr"/>
            <a:r>
              <a:rPr lang="en-GB" dirty="0" smtClean="0"/>
              <a:t>4 minutes</a:t>
            </a:r>
            <a:endParaRPr lang="en-GB" dirty="0"/>
          </a:p>
        </p:txBody>
      </p:sp>
      <p:sp>
        <p:nvSpPr>
          <p:cNvPr id="14" name="Text Box 5"/>
          <p:cNvSpPr txBox="1">
            <a:spLocks noChangeArrowheads="1"/>
          </p:cNvSpPr>
          <p:nvPr/>
        </p:nvSpPr>
        <p:spPr bwMode="auto">
          <a:xfrm>
            <a:off x="3937000" y="4725144"/>
            <a:ext cx="1270000" cy="823912"/>
          </a:xfrm>
          <a:prstGeom prst="rect">
            <a:avLst/>
          </a:prstGeom>
          <a:noFill/>
          <a:ln w="9525">
            <a:noFill/>
            <a:miter lim="800000"/>
            <a:headEnd/>
            <a:tailEnd/>
          </a:ln>
          <a:effectLst/>
        </p:spPr>
        <p:txBody>
          <a:bodyPr wrap="none">
            <a:spAutoFit/>
          </a:bodyPr>
          <a:lstStyle/>
          <a:p>
            <a:r>
              <a:rPr lang="en-GB" sz="4800" dirty="0"/>
              <a:t>End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240000"/>
                                        <p:tgtEl>
                                          <p:spTgt spid="11"/>
                                        </p:tgtEl>
                                      </p:cBhvr>
                                    </p:animEffect>
                                    <p:set>
                                      <p:cBhvr>
                                        <p:cTn id="7" dur="1" fill="hold">
                                          <p:stCondLst>
                                            <p:cond delay="239999"/>
                                          </p:stCondLst>
                                        </p:cTn>
                                        <p:tgtEl>
                                          <p:spTgt spid="11"/>
                                        </p:tgtEl>
                                        <p:attrNameLst>
                                          <p:attrName>style.visibility</p:attrName>
                                        </p:attrNameLst>
                                      </p:cBhvr>
                                      <p:to>
                                        <p:strVal val="hidden"/>
                                      </p:to>
                                    </p:se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240000"/>
                                        <p:tgtEl>
                                          <p:spTgt spid="1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par>
                          <p:cTn id="14" fill="hold">
                            <p:stCondLst>
                              <p:cond delay="240000"/>
                            </p:stCondLst>
                            <p:childTnLst>
                              <p:par>
                                <p:cTn id="15" presetID="1"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childTnLst>
                                  <p:subTnLst>
                                    <p:audio>
                                      <p:cMediaNode vol="100000">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8" grpId="0" animBg="1"/>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S900074799[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1727684" y="3104964"/>
            <a:ext cx="244475" cy="244475"/>
          </a:xfrm>
          <a:prstGeom prst="rect">
            <a:avLst/>
          </a:prstGeom>
        </p:spPr>
      </p:pic>
      <p:sp>
        <p:nvSpPr>
          <p:cNvPr id="4" name="Oval 3"/>
          <p:cNvSpPr/>
          <p:nvPr/>
        </p:nvSpPr>
        <p:spPr>
          <a:xfrm>
            <a:off x="791580" y="2312876"/>
            <a:ext cx="2052228" cy="2052228"/>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p:txBody>
          <a:bodyPr/>
          <a:lstStyle/>
          <a:p>
            <a:r>
              <a:rPr lang="en-GB" dirty="0" smtClean="0"/>
              <a:t>4 minute full circle timers</a:t>
            </a:r>
            <a:endParaRPr lang="en-GB" dirty="0"/>
          </a:p>
        </p:txBody>
      </p:sp>
      <p:sp>
        <p:nvSpPr>
          <p:cNvPr id="3" name="Oval 2"/>
          <p:cNvSpPr/>
          <p:nvPr/>
        </p:nvSpPr>
        <p:spPr>
          <a:xfrm>
            <a:off x="791580" y="2312876"/>
            <a:ext cx="2052228" cy="20522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5" name="TextBox 4"/>
          <p:cNvSpPr txBox="1"/>
          <p:nvPr/>
        </p:nvSpPr>
        <p:spPr>
          <a:xfrm>
            <a:off x="1057710" y="1808820"/>
            <a:ext cx="1519968" cy="461665"/>
          </a:xfrm>
          <a:prstGeom prst="rect">
            <a:avLst/>
          </a:prstGeom>
          <a:noFill/>
        </p:spPr>
        <p:txBody>
          <a:bodyPr wrap="none" rtlCol="0">
            <a:spAutoFit/>
          </a:bodyPr>
          <a:lstStyle/>
          <a:p>
            <a:pPr algn="ctr"/>
            <a:r>
              <a:rPr lang="en-GB" sz="2400" dirty="0" smtClean="0"/>
              <a:t>4 minutes</a:t>
            </a:r>
            <a:endParaRPr lang="en-GB" sz="2400" dirty="0"/>
          </a:p>
        </p:txBody>
      </p:sp>
      <p:pic>
        <p:nvPicPr>
          <p:cNvPr id="9" name="MS900074799[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4103948" y="3104964"/>
            <a:ext cx="244475" cy="244475"/>
          </a:xfrm>
          <a:prstGeom prst="rect">
            <a:avLst/>
          </a:prstGeom>
        </p:spPr>
      </p:pic>
      <p:sp>
        <p:nvSpPr>
          <p:cNvPr id="10" name="Oval 9"/>
          <p:cNvSpPr/>
          <p:nvPr/>
        </p:nvSpPr>
        <p:spPr>
          <a:xfrm>
            <a:off x="3545886" y="2312876"/>
            <a:ext cx="2052228" cy="2052228"/>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Oval 10"/>
          <p:cNvSpPr/>
          <p:nvPr/>
        </p:nvSpPr>
        <p:spPr>
          <a:xfrm>
            <a:off x="3545886" y="2312876"/>
            <a:ext cx="2052228" cy="2052228"/>
          </a:xfrm>
          <a:prstGeom prst="ellipse">
            <a:avLst/>
          </a:prstGeom>
          <a:solidFill>
            <a:srgbClr val="3333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12" name="TextBox 11"/>
          <p:cNvSpPr txBox="1"/>
          <p:nvPr/>
        </p:nvSpPr>
        <p:spPr>
          <a:xfrm>
            <a:off x="3812016" y="1808820"/>
            <a:ext cx="1519968" cy="461665"/>
          </a:xfrm>
          <a:prstGeom prst="rect">
            <a:avLst/>
          </a:prstGeom>
          <a:noFill/>
        </p:spPr>
        <p:txBody>
          <a:bodyPr wrap="none" rtlCol="0">
            <a:spAutoFit/>
          </a:bodyPr>
          <a:lstStyle/>
          <a:p>
            <a:pPr algn="ctr"/>
            <a:r>
              <a:rPr lang="en-GB" sz="2400" dirty="0" smtClean="0"/>
              <a:t>4 minutes</a:t>
            </a:r>
            <a:endParaRPr lang="en-GB" sz="2400" dirty="0"/>
          </a:p>
        </p:txBody>
      </p:sp>
      <p:pic>
        <p:nvPicPr>
          <p:cNvPr id="13" name="MS900074799[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6480212" y="3104964"/>
            <a:ext cx="244475" cy="244475"/>
          </a:xfrm>
          <a:prstGeom prst="rect">
            <a:avLst/>
          </a:prstGeom>
        </p:spPr>
      </p:pic>
      <p:sp>
        <p:nvSpPr>
          <p:cNvPr id="14" name="Oval 13"/>
          <p:cNvSpPr/>
          <p:nvPr/>
        </p:nvSpPr>
        <p:spPr>
          <a:xfrm>
            <a:off x="6344943" y="2312876"/>
            <a:ext cx="2052228" cy="2052228"/>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Oval 14"/>
          <p:cNvSpPr/>
          <p:nvPr/>
        </p:nvSpPr>
        <p:spPr>
          <a:xfrm>
            <a:off x="6344943" y="2312876"/>
            <a:ext cx="2052228" cy="2052228"/>
          </a:xfrm>
          <a:prstGeom prst="ellipse">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16" name="TextBox 15"/>
          <p:cNvSpPr txBox="1"/>
          <p:nvPr/>
        </p:nvSpPr>
        <p:spPr>
          <a:xfrm>
            <a:off x="6611073" y="1808820"/>
            <a:ext cx="1519968" cy="461665"/>
          </a:xfrm>
          <a:prstGeom prst="rect">
            <a:avLst/>
          </a:prstGeom>
          <a:noFill/>
        </p:spPr>
        <p:txBody>
          <a:bodyPr wrap="none" rtlCol="0">
            <a:spAutoFit/>
          </a:bodyPr>
          <a:lstStyle/>
          <a:p>
            <a:pPr algn="ctr"/>
            <a:r>
              <a:rPr lang="en-GB" sz="2400" dirty="0" smtClean="0"/>
              <a:t>4 minutes</a:t>
            </a:r>
            <a:endParaRPr lang="en-GB" sz="2400" dirty="0"/>
          </a:p>
        </p:txBody>
      </p:sp>
    </p:spTree>
  </p:cSld>
  <p:clrMapOvr>
    <a:masterClrMapping/>
  </p:clrMapOvr>
  <p:timing>
    <p:tnLst>
      <p:par>
        <p:cTn id="1" dur="indefinite" restart="never" nodeType="tmRoot">
          <p:childTnLst>
            <p:audio>
              <p:cMediaNode>
                <p:cTn id="2" fill="hold" display="0">
                  <p:stCondLst>
                    <p:cond delay="indefinite"/>
                  </p:stCondLst>
                  <p:endCondLst>
                    <p:cond evt="onNext" delay="0">
                      <p:tgtEl>
                        <p:sldTgt/>
                      </p:tgtEl>
                    </p:cond>
                    <p:cond evt="onPrev" delay="0">
                      <p:tgtEl>
                        <p:sldTgt/>
                      </p:tgtEl>
                    </p:cond>
                    <p:cond evt="onStopAudio" delay="0">
                      <p:tgtEl>
                        <p:sldTgt/>
                      </p:tgtEl>
                    </p:cond>
                  </p:endCondLst>
                </p:cTn>
                <p:tgtEl>
                  <p:spTgt spid="7"/>
                </p:tgtEl>
              </p:cMediaNode>
            </p:audio>
            <p:audio>
              <p:cMediaNode>
                <p:cTn id="3" fill="hold" display="0">
                  <p:stCondLst>
                    <p:cond delay="indefinite"/>
                  </p:stCondLst>
                  <p:endCondLst>
                    <p:cond evt="onNext" delay="0">
                      <p:tgtEl>
                        <p:sldTgt/>
                      </p:tgtEl>
                    </p:cond>
                    <p:cond evt="onPrev" delay="0">
                      <p:tgtEl>
                        <p:sldTgt/>
                      </p:tgtEl>
                    </p:cond>
                    <p:cond evt="onStopAudio" delay="0">
                      <p:tgtEl>
                        <p:sldTgt/>
                      </p:tgtEl>
                    </p:cond>
                  </p:endCondLst>
                </p:cTn>
                <p:tgtEl>
                  <p:spTgt spid="9"/>
                </p:tgtEl>
              </p:cMediaNode>
            </p:audio>
            <p:audio>
              <p:cMediaNode>
                <p:cTn id="4" fill="hold" display="0">
                  <p:stCondLst>
                    <p:cond delay="indefinite"/>
                  </p:stCondLst>
                  <p:endCondLst>
                    <p:cond evt="onNext" delay="0">
                      <p:tgtEl>
                        <p:sldTgt/>
                      </p:tgtEl>
                    </p:cond>
                    <p:cond evt="onPrev" delay="0">
                      <p:tgtEl>
                        <p:sldTgt/>
                      </p:tgtEl>
                    </p:cond>
                    <p:cond evt="onStopAudio" delay="0">
                      <p:tgtEl>
                        <p:sldTgt/>
                      </p:tgtEl>
                    </p:cond>
                  </p:endCondLst>
                </p:cTn>
                <p:tgtEl>
                  <p:spTgt spid="13"/>
                </p:tgtEl>
              </p:cMediaNode>
            </p:audio>
            <p:seq concurrent="1" nextAc="seek">
              <p:cTn id="5" restart="whenNotActive" fill="hold" evtFilter="cancelBubble" nodeType="interactiveSeq">
                <p:stCondLst>
                  <p:cond evt="onClick" delay="0">
                    <p:tgtEl>
                      <p:spTgt spid="4"/>
                    </p:tgtEl>
                  </p:cond>
                </p:stCondLst>
                <p:endSync evt="end" delay="0">
                  <p:rtn val="all"/>
                </p:endSync>
                <p:childTnLst>
                  <p:par>
                    <p:cTn id="6" fill="hold">
                      <p:stCondLst>
                        <p:cond delay="0"/>
                      </p:stCondLst>
                      <p:childTnLst>
                        <p:par>
                          <p:cTn id="7" fill="hold">
                            <p:stCondLst>
                              <p:cond delay="0"/>
                            </p:stCondLst>
                            <p:childTnLst>
                              <p:par>
                                <p:cTn id="8" presetID="21" presetClass="entr" presetSubtype="1" fill="hold" grpId="0" nodeType="click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heel(1)">
                                      <p:cBhvr>
                                        <p:cTn id="10" dur="240000"/>
                                        <p:tgtEl>
                                          <p:spTgt spid="3"/>
                                        </p:tgtEl>
                                      </p:cBhvr>
                                    </p:animEffect>
                                  </p:childTnLst>
                                </p:cTn>
                              </p:par>
                            </p:childTnLst>
                          </p:cTn>
                        </p:par>
                        <p:par>
                          <p:cTn id="11" fill="hold">
                            <p:stCondLst>
                              <p:cond delay="240000"/>
                            </p:stCondLst>
                            <p:childTnLst>
                              <p:par>
                                <p:cTn id="12" presetID="1" presetClass="mediacall" presetSubtype="0" fill="hold" nodeType="afterEffect">
                                  <p:stCondLst>
                                    <p:cond delay="0"/>
                                  </p:stCondLst>
                                  <p:childTnLst>
                                    <p:cmd type="call" cmd="playFrom(0.0)">
                                      <p:cBhvr>
                                        <p:cTn id="13" dur="2178" fill="hold"/>
                                        <p:tgtEl>
                                          <p:spTgt spid="7"/>
                                        </p:tgtEl>
                                      </p:cBhvr>
                                    </p:cmd>
                                  </p:childTnLst>
                                </p:cTn>
                              </p:par>
                            </p:childTnLst>
                          </p:cTn>
                        </p:par>
                      </p:childTnLst>
                    </p:cTn>
                  </p:par>
                </p:childTnLst>
              </p:cTn>
              <p:nextCondLst>
                <p:cond evt="onClick" delay="0">
                  <p:tgtEl>
                    <p:spTgt spid="4"/>
                  </p:tgtEl>
                </p:cond>
              </p:nextCondLst>
            </p:seq>
            <p:seq concurrent="1" nextAc="seek">
              <p:cTn id="14" restart="whenNotActive" fill="hold" evtFilter="cancelBubble" nodeType="interactiveSeq">
                <p:stCondLst>
                  <p:cond evt="onClick" delay="0">
                    <p:tgtEl>
                      <p:spTgt spid="10"/>
                    </p:tgtEl>
                  </p:cond>
                </p:stCondLst>
                <p:endSync evt="end" delay="0">
                  <p:rtn val="all"/>
                </p:endSync>
                <p:childTnLst>
                  <p:par>
                    <p:cTn id="15" fill="hold">
                      <p:stCondLst>
                        <p:cond delay="0"/>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heel(1)">
                                      <p:cBhvr>
                                        <p:cTn id="19" dur="240000"/>
                                        <p:tgtEl>
                                          <p:spTgt spid="11"/>
                                        </p:tgtEl>
                                      </p:cBhvr>
                                    </p:animEffect>
                                  </p:childTnLst>
                                </p:cTn>
                              </p:par>
                            </p:childTnLst>
                          </p:cTn>
                        </p:par>
                        <p:par>
                          <p:cTn id="20" fill="hold">
                            <p:stCondLst>
                              <p:cond delay="240000"/>
                            </p:stCondLst>
                            <p:childTnLst>
                              <p:par>
                                <p:cTn id="21" presetID="1" presetClass="mediacall" presetSubtype="0" fill="hold" nodeType="afterEffect">
                                  <p:stCondLst>
                                    <p:cond delay="0"/>
                                  </p:stCondLst>
                                  <p:childTnLst>
                                    <p:cmd type="call" cmd="playFrom(0.0)">
                                      <p:cBhvr>
                                        <p:cTn id="22" dur="2178" fill="hold"/>
                                        <p:tgtEl>
                                          <p:spTgt spid="9"/>
                                        </p:tgtEl>
                                      </p:cBhvr>
                                    </p:cmd>
                                  </p:childTnLst>
                                </p:cTn>
                              </p:par>
                            </p:childTnLst>
                          </p:cTn>
                        </p:par>
                      </p:childTnLst>
                    </p:cTn>
                  </p:par>
                </p:childTnLst>
              </p:cTn>
              <p:nextCondLst>
                <p:cond evt="onClick" delay="0">
                  <p:tgtEl>
                    <p:spTgt spid="10"/>
                  </p:tgtEl>
                </p:cond>
              </p:nextCondLst>
            </p:seq>
            <p:seq concurrent="1" nextAc="seek">
              <p:cTn id="23" restart="whenNotActive" fill="hold" evtFilter="cancelBubble" nodeType="interactiveSeq">
                <p:stCondLst>
                  <p:cond evt="onClick" delay="0">
                    <p:tgtEl>
                      <p:spTgt spid="14"/>
                    </p:tgtEl>
                  </p:cond>
                </p:stCondLst>
                <p:endSync evt="end" delay="0">
                  <p:rtn val="all"/>
                </p:endSync>
                <p:childTnLst>
                  <p:par>
                    <p:cTn id="24" fill="hold">
                      <p:stCondLst>
                        <p:cond delay="0"/>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heel(1)">
                                      <p:cBhvr>
                                        <p:cTn id="28" dur="240000"/>
                                        <p:tgtEl>
                                          <p:spTgt spid="15"/>
                                        </p:tgtEl>
                                      </p:cBhvr>
                                    </p:animEffect>
                                  </p:childTnLst>
                                </p:cTn>
                              </p:par>
                            </p:childTnLst>
                          </p:cTn>
                        </p:par>
                        <p:par>
                          <p:cTn id="29" fill="hold">
                            <p:stCondLst>
                              <p:cond delay="240000"/>
                            </p:stCondLst>
                            <p:childTnLst>
                              <p:par>
                                <p:cTn id="30" presetID="1" presetClass="mediacall" presetSubtype="0" fill="hold" nodeType="afterEffect">
                                  <p:stCondLst>
                                    <p:cond delay="0"/>
                                  </p:stCondLst>
                                  <p:childTnLst>
                                    <p:cmd type="call" cmd="playFrom(0.0)">
                                      <p:cBhvr>
                                        <p:cTn id="31" dur="2178" fill="hold"/>
                                        <p:tgtEl>
                                          <p:spTgt spid="13"/>
                                        </p:tgtEl>
                                      </p:cBhvr>
                                    </p:cmd>
                                  </p:childTnLst>
                                </p:cTn>
                              </p:par>
                            </p:childTnLst>
                          </p:cTn>
                        </p:par>
                      </p:childTnLst>
                    </p:cTn>
                  </p:par>
                </p:childTnLst>
              </p:cTn>
              <p:nextCondLst>
                <p:cond evt="onClick" delay="0">
                  <p:tgtEl>
                    <p:spTgt spid="14"/>
                  </p:tgtEl>
                </p:cond>
              </p:nextCondLst>
            </p:seq>
          </p:childTnLst>
        </p:cTn>
      </p:par>
    </p:tnLst>
    <p:bldLst>
      <p:bldP spid="3" grpId="0" animBg="1"/>
      <p:bldP spid="11"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S900388269[1].wav">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7" cstate="print"/>
          <a:stretch>
            <a:fillRect/>
          </a:stretch>
        </p:blipFill>
        <p:spPr>
          <a:xfrm>
            <a:off x="4499993" y="5841268"/>
            <a:ext cx="144016" cy="144016"/>
          </a:xfrm>
          <a:prstGeom prst="rect">
            <a:avLst/>
          </a:prstGeom>
        </p:spPr>
      </p:pic>
      <p:sp>
        <p:nvSpPr>
          <p:cNvPr id="2" name="Title 1"/>
          <p:cNvSpPr>
            <a:spLocks noGrp="1"/>
          </p:cNvSpPr>
          <p:nvPr>
            <p:ph type="title"/>
          </p:nvPr>
        </p:nvSpPr>
        <p:spPr/>
        <p:txBody>
          <a:bodyPr/>
          <a:lstStyle/>
          <a:p>
            <a:r>
              <a:rPr lang="en-GB" dirty="0" smtClean="0"/>
              <a:t>5 minute timer</a:t>
            </a:r>
            <a:endParaRPr lang="en-GB" dirty="0"/>
          </a:p>
        </p:txBody>
      </p:sp>
      <p:sp>
        <p:nvSpPr>
          <p:cNvPr id="4" name="Rectangle 3"/>
          <p:cNvSpPr>
            <a:spLocks noChangeArrowheads="1"/>
          </p:cNvSpPr>
          <p:nvPr/>
        </p:nvSpPr>
        <p:spPr bwMode="auto">
          <a:xfrm>
            <a:off x="1008063" y="5800725"/>
            <a:ext cx="6659562" cy="252413"/>
          </a:xfrm>
          <a:prstGeom prst="rect">
            <a:avLst/>
          </a:prstGeom>
          <a:gradFill rotWithShape="1">
            <a:gsLst>
              <a:gs pos="0">
                <a:srgbClr val="FFFF66"/>
              </a:gs>
              <a:gs pos="100000">
                <a:srgbClr val="FF3300"/>
              </a:gs>
            </a:gsLst>
            <a:lin ang="0" scaled="1"/>
          </a:gradFill>
          <a:ln w="28575">
            <a:noFill/>
            <a:miter lim="800000"/>
            <a:headEnd/>
            <a:tailEnd/>
          </a:ln>
          <a:effectLst/>
        </p:spPr>
        <p:txBody>
          <a:bodyPr wrap="none" anchor="ctr"/>
          <a:lstStyle/>
          <a:p>
            <a:endParaRPr lang="en-GB"/>
          </a:p>
        </p:txBody>
      </p:sp>
      <p:sp>
        <p:nvSpPr>
          <p:cNvPr id="5" name="Rectangle 4"/>
          <p:cNvSpPr>
            <a:spLocks noChangeArrowheads="1"/>
          </p:cNvSpPr>
          <p:nvPr/>
        </p:nvSpPr>
        <p:spPr bwMode="auto">
          <a:xfrm>
            <a:off x="1008063" y="5800725"/>
            <a:ext cx="6659562" cy="252413"/>
          </a:xfrm>
          <a:prstGeom prst="rect">
            <a:avLst/>
          </a:prstGeom>
          <a:noFill/>
          <a:ln w="28575">
            <a:solidFill>
              <a:schemeClr val="tx1"/>
            </a:solidFill>
            <a:miter lim="800000"/>
            <a:headEnd/>
            <a:tailEnd/>
          </a:ln>
          <a:effectLst/>
        </p:spPr>
        <p:txBody>
          <a:bodyPr wrap="none" anchor="ctr"/>
          <a:lstStyle/>
          <a:p>
            <a:endParaRPr lang="en-GB"/>
          </a:p>
        </p:txBody>
      </p:sp>
      <p:sp>
        <p:nvSpPr>
          <p:cNvPr id="6" name="Text Box 5"/>
          <p:cNvSpPr txBox="1">
            <a:spLocks noChangeArrowheads="1"/>
          </p:cNvSpPr>
          <p:nvPr/>
        </p:nvSpPr>
        <p:spPr bwMode="auto">
          <a:xfrm>
            <a:off x="3881438" y="4945348"/>
            <a:ext cx="1270000" cy="823912"/>
          </a:xfrm>
          <a:prstGeom prst="rect">
            <a:avLst/>
          </a:prstGeom>
          <a:noFill/>
          <a:ln w="9525">
            <a:noFill/>
            <a:miter lim="800000"/>
            <a:headEnd/>
            <a:tailEnd/>
          </a:ln>
          <a:effectLst/>
        </p:spPr>
        <p:txBody>
          <a:bodyPr wrap="none">
            <a:spAutoFit/>
          </a:bodyPr>
          <a:lstStyle/>
          <a:p>
            <a:r>
              <a:rPr lang="en-GB" sz="4800" dirty="0"/>
              <a:t>End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000"/>
                                        <p:tgtEl>
                                          <p:spTgt spid="4"/>
                                        </p:tgtEl>
                                      </p:cBhvr>
                                    </p:animEffect>
                                  </p:childTnLst>
                                </p:cTn>
                              </p:par>
                            </p:childTnLst>
                          </p:cTn>
                        </p:par>
                        <p:par>
                          <p:cTn id="8" fill="hold">
                            <p:stCondLst>
                              <p:cond delay="3000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subTnLst>
                                    <p:audio>
                                      <p:cMediaNode vol="100000">
                                        <p:cTn display="0" masterRel="sameClick">
                                          <p:stCondLst>
                                            <p:cond evt="begin" delay="0">
                                              <p:tn val="9"/>
                                            </p:cond>
                                          </p:stCondLst>
                                          <p:endCondLst>
                                            <p:cond evt="onStopAudio" delay="0">
                                              <p:tgtEl>
                                                <p:sldTgt/>
                                              </p:tgtEl>
                                            </p:cond>
                                          </p:endCondLst>
                                        </p:cTn>
                                        <p:tgtEl>
                                          <p:sndTgt r:embed="rId6" name="laser.wav"/>
                                        </p:tgtEl>
                                      </p:cMediaNode>
                                    </p:audio>
                                  </p:subTnLst>
                                </p:cTn>
                              </p:par>
                              <p:par>
                                <p:cTn id="11" presetID="1" presetClass="mediacall" presetSubtype="0" fill="hold" nodeType="withEffect">
                                  <p:stCondLst>
                                    <p:cond delay="0"/>
                                  </p:stCondLst>
                                  <p:childTnLst>
                                    <p:cmd type="call" cmd="playFrom(0.0)">
                                      <p:cBhvr>
                                        <p:cTn id="12" dur="7048"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13" fill="hold" display="0">
                  <p:stCondLst>
                    <p:cond delay="indefinite"/>
                  </p:stCondLst>
                  <p:endCondLst>
                    <p:cond evt="onNext" delay="0">
                      <p:tgtEl>
                        <p:sldTgt/>
                      </p:tgtEl>
                    </p:cond>
                    <p:cond evt="onPrev" delay="0">
                      <p:tgtEl>
                        <p:sldTgt/>
                      </p:tgtEl>
                    </p:cond>
                    <p:cond evt="onStopAudio" delay="0">
                      <p:tgtEl>
                        <p:sldTgt/>
                      </p:tgtEl>
                    </p:cond>
                  </p:endCondLst>
                </p:cTn>
                <p:tgtEl>
                  <p:spTgt spid="7"/>
                </p:tgtEl>
              </p:cMediaNode>
            </p:audio>
          </p:childTnLst>
        </p:cTn>
      </p:par>
    </p:tnLst>
    <p:bldLst>
      <p:bldP spid="4" grpId="0" animBg="1"/>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p:cNvSpPr/>
          <p:nvPr/>
        </p:nvSpPr>
        <p:spPr>
          <a:xfrm>
            <a:off x="3455876" y="3969060"/>
            <a:ext cx="2232248" cy="1548172"/>
          </a:xfrm>
          <a:prstGeom prst="triangle">
            <a:avLst>
              <a:gd name="adj" fmla="val 50000"/>
            </a:avLst>
          </a:pr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Isosceles Triangle 10"/>
          <p:cNvSpPr/>
          <p:nvPr/>
        </p:nvSpPr>
        <p:spPr>
          <a:xfrm flipV="1">
            <a:off x="3455876" y="2384884"/>
            <a:ext cx="2232248" cy="1548172"/>
          </a:xfrm>
          <a:prstGeom prst="triangle">
            <a:avLst>
              <a:gd name="adj" fmla="val 50000"/>
            </a:avLst>
          </a:pr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p:txBody>
          <a:bodyPr/>
          <a:lstStyle/>
          <a:p>
            <a:r>
              <a:rPr lang="en-GB" dirty="0" smtClean="0"/>
              <a:t>5 minute sand timer</a:t>
            </a:r>
            <a:endParaRPr lang="en-GB" dirty="0"/>
          </a:p>
        </p:txBody>
      </p:sp>
      <p:sp>
        <p:nvSpPr>
          <p:cNvPr id="8" name="Pentagon 7"/>
          <p:cNvSpPr/>
          <p:nvPr/>
        </p:nvSpPr>
        <p:spPr>
          <a:xfrm rot="16200000">
            <a:off x="3779912" y="4707142"/>
            <a:ext cx="1584176" cy="108012"/>
          </a:xfrm>
          <a:prstGeom prst="homePlate">
            <a:avLst/>
          </a:pr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Flowchart: Collate 3"/>
          <p:cNvSpPr/>
          <p:nvPr/>
        </p:nvSpPr>
        <p:spPr>
          <a:xfrm>
            <a:off x="3401870" y="2348880"/>
            <a:ext cx="2340260" cy="3204356"/>
          </a:xfrm>
          <a:prstGeom prst="flowChartCollate">
            <a:avLst/>
          </a:prstGeom>
          <a:no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13" name="TextBox 12"/>
          <p:cNvSpPr txBox="1"/>
          <p:nvPr/>
        </p:nvSpPr>
        <p:spPr>
          <a:xfrm>
            <a:off x="3979530" y="2564904"/>
            <a:ext cx="1184941" cy="369332"/>
          </a:xfrm>
          <a:prstGeom prst="rect">
            <a:avLst/>
          </a:prstGeom>
          <a:noFill/>
        </p:spPr>
        <p:txBody>
          <a:bodyPr wrap="none" rtlCol="0">
            <a:spAutoFit/>
          </a:bodyPr>
          <a:lstStyle/>
          <a:p>
            <a:pPr algn="ctr"/>
            <a:r>
              <a:rPr lang="en-GB" dirty="0" smtClean="0"/>
              <a:t>5 minutes</a:t>
            </a:r>
            <a:endParaRPr lang="en-GB" dirty="0"/>
          </a:p>
        </p:txBody>
      </p:sp>
      <p:sp>
        <p:nvSpPr>
          <p:cNvPr id="14" name="Text Box 5"/>
          <p:cNvSpPr txBox="1">
            <a:spLocks noChangeArrowheads="1"/>
          </p:cNvSpPr>
          <p:nvPr/>
        </p:nvSpPr>
        <p:spPr bwMode="auto">
          <a:xfrm>
            <a:off x="3937000" y="4725144"/>
            <a:ext cx="1270000" cy="823912"/>
          </a:xfrm>
          <a:prstGeom prst="rect">
            <a:avLst/>
          </a:prstGeom>
          <a:noFill/>
          <a:ln w="9525">
            <a:noFill/>
            <a:miter lim="800000"/>
            <a:headEnd/>
            <a:tailEnd/>
          </a:ln>
          <a:effectLst/>
        </p:spPr>
        <p:txBody>
          <a:bodyPr wrap="none">
            <a:spAutoFit/>
          </a:bodyPr>
          <a:lstStyle/>
          <a:p>
            <a:r>
              <a:rPr lang="en-GB" sz="4800" dirty="0"/>
              <a:t>End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300000"/>
                                        <p:tgtEl>
                                          <p:spTgt spid="11"/>
                                        </p:tgtEl>
                                      </p:cBhvr>
                                    </p:animEffect>
                                    <p:set>
                                      <p:cBhvr>
                                        <p:cTn id="7" dur="1" fill="hold">
                                          <p:stCondLst>
                                            <p:cond delay="299999"/>
                                          </p:stCondLst>
                                        </p:cTn>
                                        <p:tgtEl>
                                          <p:spTgt spid="11"/>
                                        </p:tgtEl>
                                        <p:attrNameLst>
                                          <p:attrName>style.visibility</p:attrName>
                                        </p:attrNameLst>
                                      </p:cBhvr>
                                      <p:to>
                                        <p:strVal val="hidden"/>
                                      </p:to>
                                    </p:se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300000"/>
                                        <p:tgtEl>
                                          <p:spTgt spid="1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par>
                          <p:cTn id="14" fill="hold">
                            <p:stCondLst>
                              <p:cond delay="300000"/>
                            </p:stCondLst>
                            <p:childTnLst>
                              <p:par>
                                <p:cTn id="15" presetID="1"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childTnLst>
                                  <p:subTnLst>
                                    <p:audio>
                                      <p:cMediaNode vol="100000">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8" grpId="0" animBg="1"/>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S900074799[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1727684" y="3104964"/>
            <a:ext cx="244475" cy="244475"/>
          </a:xfrm>
          <a:prstGeom prst="rect">
            <a:avLst/>
          </a:prstGeom>
        </p:spPr>
      </p:pic>
      <p:sp>
        <p:nvSpPr>
          <p:cNvPr id="4" name="Oval 3"/>
          <p:cNvSpPr/>
          <p:nvPr/>
        </p:nvSpPr>
        <p:spPr>
          <a:xfrm>
            <a:off x="791580" y="2312876"/>
            <a:ext cx="2052228" cy="2052228"/>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p:txBody>
          <a:bodyPr/>
          <a:lstStyle/>
          <a:p>
            <a:r>
              <a:rPr lang="en-GB" dirty="0" smtClean="0"/>
              <a:t>5 minute full circle timers</a:t>
            </a:r>
            <a:endParaRPr lang="en-GB" dirty="0"/>
          </a:p>
        </p:txBody>
      </p:sp>
      <p:sp>
        <p:nvSpPr>
          <p:cNvPr id="3" name="Oval 2"/>
          <p:cNvSpPr/>
          <p:nvPr/>
        </p:nvSpPr>
        <p:spPr>
          <a:xfrm>
            <a:off x="791580" y="2312876"/>
            <a:ext cx="2052228" cy="20522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5" name="TextBox 4"/>
          <p:cNvSpPr txBox="1"/>
          <p:nvPr/>
        </p:nvSpPr>
        <p:spPr>
          <a:xfrm>
            <a:off x="1057710" y="1808820"/>
            <a:ext cx="1519968" cy="461665"/>
          </a:xfrm>
          <a:prstGeom prst="rect">
            <a:avLst/>
          </a:prstGeom>
          <a:noFill/>
        </p:spPr>
        <p:txBody>
          <a:bodyPr wrap="none" rtlCol="0">
            <a:spAutoFit/>
          </a:bodyPr>
          <a:lstStyle/>
          <a:p>
            <a:pPr algn="ctr"/>
            <a:r>
              <a:rPr lang="en-GB" sz="2400" dirty="0" smtClean="0"/>
              <a:t>5 minutes</a:t>
            </a:r>
            <a:endParaRPr lang="en-GB" sz="2400" dirty="0"/>
          </a:p>
        </p:txBody>
      </p:sp>
      <p:pic>
        <p:nvPicPr>
          <p:cNvPr id="9" name="MS900074799[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4103948" y="3104964"/>
            <a:ext cx="244475" cy="244475"/>
          </a:xfrm>
          <a:prstGeom prst="rect">
            <a:avLst/>
          </a:prstGeom>
        </p:spPr>
      </p:pic>
      <p:sp>
        <p:nvSpPr>
          <p:cNvPr id="10" name="Oval 9"/>
          <p:cNvSpPr/>
          <p:nvPr/>
        </p:nvSpPr>
        <p:spPr>
          <a:xfrm>
            <a:off x="3545886" y="2312876"/>
            <a:ext cx="2052228" cy="2052228"/>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Oval 10"/>
          <p:cNvSpPr/>
          <p:nvPr/>
        </p:nvSpPr>
        <p:spPr>
          <a:xfrm>
            <a:off x="3545886" y="2312876"/>
            <a:ext cx="2052228" cy="2052228"/>
          </a:xfrm>
          <a:prstGeom prst="ellipse">
            <a:avLst/>
          </a:prstGeom>
          <a:solidFill>
            <a:srgbClr val="3333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12" name="TextBox 11"/>
          <p:cNvSpPr txBox="1"/>
          <p:nvPr/>
        </p:nvSpPr>
        <p:spPr>
          <a:xfrm>
            <a:off x="3812016" y="1808820"/>
            <a:ext cx="1519968" cy="461665"/>
          </a:xfrm>
          <a:prstGeom prst="rect">
            <a:avLst/>
          </a:prstGeom>
          <a:noFill/>
        </p:spPr>
        <p:txBody>
          <a:bodyPr wrap="none" rtlCol="0">
            <a:spAutoFit/>
          </a:bodyPr>
          <a:lstStyle/>
          <a:p>
            <a:pPr algn="ctr"/>
            <a:r>
              <a:rPr lang="en-GB" sz="2400" dirty="0" smtClean="0"/>
              <a:t>5 minutes</a:t>
            </a:r>
            <a:endParaRPr lang="en-GB" sz="2400" dirty="0"/>
          </a:p>
        </p:txBody>
      </p:sp>
      <p:pic>
        <p:nvPicPr>
          <p:cNvPr id="13" name="MS900074799[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6480212" y="3104964"/>
            <a:ext cx="244475" cy="244475"/>
          </a:xfrm>
          <a:prstGeom prst="rect">
            <a:avLst/>
          </a:prstGeom>
        </p:spPr>
      </p:pic>
      <p:sp>
        <p:nvSpPr>
          <p:cNvPr id="14" name="Oval 13"/>
          <p:cNvSpPr/>
          <p:nvPr/>
        </p:nvSpPr>
        <p:spPr>
          <a:xfrm>
            <a:off x="6344943" y="2312876"/>
            <a:ext cx="2052228" cy="2052228"/>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Oval 14"/>
          <p:cNvSpPr/>
          <p:nvPr/>
        </p:nvSpPr>
        <p:spPr>
          <a:xfrm>
            <a:off x="6344943" y="2312876"/>
            <a:ext cx="2052228" cy="2052228"/>
          </a:xfrm>
          <a:prstGeom prst="ellipse">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16" name="TextBox 15"/>
          <p:cNvSpPr txBox="1"/>
          <p:nvPr/>
        </p:nvSpPr>
        <p:spPr>
          <a:xfrm>
            <a:off x="6611073" y="1808820"/>
            <a:ext cx="1519968" cy="461665"/>
          </a:xfrm>
          <a:prstGeom prst="rect">
            <a:avLst/>
          </a:prstGeom>
          <a:noFill/>
        </p:spPr>
        <p:txBody>
          <a:bodyPr wrap="none" rtlCol="0">
            <a:spAutoFit/>
          </a:bodyPr>
          <a:lstStyle/>
          <a:p>
            <a:pPr algn="ctr"/>
            <a:r>
              <a:rPr lang="en-GB" sz="2400" dirty="0" smtClean="0"/>
              <a:t>5 minutes</a:t>
            </a:r>
            <a:endParaRPr lang="en-GB" sz="2400" dirty="0"/>
          </a:p>
        </p:txBody>
      </p:sp>
    </p:spTree>
  </p:cSld>
  <p:clrMapOvr>
    <a:masterClrMapping/>
  </p:clrMapOvr>
  <p:timing>
    <p:tnLst>
      <p:par>
        <p:cTn id="1" dur="indefinite" restart="never" nodeType="tmRoot">
          <p:childTnLst>
            <p:audio>
              <p:cMediaNode>
                <p:cTn id="2" fill="hold" display="0">
                  <p:stCondLst>
                    <p:cond delay="indefinite"/>
                  </p:stCondLst>
                  <p:endCondLst>
                    <p:cond evt="onNext" delay="0">
                      <p:tgtEl>
                        <p:sldTgt/>
                      </p:tgtEl>
                    </p:cond>
                    <p:cond evt="onPrev" delay="0">
                      <p:tgtEl>
                        <p:sldTgt/>
                      </p:tgtEl>
                    </p:cond>
                    <p:cond evt="onStopAudio" delay="0">
                      <p:tgtEl>
                        <p:sldTgt/>
                      </p:tgtEl>
                    </p:cond>
                  </p:endCondLst>
                </p:cTn>
                <p:tgtEl>
                  <p:spTgt spid="7"/>
                </p:tgtEl>
              </p:cMediaNode>
            </p:audio>
            <p:audio>
              <p:cMediaNode>
                <p:cTn id="3" fill="hold" display="0">
                  <p:stCondLst>
                    <p:cond delay="indefinite"/>
                  </p:stCondLst>
                  <p:endCondLst>
                    <p:cond evt="onNext" delay="0">
                      <p:tgtEl>
                        <p:sldTgt/>
                      </p:tgtEl>
                    </p:cond>
                    <p:cond evt="onPrev" delay="0">
                      <p:tgtEl>
                        <p:sldTgt/>
                      </p:tgtEl>
                    </p:cond>
                    <p:cond evt="onStopAudio" delay="0">
                      <p:tgtEl>
                        <p:sldTgt/>
                      </p:tgtEl>
                    </p:cond>
                  </p:endCondLst>
                </p:cTn>
                <p:tgtEl>
                  <p:spTgt spid="9"/>
                </p:tgtEl>
              </p:cMediaNode>
            </p:audio>
            <p:audio>
              <p:cMediaNode>
                <p:cTn id="4" fill="hold" display="0">
                  <p:stCondLst>
                    <p:cond delay="indefinite"/>
                  </p:stCondLst>
                  <p:endCondLst>
                    <p:cond evt="onNext" delay="0">
                      <p:tgtEl>
                        <p:sldTgt/>
                      </p:tgtEl>
                    </p:cond>
                    <p:cond evt="onPrev" delay="0">
                      <p:tgtEl>
                        <p:sldTgt/>
                      </p:tgtEl>
                    </p:cond>
                    <p:cond evt="onStopAudio" delay="0">
                      <p:tgtEl>
                        <p:sldTgt/>
                      </p:tgtEl>
                    </p:cond>
                  </p:endCondLst>
                </p:cTn>
                <p:tgtEl>
                  <p:spTgt spid="13"/>
                </p:tgtEl>
              </p:cMediaNode>
            </p:audio>
            <p:seq concurrent="1" nextAc="seek">
              <p:cTn id="5" restart="whenNotActive" fill="hold" evtFilter="cancelBubble" nodeType="interactiveSeq">
                <p:stCondLst>
                  <p:cond evt="onClick" delay="0">
                    <p:tgtEl>
                      <p:spTgt spid="4"/>
                    </p:tgtEl>
                  </p:cond>
                </p:stCondLst>
                <p:endSync evt="end" delay="0">
                  <p:rtn val="all"/>
                </p:endSync>
                <p:childTnLst>
                  <p:par>
                    <p:cTn id="6" fill="hold">
                      <p:stCondLst>
                        <p:cond delay="0"/>
                      </p:stCondLst>
                      <p:childTnLst>
                        <p:par>
                          <p:cTn id="7" fill="hold">
                            <p:stCondLst>
                              <p:cond delay="0"/>
                            </p:stCondLst>
                            <p:childTnLst>
                              <p:par>
                                <p:cTn id="8" presetID="21" presetClass="entr" presetSubtype="1" fill="hold" grpId="0" nodeType="click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heel(1)">
                                      <p:cBhvr>
                                        <p:cTn id="10" dur="300000"/>
                                        <p:tgtEl>
                                          <p:spTgt spid="3"/>
                                        </p:tgtEl>
                                      </p:cBhvr>
                                    </p:animEffect>
                                  </p:childTnLst>
                                </p:cTn>
                              </p:par>
                            </p:childTnLst>
                          </p:cTn>
                        </p:par>
                        <p:par>
                          <p:cTn id="11" fill="hold">
                            <p:stCondLst>
                              <p:cond delay="300000"/>
                            </p:stCondLst>
                            <p:childTnLst>
                              <p:par>
                                <p:cTn id="12" presetID="1" presetClass="mediacall" presetSubtype="0" fill="hold" nodeType="afterEffect">
                                  <p:stCondLst>
                                    <p:cond delay="0"/>
                                  </p:stCondLst>
                                  <p:childTnLst>
                                    <p:cmd type="call" cmd="playFrom(0.0)">
                                      <p:cBhvr>
                                        <p:cTn id="13" dur="2178" fill="hold"/>
                                        <p:tgtEl>
                                          <p:spTgt spid="7"/>
                                        </p:tgtEl>
                                      </p:cBhvr>
                                    </p:cmd>
                                  </p:childTnLst>
                                </p:cTn>
                              </p:par>
                            </p:childTnLst>
                          </p:cTn>
                        </p:par>
                      </p:childTnLst>
                    </p:cTn>
                  </p:par>
                </p:childTnLst>
              </p:cTn>
              <p:nextCondLst>
                <p:cond evt="onClick" delay="0">
                  <p:tgtEl>
                    <p:spTgt spid="4"/>
                  </p:tgtEl>
                </p:cond>
              </p:nextCondLst>
            </p:seq>
            <p:seq concurrent="1" nextAc="seek">
              <p:cTn id="14" restart="whenNotActive" fill="hold" evtFilter="cancelBubble" nodeType="interactiveSeq">
                <p:stCondLst>
                  <p:cond evt="onClick" delay="0">
                    <p:tgtEl>
                      <p:spTgt spid="10"/>
                    </p:tgtEl>
                  </p:cond>
                </p:stCondLst>
                <p:endSync evt="end" delay="0">
                  <p:rtn val="all"/>
                </p:endSync>
                <p:childTnLst>
                  <p:par>
                    <p:cTn id="15" fill="hold">
                      <p:stCondLst>
                        <p:cond delay="0"/>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heel(1)">
                                      <p:cBhvr>
                                        <p:cTn id="19" dur="300000"/>
                                        <p:tgtEl>
                                          <p:spTgt spid="11"/>
                                        </p:tgtEl>
                                      </p:cBhvr>
                                    </p:animEffect>
                                  </p:childTnLst>
                                </p:cTn>
                              </p:par>
                            </p:childTnLst>
                          </p:cTn>
                        </p:par>
                        <p:par>
                          <p:cTn id="20" fill="hold">
                            <p:stCondLst>
                              <p:cond delay="300000"/>
                            </p:stCondLst>
                            <p:childTnLst>
                              <p:par>
                                <p:cTn id="21" presetID="1" presetClass="mediacall" presetSubtype="0" fill="hold" nodeType="afterEffect">
                                  <p:stCondLst>
                                    <p:cond delay="0"/>
                                  </p:stCondLst>
                                  <p:childTnLst>
                                    <p:cmd type="call" cmd="playFrom(0.0)">
                                      <p:cBhvr>
                                        <p:cTn id="22" dur="2178" fill="hold"/>
                                        <p:tgtEl>
                                          <p:spTgt spid="9"/>
                                        </p:tgtEl>
                                      </p:cBhvr>
                                    </p:cmd>
                                  </p:childTnLst>
                                </p:cTn>
                              </p:par>
                            </p:childTnLst>
                          </p:cTn>
                        </p:par>
                      </p:childTnLst>
                    </p:cTn>
                  </p:par>
                </p:childTnLst>
              </p:cTn>
              <p:nextCondLst>
                <p:cond evt="onClick" delay="0">
                  <p:tgtEl>
                    <p:spTgt spid="10"/>
                  </p:tgtEl>
                </p:cond>
              </p:nextCondLst>
            </p:seq>
            <p:seq concurrent="1" nextAc="seek">
              <p:cTn id="23" restart="whenNotActive" fill="hold" evtFilter="cancelBubble" nodeType="interactiveSeq">
                <p:stCondLst>
                  <p:cond evt="onClick" delay="0">
                    <p:tgtEl>
                      <p:spTgt spid="14"/>
                    </p:tgtEl>
                  </p:cond>
                </p:stCondLst>
                <p:endSync evt="end" delay="0">
                  <p:rtn val="all"/>
                </p:endSync>
                <p:childTnLst>
                  <p:par>
                    <p:cTn id="24" fill="hold">
                      <p:stCondLst>
                        <p:cond delay="0"/>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heel(1)">
                                      <p:cBhvr>
                                        <p:cTn id="28" dur="300000"/>
                                        <p:tgtEl>
                                          <p:spTgt spid="15"/>
                                        </p:tgtEl>
                                      </p:cBhvr>
                                    </p:animEffect>
                                  </p:childTnLst>
                                </p:cTn>
                              </p:par>
                            </p:childTnLst>
                          </p:cTn>
                        </p:par>
                        <p:par>
                          <p:cTn id="29" fill="hold">
                            <p:stCondLst>
                              <p:cond delay="300000"/>
                            </p:stCondLst>
                            <p:childTnLst>
                              <p:par>
                                <p:cTn id="30" presetID="1" presetClass="mediacall" presetSubtype="0" fill="hold" nodeType="afterEffect">
                                  <p:stCondLst>
                                    <p:cond delay="0"/>
                                  </p:stCondLst>
                                  <p:childTnLst>
                                    <p:cmd type="call" cmd="playFrom(0.0)">
                                      <p:cBhvr>
                                        <p:cTn id="31" dur="2178" fill="hold"/>
                                        <p:tgtEl>
                                          <p:spTgt spid="13"/>
                                        </p:tgtEl>
                                      </p:cBhvr>
                                    </p:cmd>
                                  </p:childTnLst>
                                </p:cTn>
                              </p:par>
                            </p:childTnLst>
                          </p:cTn>
                        </p:par>
                      </p:childTnLst>
                    </p:cTn>
                  </p:par>
                </p:childTnLst>
              </p:cTn>
              <p:nextCondLst>
                <p:cond evt="onClick" delay="0">
                  <p:tgtEl>
                    <p:spTgt spid="14"/>
                  </p:tgtEl>
                </p:cond>
              </p:nextCondLst>
            </p:seq>
          </p:childTnLst>
        </p:cTn>
      </p:par>
    </p:tnLst>
    <p:bldLst>
      <p:bldP spid="3" grpId="0" animBg="1"/>
      <p:bldP spid="11"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S900388269[1].wav">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7" cstate="print"/>
          <a:stretch>
            <a:fillRect/>
          </a:stretch>
        </p:blipFill>
        <p:spPr>
          <a:xfrm>
            <a:off x="4499993" y="5841268"/>
            <a:ext cx="144016" cy="144016"/>
          </a:xfrm>
          <a:prstGeom prst="rect">
            <a:avLst/>
          </a:prstGeom>
        </p:spPr>
      </p:pic>
      <p:sp>
        <p:nvSpPr>
          <p:cNvPr id="2" name="Title 1"/>
          <p:cNvSpPr>
            <a:spLocks noGrp="1"/>
          </p:cNvSpPr>
          <p:nvPr>
            <p:ph type="title"/>
          </p:nvPr>
        </p:nvSpPr>
        <p:spPr/>
        <p:txBody>
          <a:bodyPr/>
          <a:lstStyle/>
          <a:p>
            <a:r>
              <a:rPr lang="en-GB" dirty="0" smtClean="0"/>
              <a:t>10 minute timer</a:t>
            </a:r>
            <a:endParaRPr lang="en-GB" dirty="0"/>
          </a:p>
        </p:txBody>
      </p:sp>
      <p:sp>
        <p:nvSpPr>
          <p:cNvPr id="4" name="Rectangle 3"/>
          <p:cNvSpPr>
            <a:spLocks noChangeArrowheads="1"/>
          </p:cNvSpPr>
          <p:nvPr/>
        </p:nvSpPr>
        <p:spPr bwMode="auto">
          <a:xfrm>
            <a:off x="1008063" y="5800725"/>
            <a:ext cx="6659562" cy="252413"/>
          </a:xfrm>
          <a:prstGeom prst="rect">
            <a:avLst/>
          </a:prstGeom>
          <a:gradFill rotWithShape="1">
            <a:gsLst>
              <a:gs pos="0">
                <a:srgbClr val="FFFF66"/>
              </a:gs>
              <a:gs pos="100000">
                <a:srgbClr val="FF3300"/>
              </a:gs>
            </a:gsLst>
            <a:lin ang="0" scaled="1"/>
          </a:gradFill>
          <a:ln w="28575">
            <a:noFill/>
            <a:miter lim="800000"/>
            <a:headEnd/>
            <a:tailEnd/>
          </a:ln>
          <a:effectLst/>
        </p:spPr>
        <p:txBody>
          <a:bodyPr wrap="none" anchor="ctr"/>
          <a:lstStyle/>
          <a:p>
            <a:endParaRPr lang="en-GB"/>
          </a:p>
        </p:txBody>
      </p:sp>
      <p:sp>
        <p:nvSpPr>
          <p:cNvPr id="5" name="Rectangle 4"/>
          <p:cNvSpPr>
            <a:spLocks noChangeArrowheads="1"/>
          </p:cNvSpPr>
          <p:nvPr/>
        </p:nvSpPr>
        <p:spPr bwMode="auto">
          <a:xfrm>
            <a:off x="1008063" y="5800725"/>
            <a:ext cx="6659562" cy="252413"/>
          </a:xfrm>
          <a:prstGeom prst="rect">
            <a:avLst/>
          </a:prstGeom>
          <a:noFill/>
          <a:ln w="28575">
            <a:solidFill>
              <a:schemeClr val="tx1"/>
            </a:solidFill>
            <a:miter lim="800000"/>
            <a:headEnd/>
            <a:tailEnd/>
          </a:ln>
          <a:effectLst/>
        </p:spPr>
        <p:txBody>
          <a:bodyPr wrap="none" anchor="ctr"/>
          <a:lstStyle/>
          <a:p>
            <a:endParaRPr lang="en-GB"/>
          </a:p>
        </p:txBody>
      </p:sp>
      <p:sp>
        <p:nvSpPr>
          <p:cNvPr id="6" name="Text Box 5"/>
          <p:cNvSpPr txBox="1">
            <a:spLocks noChangeArrowheads="1"/>
          </p:cNvSpPr>
          <p:nvPr/>
        </p:nvSpPr>
        <p:spPr bwMode="auto">
          <a:xfrm>
            <a:off x="3881438" y="4945348"/>
            <a:ext cx="1270000" cy="823912"/>
          </a:xfrm>
          <a:prstGeom prst="rect">
            <a:avLst/>
          </a:prstGeom>
          <a:noFill/>
          <a:ln w="9525">
            <a:noFill/>
            <a:miter lim="800000"/>
            <a:headEnd/>
            <a:tailEnd/>
          </a:ln>
          <a:effectLst/>
        </p:spPr>
        <p:txBody>
          <a:bodyPr wrap="none">
            <a:spAutoFit/>
          </a:bodyPr>
          <a:lstStyle/>
          <a:p>
            <a:r>
              <a:rPr lang="en-GB" sz="4800" dirty="0"/>
              <a:t>End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600000"/>
                                        <p:tgtEl>
                                          <p:spTgt spid="4"/>
                                        </p:tgtEl>
                                      </p:cBhvr>
                                    </p:animEffect>
                                  </p:childTnLst>
                                </p:cTn>
                              </p:par>
                            </p:childTnLst>
                          </p:cTn>
                        </p:par>
                        <p:par>
                          <p:cTn id="8" fill="hold">
                            <p:stCondLst>
                              <p:cond delay="6000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subTnLst>
                                    <p:audio>
                                      <p:cMediaNode vol="100000">
                                        <p:cTn display="0" masterRel="sameClick">
                                          <p:stCondLst>
                                            <p:cond evt="begin" delay="0">
                                              <p:tn val="9"/>
                                            </p:cond>
                                          </p:stCondLst>
                                          <p:endCondLst>
                                            <p:cond evt="onStopAudio" delay="0">
                                              <p:tgtEl>
                                                <p:sldTgt/>
                                              </p:tgtEl>
                                            </p:cond>
                                          </p:endCondLst>
                                        </p:cTn>
                                        <p:tgtEl>
                                          <p:sndTgt r:embed="rId6" name="laser.wav"/>
                                        </p:tgtEl>
                                      </p:cMediaNode>
                                    </p:audio>
                                  </p:subTnLst>
                                </p:cTn>
                              </p:par>
                              <p:par>
                                <p:cTn id="11" presetID="1" presetClass="mediacall" presetSubtype="0" fill="hold" nodeType="withEffect">
                                  <p:stCondLst>
                                    <p:cond delay="0"/>
                                  </p:stCondLst>
                                  <p:childTnLst>
                                    <p:cmd type="call" cmd="playFrom(0.0)">
                                      <p:cBhvr>
                                        <p:cTn id="12" dur="7048"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13" fill="hold" display="0">
                  <p:stCondLst>
                    <p:cond delay="indefinite"/>
                  </p:stCondLst>
                  <p:endCondLst>
                    <p:cond evt="onNext" delay="0">
                      <p:tgtEl>
                        <p:sldTgt/>
                      </p:tgtEl>
                    </p:cond>
                    <p:cond evt="onPrev" delay="0">
                      <p:tgtEl>
                        <p:sldTgt/>
                      </p:tgtEl>
                    </p:cond>
                    <p:cond evt="onStopAudio" delay="0">
                      <p:tgtEl>
                        <p:sldTgt/>
                      </p:tgtEl>
                    </p:cond>
                  </p:endCondLst>
                </p:cTn>
                <p:tgtEl>
                  <p:spTgt spid="7"/>
                </p:tgtEl>
              </p:cMediaNode>
            </p:audio>
          </p:childTnLst>
        </p:cTn>
      </p:par>
    </p:tnLst>
    <p:bldLst>
      <p:bldP spid="4" grpId="0" animBg="1"/>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p:cNvSpPr/>
          <p:nvPr/>
        </p:nvSpPr>
        <p:spPr>
          <a:xfrm>
            <a:off x="3455876" y="3969060"/>
            <a:ext cx="2232248" cy="1548172"/>
          </a:xfrm>
          <a:prstGeom prst="triangle">
            <a:avLst>
              <a:gd name="adj" fmla="val 50000"/>
            </a:avLst>
          </a:pr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Isosceles Triangle 10"/>
          <p:cNvSpPr/>
          <p:nvPr/>
        </p:nvSpPr>
        <p:spPr>
          <a:xfrm flipV="1">
            <a:off x="3455876" y="2384884"/>
            <a:ext cx="2232248" cy="1548172"/>
          </a:xfrm>
          <a:prstGeom prst="triangle">
            <a:avLst>
              <a:gd name="adj" fmla="val 50000"/>
            </a:avLst>
          </a:pr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p:txBody>
          <a:bodyPr/>
          <a:lstStyle/>
          <a:p>
            <a:r>
              <a:rPr lang="en-GB" dirty="0" smtClean="0"/>
              <a:t>10 minute sand timer</a:t>
            </a:r>
            <a:endParaRPr lang="en-GB" dirty="0"/>
          </a:p>
        </p:txBody>
      </p:sp>
      <p:sp>
        <p:nvSpPr>
          <p:cNvPr id="8" name="Pentagon 7"/>
          <p:cNvSpPr/>
          <p:nvPr/>
        </p:nvSpPr>
        <p:spPr>
          <a:xfrm rot="16200000">
            <a:off x="3779912" y="4707142"/>
            <a:ext cx="1584176" cy="108012"/>
          </a:xfrm>
          <a:prstGeom prst="homePlate">
            <a:avLst/>
          </a:pr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Flowchart: Collate 3"/>
          <p:cNvSpPr/>
          <p:nvPr/>
        </p:nvSpPr>
        <p:spPr>
          <a:xfrm>
            <a:off x="3401870" y="2348880"/>
            <a:ext cx="2340260" cy="3204356"/>
          </a:xfrm>
          <a:prstGeom prst="flowChartCollate">
            <a:avLst/>
          </a:prstGeom>
          <a:no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13" name="TextBox 12"/>
          <p:cNvSpPr txBox="1"/>
          <p:nvPr/>
        </p:nvSpPr>
        <p:spPr>
          <a:xfrm>
            <a:off x="3915411" y="2564904"/>
            <a:ext cx="1313180" cy="369332"/>
          </a:xfrm>
          <a:prstGeom prst="rect">
            <a:avLst/>
          </a:prstGeom>
          <a:noFill/>
        </p:spPr>
        <p:txBody>
          <a:bodyPr wrap="none" rtlCol="0">
            <a:spAutoFit/>
          </a:bodyPr>
          <a:lstStyle/>
          <a:p>
            <a:pPr algn="ctr"/>
            <a:r>
              <a:rPr lang="en-GB" dirty="0" smtClean="0"/>
              <a:t>10 minutes</a:t>
            </a:r>
            <a:endParaRPr lang="en-GB" dirty="0"/>
          </a:p>
        </p:txBody>
      </p:sp>
      <p:sp>
        <p:nvSpPr>
          <p:cNvPr id="14" name="Text Box 5"/>
          <p:cNvSpPr txBox="1">
            <a:spLocks noChangeArrowheads="1"/>
          </p:cNvSpPr>
          <p:nvPr/>
        </p:nvSpPr>
        <p:spPr bwMode="auto">
          <a:xfrm>
            <a:off x="3937000" y="4725144"/>
            <a:ext cx="1270000" cy="823912"/>
          </a:xfrm>
          <a:prstGeom prst="rect">
            <a:avLst/>
          </a:prstGeom>
          <a:noFill/>
          <a:ln w="9525">
            <a:noFill/>
            <a:miter lim="800000"/>
            <a:headEnd/>
            <a:tailEnd/>
          </a:ln>
          <a:effectLst/>
        </p:spPr>
        <p:txBody>
          <a:bodyPr wrap="none">
            <a:spAutoFit/>
          </a:bodyPr>
          <a:lstStyle/>
          <a:p>
            <a:r>
              <a:rPr lang="en-GB" sz="4800" dirty="0"/>
              <a:t>End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600000"/>
                                        <p:tgtEl>
                                          <p:spTgt spid="11"/>
                                        </p:tgtEl>
                                      </p:cBhvr>
                                    </p:animEffect>
                                    <p:set>
                                      <p:cBhvr>
                                        <p:cTn id="7" dur="1" fill="hold">
                                          <p:stCondLst>
                                            <p:cond delay="599999"/>
                                          </p:stCondLst>
                                        </p:cTn>
                                        <p:tgtEl>
                                          <p:spTgt spid="11"/>
                                        </p:tgtEl>
                                        <p:attrNameLst>
                                          <p:attrName>style.visibility</p:attrName>
                                        </p:attrNameLst>
                                      </p:cBhvr>
                                      <p:to>
                                        <p:strVal val="hidden"/>
                                      </p:to>
                                    </p:se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600000"/>
                                        <p:tgtEl>
                                          <p:spTgt spid="1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par>
                          <p:cTn id="14" fill="hold">
                            <p:stCondLst>
                              <p:cond delay="600000"/>
                            </p:stCondLst>
                            <p:childTnLst>
                              <p:par>
                                <p:cTn id="15" presetID="1"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childTnLst>
                                  <p:subTnLst>
                                    <p:audio>
                                      <p:cMediaNode vol="100000">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8" grpId="0" animBg="1"/>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t>Countdown Timers</a:t>
            </a:r>
            <a:endParaRPr lang="en-US"/>
          </a:p>
        </p:txBody>
      </p:sp>
      <p:sp>
        <p:nvSpPr>
          <p:cNvPr id="7171" name="Rectangle 3"/>
          <p:cNvSpPr>
            <a:spLocks noGrp="1" noChangeArrowheads="1"/>
          </p:cNvSpPr>
          <p:nvPr>
            <p:ph type="body" idx="1"/>
          </p:nvPr>
        </p:nvSpPr>
        <p:spPr/>
        <p:txBody>
          <a:bodyPr/>
          <a:lstStyle/>
          <a:p>
            <a:pPr>
              <a:lnSpc>
                <a:spcPct val="80000"/>
              </a:lnSpc>
            </a:pPr>
            <a:r>
              <a:rPr lang="en-GB" sz="1400" dirty="0"/>
              <a:t>The following slides contain a series of ‘timers’ that can be used in </a:t>
            </a:r>
            <a:r>
              <a:rPr lang="en-GB" sz="1400" dirty="0" smtClean="0"/>
              <a:t>PowerPoint</a:t>
            </a:r>
            <a:endParaRPr lang="en-GB" sz="1400" dirty="0"/>
          </a:p>
          <a:p>
            <a:pPr>
              <a:lnSpc>
                <a:spcPct val="80000"/>
              </a:lnSpc>
            </a:pPr>
            <a:r>
              <a:rPr lang="en-GB" sz="1400" dirty="0" smtClean="0"/>
              <a:t>The </a:t>
            </a:r>
            <a:r>
              <a:rPr lang="en-GB" sz="1400" dirty="0"/>
              <a:t>idea behind this, is one way to make a PowerPoint presentation to a large audience, slightly more interactive, is to set the students a question, activity, calculation etc.  If appropriate a timer can be introduced, to ‘time’ how long is available for them to complete the activity.</a:t>
            </a:r>
          </a:p>
          <a:p>
            <a:pPr>
              <a:lnSpc>
                <a:spcPct val="80000"/>
              </a:lnSpc>
            </a:pPr>
            <a:r>
              <a:rPr lang="en-GB" sz="1400" dirty="0"/>
              <a:t>There are timers for </a:t>
            </a:r>
            <a:r>
              <a:rPr lang="en-GB" sz="1400" dirty="0" smtClean="0"/>
              <a:t>various different  time increments between </a:t>
            </a:r>
            <a:r>
              <a:rPr lang="en-GB" sz="1400" dirty="0"/>
              <a:t>10 </a:t>
            </a:r>
            <a:r>
              <a:rPr lang="en-GB" sz="1400" dirty="0" smtClean="0"/>
              <a:t>seconds and </a:t>
            </a:r>
            <a:r>
              <a:rPr lang="en-GB" sz="1400" dirty="0"/>
              <a:t>20 minutes.</a:t>
            </a:r>
          </a:p>
          <a:p>
            <a:pPr>
              <a:lnSpc>
                <a:spcPct val="80000"/>
              </a:lnSpc>
            </a:pPr>
            <a:r>
              <a:rPr lang="en-GB" sz="1400" dirty="0"/>
              <a:t>To use a timer, all you need to do is enter the editing mode of PowerPoint - copy desired timer into your presentation, each timer is made up of many components, so when copying – you need to use the mouse to select all the components to do this – click and hold the mouse, top left of the timer, then whilst holding mouse button down, drag the mouse to bottom right of timer and release – everything within the region should be selected. You can now ‘copy’ – </a:t>
            </a:r>
            <a:r>
              <a:rPr lang="en-GB" sz="1400" dirty="0" smtClean="0"/>
              <a:t> then go </a:t>
            </a:r>
            <a:r>
              <a:rPr lang="en-GB" sz="1400" dirty="0"/>
              <a:t>into your presentation and paste.  </a:t>
            </a:r>
          </a:p>
          <a:p>
            <a:pPr>
              <a:lnSpc>
                <a:spcPct val="80000"/>
              </a:lnSpc>
            </a:pPr>
            <a:r>
              <a:rPr lang="en-GB" sz="1400" dirty="0"/>
              <a:t>Timers can be resized, or formatted – just make sure you highlight all of the items at the same time (by using same method as above).</a:t>
            </a:r>
          </a:p>
          <a:p>
            <a:pPr>
              <a:lnSpc>
                <a:spcPct val="80000"/>
              </a:lnSpc>
            </a:pPr>
            <a:r>
              <a:rPr lang="en-GB" sz="1400" dirty="0" smtClean="0"/>
              <a:t>Most timers are set to start when they are clicked – the exception being the bar timers which start when you click anywhere on the slide. If you want timers to start automatically when the slide is viewed then this can be achieved by changing the animation settings to start automatically.</a:t>
            </a:r>
            <a:endParaRPr lang="en-GB" sz="1400" dirty="0"/>
          </a:p>
          <a:p>
            <a:pPr>
              <a:lnSpc>
                <a:spcPct val="80000"/>
              </a:lnSpc>
            </a:pPr>
            <a:r>
              <a:rPr lang="en-GB" sz="1400" dirty="0" smtClean="0"/>
              <a:t>Some timers have a sound effect - </a:t>
            </a:r>
            <a:r>
              <a:rPr lang="en-GB" sz="1400" dirty="0"/>
              <a:t>this could easily be removed or replaced with your own sound effect</a:t>
            </a:r>
            <a:r>
              <a:rPr lang="en-GB" sz="1400" dirty="0" smtClean="0"/>
              <a:t>.</a:t>
            </a:r>
          </a:p>
          <a:p>
            <a:pPr>
              <a:lnSpc>
                <a:spcPct val="80000"/>
              </a:lnSpc>
            </a:pPr>
            <a:r>
              <a:rPr lang="en-GB" sz="1400" dirty="0" smtClean="0"/>
              <a:t>Some timers can be altered to different time increments – see the how to videos (link below) for information.</a:t>
            </a:r>
          </a:p>
          <a:p>
            <a:pPr>
              <a:lnSpc>
                <a:spcPct val="80000"/>
              </a:lnSpc>
            </a:pPr>
            <a:r>
              <a:rPr lang="en-GB" sz="1400" dirty="0" smtClean="0"/>
              <a:t>Look at the notes area on each slide for information on the timers.</a:t>
            </a:r>
          </a:p>
          <a:p>
            <a:pPr>
              <a:lnSpc>
                <a:spcPct val="80000"/>
              </a:lnSpc>
            </a:pPr>
            <a:r>
              <a:rPr lang="en-GB" sz="1400" dirty="0" smtClean="0"/>
              <a:t>For how to guides on using the Countdown timers, visit </a:t>
            </a:r>
            <a:r>
              <a:rPr lang="en-GB" sz="1400" dirty="0" smtClean="0">
                <a:hlinkClick r:id="rId3"/>
              </a:rPr>
              <a:t>http://www.a6training.co.uk/resources_powerpoint.php</a:t>
            </a:r>
            <a:r>
              <a:rPr lang="en-GB" sz="1400" dirty="0" smtClean="0"/>
              <a:t> </a:t>
            </a:r>
            <a:endParaRPr lang="en-GB" sz="1400" dirty="0"/>
          </a:p>
          <a:p>
            <a:pPr>
              <a:lnSpc>
                <a:spcPct val="80000"/>
              </a:lnSpc>
            </a:pPr>
            <a:endParaRPr lang="en-US" sz="1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S900074799[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1727684" y="3104964"/>
            <a:ext cx="244475" cy="244475"/>
          </a:xfrm>
          <a:prstGeom prst="rect">
            <a:avLst/>
          </a:prstGeom>
        </p:spPr>
      </p:pic>
      <p:sp>
        <p:nvSpPr>
          <p:cNvPr id="4" name="Oval 3"/>
          <p:cNvSpPr/>
          <p:nvPr/>
        </p:nvSpPr>
        <p:spPr>
          <a:xfrm>
            <a:off x="791580" y="2312876"/>
            <a:ext cx="2052228" cy="2052228"/>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p:txBody>
          <a:bodyPr/>
          <a:lstStyle/>
          <a:p>
            <a:r>
              <a:rPr lang="en-GB" dirty="0" smtClean="0"/>
              <a:t>10 minute full circle timers</a:t>
            </a:r>
            <a:endParaRPr lang="en-GB" dirty="0"/>
          </a:p>
        </p:txBody>
      </p:sp>
      <p:sp>
        <p:nvSpPr>
          <p:cNvPr id="3" name="Oval 2"/>
          <p:cNvSpPr/>
          <p:nvPr/>
        </p:nvSpPr>
        <p:spPr>
          <a:xfrm>
            <a:off x="791580" y="2312876"/>
            <a:ext cx="2052228" cy="20522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5" name="TextBox 4"/>
          <p:cNvSpPr txBox="1"/>
          <p:nvPr/>
        </p:nvSpPr>
        <p:spPr>
          <a:xfrm>
            <a:off x="971949" y="1808820"/>
            <a:ext cx="1691490" cy="461665"/>
          </a:xfrm>
          <a:prstGeom prst="rect">
            <a:avLst/>
          </a:prstGeom>
          <a:noFill/>
        </p:spPr>
        <p:txBody>
          <a:bodyPr wrap="none" rtlCol="0">
            <a:spAutoFit/>
          </a:bodyPr>
          <a:lstStyle/>
          <a:p>
            <a:pPr algn="ctr"/>
            <a:r>
              <a:rPr lang="en-GB" sz="2400" dirty="0" smtClean="0"/>
              <a:t>10 minutes</a:t>
            </a:r>
            <a:endParaRPr lang="en-GB" sz="2400" dirty="0"/>
          </a:p>
        </p:txBody>
      </p:sp>
      <p:pic>
        <p:nvPicPr>
          <p:cNvPr id="9" name="MS900074799[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4103948" y="3104964"/>
            <a:ext cx="244475" cy="244475"/>
          </a:xfrm>
          <a:prstGeom prst="rect">
            <a:avLst/>
          </a:prstGeom>
        </p:spPr>
      </p:pic>
      <p:sp>
        <p:nvSpPr>
          <p:cNvPr id="10" name="Oval 9"/>
          <p:cNvSpPr/>
          <p:nvPr/>
        </p:nvSpPr>
        <p:spPr>
          <a:xfrm>
            <a:off x="3545886" y="2312876"/>
            <a:ext cx="2052228" cy="2052228"/>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Oval 10"/>
          <p:cNvSpPr/>
          <p:nvPr/>
        </p:nvSpPr>
        <p:spPr>
          <a:xfrm>
            <a:off x="3545886" y="2312876"/>
            <a:ext cx="2052228" cy="2052228"/>
          </a:xfrm>
          <a:prstGeom prst="ellipse">
            <a:avLst/>
          </a:prstGeom>
          <a:solidFill>
            <a:srgbClr val="3333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12" name="TextBox 11"/>
          <p:cNvSpPr txBox="1"/>
          <p:nvPr/>
        </p:nvSpPr>
        <p:spPr>
          <a:xfrm>
            <a:off x="3726255" y="1808820"/>
            <a:ext cx="1691490" cy="461665"/>
          </a:xfrm>
          <a:prstGeom prst="rect">
            <a:avLst/>
          </a:prstGeom>
          <a:noFill/>
        </p:spPr>
        <p:txBody>
          <a:bodyPr wrap="none" rtlCol="0">
            <a:spAutoFit/>
          </a:bodyPr>
          <a:lstStyle/>
          <a:p>
            <a:pPr algn="ctr"/>
            <a:r>
              <a:rPr lang="en-GB" sz="2400" dirty="0" smtClean="0"/>
              <a:t>10 minutes</a:t>
            </a:r>
            <a:endParaRPr lang="en-GB" sz="2400" dirty="0"/>
          </a:p>
        </p:txBody>
      </p:sp>
      <p:pic>
        <p:nvPicPr>
          <p:cNvPr id="13" name="MS900074799[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6480212" y="3104964"/>
            <a:ext cx="244475" cy="244475"/>
          </a:xfrm>
          <a:prstGeom prst="rect">
            <a:avLst/>
          </a:prstGeom>
        </p:spPr>
      </p:pic>
      <p:sp>
        <p:nvSpPr>
          <p:cNvPr id="14" name="Oval 13"/>
          <p:cNvSpPr/>
          <p:nvPr/>
        </p:nvSpPr>
        <p:spPr>
          <a:xfrm>
            <a:off x="6344943" y="2312876"/>
            <a:ext cx="2052228" cy="2052228"/>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Oval 14"/>
          <p:cNvSpPr/>
          <p:nvPr/>
        </p:nvSpPr>
        <p:spPr>
          <a:xfrm>
            <a:off x="6344943" y="2312876"/>
            <a:ext cx="2052228" cy="2052228"/>
          </a:xfrm>
          <a:prstGeom prst="ellipse">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16" name="TextBox 15"/>
          <p:cNvSpPr txBox="1"/>
          <p:nvPr/>
        </p:nvSpPr>
        <p:spPr>
          <a:xfrm>
            <a:off x="6525312" y="1808820"/>
            <a:ext cx="1691490" cy="461665"/>
          </a:xfrm>
          <a:prstGeom prst="rect">
            <a:avLst/>
          </a:prstGeom>
          <a:noFill/>
        </p:spPr>
        <p:txBody>
          <a:bodyPr wrap="none" rtlCol="0">
            <a:spAutoFit/>
          </a:bodyPr>
          <a:lstStyle/>
          <a:p>
            <a:pPr algn="ctr"/>
            <a:r>
              <a:rPr lang="en-GB" sz="2400" dirty="0" smtClean="0"/>
              <a:t>10 minutes</a:t>
            </a:r>
            <a:endParaRPr lang="en-GB" sz="2400" dirty="0"/>
          </a:p>
        </p:txBody>
      </p:sp>
    </p:spTree>
  </p:cSld>
  <p:clrMapOvr>
    <a:masterClrMapping/>
  </p:clrMapOvr>
  <p:timing>
    <p:tnLst>
      <p:par>
        <p:cTn id="1" dur="indefinite" restart="never" nodeType="tmRoot">
          <p:childTnLst>
            <p:audio>
              <p:cMediaNode>
                <p:cTn id="2" fill="hold" display="0">
                  <p:stCondLst>
                    <p:cond delay="indefinite"/>
                  </p:stCondLst>
                  <p:endCondLst>
                    <p:cond evt="onNext" delay="0">
                      <p:tgtEl>
                        <p:sldTgt/>
                      </p:tgtEl>
                    </p:cond>
                    <p:cond evt="onPrev" delay="0">
                      <p:tgtEl>
                        <p:sldTgt/>
                      </p:tgtEl>
                    </p:cond>
                    <p:cond evt="onStopAudio" delay="0">
                      <p:tgtEl>
                        <p:sldTgt/>
                      </p:tgtEl>
                    </p:cond>
                  </p:endCondLst>
                </p:cTn>
                <p:tgtEl>
                  <p:spTgt spid="7"/>
                </p:tgtEl>
              </p:cMediaNode>
            </p:audio>
            <p:audio>
              <p:cMediaNode>
                <p:cTn id="3" fill="hold" display="0">
                  <p:stCondLst>
                    <p:cond delay="indefinite"/>
                  </p:stCondLst>
                  <p:endCondLst>
                    <p:cond evt="onNext" delay="0">
                      <p:tgtEl>
                        <p:sldTgt/>
                      </p:tgtEl>
                    </p:cond>
                    <p:cond evt="onPrev" delay="0">
                      <p:tgtEl>
                        <p:sldTgt/>
                      </p:tgtEl>
                    </p:cond>
                    <p:cond evt="onStopAudio" delay="0">
                      <p:tgtEl>
                        <p:sldTgt/>
                      </p:tgtEl>
                    </p:cond>
                  </p:endCondLst>
                </p:cTn>
                <p:tgtEl>
                  <p:spTgt spid="9"/>
                </p:tgtEl>
              </p:cMediaNode>
            </p:audio>
            <p:audio>
              <p:cMediaNode>
                <p:cTn id="4" fill="hold" display="0">
                  <p:stCondLst>
                    <p:cond delay="indefinite"/>
                  </p:stCondLst>
                  <p:endCondLst>
                    <p:cond evt="onNext" delay="0">
                      <p:tgtEl>
                        <p:sldTgt/>
                      </p:tgtEl>
                    </p:cond>
                    <p:cond evt="onPrev" delay="0">
                      <p:tgtEl>
                        <p:sldTgt/>
                      </p:tgtEl>
                    </p:cond>
                    <p:cond evt="onStopAudio" delay="0">
                      <p:tgtEl>
                        <p:sldTgt/>
                      </p:tgtEl>
                    </p:cond>
                  </p:endCondLst>
                </p:cTn>
                <p:tgtEl>
                  <p:spTgt spid="13"/>
                </p:tgtEl>
              </p:cMediaNode>
            </p:audio>
            <p:seq concurrent="1" nextAc="seek">
              <p:cTn id="5" restart="whenNotActive" fill="hold" evtFilter="cancelBubble" nodeType="interactiveSeq">
                <p:stCondLst>
                  <p:cond evt="onClick" delay="0">
                    <p:tgtEl>
                      <p:spTgt spid="4"/>
                    </p:tgtEl>
                  </p:cond>
                </p:stCondLst>
                <p:endSync evt="end" delay="0">
                  <p:rtn val="all"/>
                </p:endSync>
                <p:childTnLst>
                  <p:par>
                    <p:cTn id="6" fill="hold">
                      <p:stCondLst>
                        <p:cond delay="0"/>
                      </p:stCondLst>
                      <p:childTnLst>
                        <p:par>
                          <p:cTn id="7" fill="hold">
                            <p:stCondLst>
                              <p:cond delay="0"/>
                            </p:stCondLst>
                            <p:childTnLst>
                              <p:par>
                                <p:cTn id="8" presetID="21" presetClass="entr" presetSubtype="1" fill="hold" grpId="0" nodeType="click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heel(1)">
                                      <p:cBhvr>
                                        <p:cTn id="10" dur="600000"/>
                                        <p:tgtEl>
                                          <p:spTgt spid="3"/>
                                        </p:tgtEl>
                                      </p:cBhvr>
                                    </p:animEffect>
                                  </p:childTnLst>
                                </p:cTn>
                              </p:par>
                            </p:childTnLst>
                          </p:cTn>
                        </p:par>
                        <p:par>
                          <p:cTn id="11" fill="hold">
                            <p:stCondLst>
                              <p:cond delay="600000"/>
                            </p:stCondLst>
                            <p:childTnLst>
                              <p:par>
                                <p:cTn id="12" presetID="1" presetClass="mediacall" presetSubtype="0" fill="hold" nodeType="afterEffect">
                                  <p:stCondLst>
                                    <p:cond delay="0"/>
                                  </p:stCondLst>
                                  <p:childTnLst>
                                    <p:cmd type="call" cmd="playFrom(0.0)">
                                      <p:cBhvr>
                                        <p:cTn id="13" dur="2178" fill="hold"/>
                                        <p:tgtEl>
                                          <p:spTgt spid="7"/>
                                        </p:tgtEl>
                                      </p:cBhvr>
                                    </p:cmd>
                                  </p:childTnLst>
                                </p:cTn>
                              </p:par>
                            </p:childTnLst>
                          </p:cTn>
                        </p:par>
                      </p:childTnLst>
                    </p:cTn>
                  </p:par>
                </p:childTnLst>
              </p:cTn>
              <p:nextCondLst>
                <p:cond evt="onClick" delay="0">
                  <p:tgtEl>
                    <p:spTgt spid="4"/>
                  </p:tgtEl>
                </p:cond>
              </p:nextCondLst>
            </p:seq>
            <p:seq concurrent="1" nextAc="seek">
              <p:cTn id="14" restart="whenNotActive" fill="hold" evtFilter="cancelBubble" nodeType="interactiveSeq">
                <p:stCondLst>
                  <p:cond evt="onClick" delay="0">
                    <p:tgtEl>
                      <p:spTgt spid="10"/>
                    </p:tgtEl>
                  </p:cond>
                </p:stCondLst>
                <p:endSync evt="end" delay="0">
                  <p:rtn val="all"/>
                </p:endSync>
                <p:childTnLst>
                  <p:par>
                    <p:cTn id="15" fill="hold">
                      <p:stCondLst>
                        <p:cond delay="0"/>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heel(1)">
                                      <p:cBhvr>
                                        <p:cTn id="19" dur="600000"/>
                                        <p:tgtEl>
                                          <p:spTgt spid="11"/>
                                        </p:tgtEl>
                                      </p:cBhvr>
                                    </p:animEffect>
                                  </p:childTnLst>
                                </p:cTn>
                              </p:par>
                            </p:childTnLst>
                          </p:cTn>
                        </p:par>
                        <p:par>
                          <p:cTn id="20" fill="hold">
                            <p:stCondLst>
                              <p:cond delay="600000"/>
                            </p:stCondLst>
                            <p:childTnLst>
                              <p:par>
                                <p:cTn id="21" presetID="1" presetClass="mediacall" presetSubtype="0" fill="hold" nodeType="afterEffect">
                                  <p:stCondLst>
                                    <p:cond delay="0"/>
                                  </p:stCondLst>
                                  <p:childTnLst>
                                    <p:cmd type="call" cmd="playFrom(0.0)">
                                      <p:cBhvr>
                                        <p:cTn id="22" dur="2178" fill="hold"/>
                                        <p:tgtEl>
                                          <p:spTgt spid="9"/>
                                        </p:tgtEl>
                                      </p:cBhvr>
                                    </p:cmd>
                                  </p:childTnLst>
                                </p:cTn>
                              </p:par>
                            </p:childTnLst>
                          </p:cTn>
                        </p:par>
                      </p:childTnLst>
                    </p:cTn>
                  </p:par>
                </p:childTnLst>
              </p:cTn>
              <p:nextCondLst>
                <p:cond evt="onClick" delay="0">
                  <p:tgtEl>
                    <p:spTgt spid="10"/>
                  </p:tgtEl>
                </p:cond>
              </p:nextCondLst>
            </p:seq>
            <p:seq concurrent="1" nextAc="seek">
              <p:cTn id="23" restart="whenNotActive" fill="hold" evtFilter="cancelBubble" nodeType="interactiveSeq">
                <p:stCondLst>
                  <p:cond evt="onClick" delay="0">
                    <p:tgtEl>
                      <p:spTgt spid="14"/>
                    </p:tgtEl>
                  </p:cond>
                </p:stCondLst>
                <p:endSync evt="end" delay="0">
                  <p:rtn val="all"/>
                </p:endSync>
                <p:childTnLst>
                  <p:par>
                    <p:cTn id="24" fill="hold">
                      <p:stCondLst>
                        <p:cond delay="0"/>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heel(1)">
                                      <p:cBhvr>
                                        <p:cTn id="28" dur="600000"/>
                                        <p:tgtEl>
                                          <p:spTgt spid="15"/>
                                        </p:tgtEl>
                                      </p:cBhvr>
                                    </p:animEffect>
                                  </p:childTnLst>
                                </p:cTn>
                              </p:par>
                            </p:childTnLst>
                          </p:cTn>
                        </p:par>
                        <p:par>
                          <p:cTn id="29" fill="hold">
                            <p:stCondLst>
                              <p:cond delay="600000"/>
                            </p:stCondLst>
                            <p:childTnLst>
                              <p:par>
                                <p:cTn id="30" presetID="1" presetClass="mediacall" presetSubtype="0" fill="hold" nodeType="afterEffect">
                                  <p:stCondLst>
                                    <p:cond delay="0"/>
                                  </p:stCondLst>
                                  <p:childTnLst>
                                    <p:cmd type="call" cmd="playFrom(0.0)">
                                      <p:cBhvr>
                                        <p:cTn id="31" dur="2178" fill="hold"/>
                                        <p:tgtEl>
                                          <p:spTgt spid="13"/>
                                        </p:tgtEl>
                                      </p:cBhvr>
                                    </p:cmd>
                                  </p:childTnLst>
                                </p:cTn>
                              </p:par>
                            </p:childTnLst>
                          </p:cTn>
                        </p:par>
                      </p:childTnLst>
                    </p:cTn>
                  </p:par>
                </p:childTnLst>
              </p:cTn>
              <p:nextCondLst>
                <p:cond evt="onClick" delay="0">
                  <p:tgtEl>
                    <p:spTgt spid="14"/>
                  </p:tgtEl>
                </p:cond>
              </p:nextCondLst>
            </p:seq>
          </p:childTnLst>
        </p:cTn>
      </p:par>
    </p:tnLst>
    <p:bldLst>
      <p:bldP spid="3" grpId="0" animBg="1"/>
      <p:bldP spid="11" grpId="0" animBg="1"/>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S900388269[1].wav">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7" cstate="print"/>
          <a:stretch>
            <a:fillRect/>
          </a:stretch>
        </p:blipFill>
        <p:spPr>
          <a:xfrm>
            <a:off x="4499993" y="5841268"/>
            <a:ext cx="144016" cy="144016"/>
          </a:xfrm>
          <a:prstGeom prst="rect">
            <a:avLst/>
          </a:prstGeom>
        </p:spPr>
      </p:pic>
      <p:sp>
        <p:nvSpPr>
          <p:cNvPr id="2" name="Title 1"/>
          <p:cNvSpPr>
            <a:spLocks noGrp="1"/>
          </p:cNvSpPr>
          <p:nvPr>
            <p:ph type="title"/>
          </p:nvPr>
        </p:nvSpPr>
        <p:spPr/>
        <p:txBody>
          <a:bodyPr/>
          <a:lstStyle/>
          <a:p>
            <a:r>
              <a:rPr lang="en-GB" dirty="0" smtClean="0"/>
              <a:t>15 minute timer</a:t>
            </a:r>
            <a:endParaRPr lang="en-GB" dirty="0"/>
          </a:p>
        </p:txBody>
      </p:sp>
      <p:sp>
        <p:nvSpPr>
          <p:cNvPr id="4" name="Rectangle 3"/>
          <p:cNvSpPr>
            <a:spLocks noChangeArrowheads="1"/>
          </p:cNvSpPr>
          <p:nvPr/>
        </p:nvSpPr>
        <p:spPr bwMode="auto">
          <a:xfrm>
            <a:off x="1008063" y="5800725"/>
            <a:ext cx="6659562" cy="252413"/>
          </a:xfrm>
          <a:prstGeom prst="rect">
            <a:avLst/>
          </a:prstGeom>
          <a:gradFill rotWithShape="1">
            <a:gsLst>
              <a:gs pos="0">
                <a:srgbClr val="FFFF66"/>
              </a:gs>
              <a:gs pos="100000">
                <a:srgbClr val="FF3300"/>
              </a:gs>
            </a:gsLst>
            <a:lin ang="0" scaled="1"/>
          </a:gradFill>
          <a:ln w="28575">
            <a:noFill/>
            <a:miter lim="800000"/>
            <a:headEnd/>
            <a:tailEnd/>
          </a:ln>
          <a:effectLst/>
        </p:spPr>
        <p:txBody>
          <a:bodyPr wrap="none" anchor="ctr"/>
          <a:lstStyle/>
          <a:p>
            <a:endParaRPr lang="en-GB"/>
          </a:p>
        </p:txBody>
      </p:sp>
      <p:sp>
        <p:nvSpPr>
          <p:cNvPr id="5" name="Rectangle 4"/>
          <p:cNvSpPr>
            <a:spLocks noChangeArrowheads="1"/>
          </p:cNvSpPr>
          <p:nvPr/>
        </p:nvSpPr>
        <p:spPr bwMode="auto">
          <a:xfrm>
            <a:off x="1008063" y="5800725"/>
            <a:ext cx="6659562" cy="252413"/>
          </a:xfrm>
          <a:prstGeom prst="rect">
            <a:avLst/>
          </a:prstGeom>
          <a:noFill/>
          <a:ln w="28575">
            <a:solidFill>
              <a:schemeClr val="tx1"/>
            </a:solidFill>
            <a:miter lim="800000"/>
            <a:headEnd/>
            <a:tailEnd/>
          </a:ln>
          <a:effectLst/>
        </p:spPr>
        <p:txBody>
          <a:bodyPr wrap="none" anchor="ctr"/>
          <a:lstStyle/>
          <a:p>
            <a:endParaRPr lang="en-GB"/>
          </a:p>
        </p:txBody>
      </p:sp>
      <p:sp>
        <p:nvSpPr>
          <p:cNvPr id="6" name="Text Box 5"/>
          <p:cNvSpPr txBox="1">
            <a:spLocks noChangeArrowheads="1"/>
          </p:cNvSpPr>
          <p:nvPr/>
        </p:nvSpPr>
        <p:spPr bwMode="auto">
          <a:xfrm>
            <a:off x="3881438" y="4945348"/>
            <a:ext cx="1270000" cy="823912"/>
          </a:xfrm>
          <a:prstGeom prst="rect">
            <a:avLst/>
          </a:prstGeom>
          <a:noFill/>
          <a:ln w="9525">
            <a:noFill/>
            <a:miter lim="800000"/>
            <a:headEnd/>
            <a:tailEnd/>
          </a:ln>
          <a:effectLst/>
        </p:spPr>
        <p:txBody>
          <a:bodyPr wrap="none">
            <a:spAutoFit/>
          </a:bodyPr>
          <a:lstStyle/>
          <a:p>
            <a:r>
              <a:rPr lang="en-GB" sz="4800" dirty="0"/>
              <a:t>End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900000"/>
                                        <p:tgtEl>
                                          <p:spTgt spid="4"/>
                                        </p:tgtEl>
                                      </p:cBhvr>
                                    </p:animEffect>
                                  </p:childTnLst>
                                </p:cTn>
                              </p:par>
                            </p:childTnLst>
                          </p:cTn>
                        </p:par>
                        <p:par>
                          <p:cTn id="8" fill="hold">
                            <p:stCondLst>
                              <p:cond delay="9000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subTnLst>
                                    <p:audio>
                                      <p:cMediaNode vol="100000">
                                        <p:cTn display="0" masterRel="sameClick">
                                          <p:stCondLst>
                                            <p:cond evt="begin" delay="0">
                                              <p:tn val="9"/>
                                            </p:cond>
                                          </p:stCondLst>
                                          <p:endCondLst>
                                            <p:cond evt="onStopAudio" delay="0">
                                              <p:tgtEl>
                                                <p:sldTgt/>
                                              </p:tgtEl>
                                            </p:cond>
                                          </p:endCondLst>
                                        </p:cTn>
                                        <p:tgtEl>
                                          <p:sndTgt r:embed="rId6" name="laser.wav"/>
                                        </p:tgtEl>
                                      </p:cMediaNode>
                                    </p:audio>
                                  </p:subTnLst>
                                </p:cTn>
                              </p:par>
                              <p:par>
                                <p:cTn id="11" presetID="1" presetClass="mediacall" presetSubtype="0" fill="hold" nodeType="withEffect">
                                  <p:stCondLst>
                                    <p:cond delay="0"/>
                                  </p:stCondLst>
                                  <p:childTnLst>
                                    <p:cmd type="call" cmd="playFrom(0.0)">
                                      <p:cBhvr>
                                        <p:cTn id="12" dur="7048"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13" fill="hold" display="0">
                  <p:stCondLst>
                    <p:cond delay="indefinite"/>
                  </p:stCondLst>
                  <p:endCondLst>
                    <p:cond evt="onNext" delay="0">
                      <p:tgtEl>
                        <p:sldTgt/>
                      </p:tgtEl>
                    </p:cond>
                    <p:cond evt="onPrev" delay="0">
                      <p:tgtEl>
                        <p:sldTgt/>
                      </p:tgtEl>
                    </p:cond>
                    <p:cond evt="onStopAudio" delay="0">
                      <p:tgtEl>
                        <p:sldTgt/>
                      </p:tgtEl>
                    </p:cond>
                  </p:endCondLst>
                </p:cTn>
                <p:tgtEl>
                  <p:spTgt spid="7"/>
                </p:tgtEl>
              </p:cMediaNode>
            </p:audio>
          </p:childTnLst>
        </p:cTn>
      </p:par>
    </p:tnLst>
    <p:bldLst>
      <p:bldP spid="4" grpId="0" animBg="1"/>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p:cNvSpPr/>
          <p:nvPr/>
        </p:nvSpPr>
        <p:spPr>
          <a:xfrm>
            <a:off x="3455876" y="3969060"/>
            <a:ext cx="2232248" cy="1548172"/>
          </a:xfrm>
          <a:prstGeom prst="triangle">
            <a:avLst>
              <a:gd name="adj" fmla="val 50000"/>
            </a:avLst>
          </a:pr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Isosceles Triangle 10"/>
          <p:cNvSpPr/>
          <p:nvPr/>
        </p:nvSpPr>
        <p:spPr>
          <a:xfrm flipV="1">
            <a:off x="3455876" y="2384884"/>
            <a:ext cx="2232248" cy="1548172"/>
          </a:xfrm>
          <a:prstGeom prst="triangle">
            <a:avLst>
              <a:gd name="adj" fmla="val 50000"/>
            </a:avLst>
          </a:pr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p:txBody>
          <a:bodyPr/>
          <a:lstStyle/>
          <a:p>
            <a:r>
              <a:rPr lang="en-GB" dirty="0" smtClean="0"/>
              <a:t>15 minute sand timer</a:t>
            </a:r>
            <a:endParaRPr lang="en-GB" dirty="0"/>
          </a:p>
        </p:txBody>
      </p:sp>
      <p:sp>
        <p:nvSpPr>
          <p:cNvPr id="8" name="Pentagon 7"/>
          <p:cNvSpPr/>
          <p:nvPr/>
        </p:nvSpPr>
        <p:spPr>
          <a:xfrm rot="16200000">
            <a:off x="3779912" y="4707142"/>
            <a:ext cx="1584176" cy="108012"/>
          </a:xfrm>
          <a:prstGeom prst="homePlate">
            <a:avLst/>
          </a:pr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Flowchart: Collate 3"/>
          <p:cNvSpPr/>
          <p:nvPr/>
        </p:nvSpPr>
        <p:spPr>
          <a:xfrm>
            <a:off x="3401870" y="2348880"/>
            <a:ext cx="2340260" cy="3204356"/>
          </a:xfrm>
          <a:prstGeom prst="flowChartCollate">
            <a:avLst/>
          </a:prstGeom>
          <a:no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13" name="TextBox 12"/>
          <p:cNvSpPr txBox="1"/>
          <p:nvPr/>
        </p:nvSpPr>
        <p:spPr>
          <a:xfrm>
            <a:off x="3915411" y="2564904"/>
            <a:ext cx="1313180" cy="369332"/>
          </a:xfrm>
          <a:prstGeom prst="rect">
            <a:avLst/>
          </a:prstGeom>
          <a:noFill/>
        </p:spPr>
        <p:txBody>
          <a:bodyPr wrap="none" rtlCol="0">
            <a:spAutoFit/>
          </a:bodyPr>
          <a:lstStyle/>
          <a:p>
            <a:pPr algn="ctr"/>
            <a:r>
              <a:rPr lang="en-GB" dirty="0" smtClean="0"/>
              <a:t>15 minutes</a:t>
            </a:r>
            <a:endParaRPr lang="en-GB" dirty="0"/>
          </a:p>
        </p:txBody>
      </p:sp>
      <p:sp>
        <p:nvSpPr>
          <p:cNvPr id="14" name="Text Box 5"/>
          <p:cNvSpPr txBox="1">
            <a:spLocks noChangeArrowheads="1"/>
          </p:cNvSpPr>
          <p:nvPr/>
        </p:nvSpPr>
        <p:spPr bwMode="auto">
          <a:xfrm>
            <a:off x="3937000" y="4725144"/>
            <a:ext cx="1270000" cy="823912"/>
          </a:xfrm>
          <a:prstGeom prst="rect">
            <a:avLst/>
          </a:prstGeom>
          <a:noFill/>
          <a:ln w="9525">
            <a:noFill/>
            <a:miter lim="800000"/>
            <a:headEnd/>
            <a:tailEnd/>
          </a:ln>
          <a:effectLst/>
        </p:spPr>
        <p:txBody>
          <a:bodyPr wrap="none">
            <a:spAutoFit/>
          </a:bodyPr>
          <a:lstStyle/>
          <a:p>
            <a:r>
              <a:rPr lang="en-GB" sz="4800" dirty="0"/>
              <a:t>End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900000"/>
                                        <p:tgtEl>
                                          <p:spTgt spid="11"/>
                                        </p:tgtEl>
                                      </p:cBhvr>
                                    </p:animEffect>
                                    <p:set>
                                      <p:cBhvr>
                                        <p:cTn id="7" dur="1" fill="hold">
                                          <p:stCondLst>
                                            <p:cond delay="899999"/>
                                          </p:stCondLst>
                                        </p:cTn>
                                        <p:tgtEl>
                                          <p:spTgt spid="11"/>
                                        </p:tgtEl>
                                        <p:attrNameLst>
                                          <p:attrName>style.visibility</p:attrName>
                                        </p:attrNameLst>
                                      </p:cBhvr>
                                      <p:to>
                                        <p:strVal val="hidden"/>
                                      </p:to>
                                    </p:se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900000"/>
                                        <p:tgtEl>
                                          <p:spTgt spid="1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par>
                          <p:cTn id="14" fill="hold">
                            <p:stCondLst>
                              <p:cond delay="900000"/>
                            </p:stCondLst>
                            <p:childTnLst>
                              <p:par>
                                <p:cTn id="15" presetID="1"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childTnLst>
                                  <p:subTnLst>
                                    <p:audio>
                                      <p:cMediaNode vol="100000">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8" grpId="0" animBg="1"/>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S900074799[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1727684" y="3104964"/>
            <a:ext cx="244475" cy="244475"/>
          </a:xfrm>
          <a:prstGeom prst="rect">
            <a:avLst/>
          </a:prstGeom>
        </p:spPr>
      </p:pic>
      <p:sp>
        <p:nvSpPr>
          <p:cNvPr id="4" name="Oval 3"/>
          <p:cNvSpPr/>
          <p:nvPr/>
        </p:nvSpPr>
        <p:spPr>
          <a:xfrm>
            <a:off x="791580" y="2312876"/>
            <a:ext cx="2052228" cy="2052228"/>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p:txBody>
          <a:bodyPr/>
          <a:lstStyle/>
          <a:p>
            <a:r>
              <a:rPr lang="en-GB" dirty="0" smtClean="0"/>
              <a:t>15 minute full circle timers</a:t>
            </a:r>
            <a:endParaRPr lang="en-GB" dirty="0"/>
          </a:p>
        </p:txBody>
      </p:sp>
      <p:sp>
        <p:nvSpPr>
          <p:cNvPr id="3" name="Oval 2"/>
          <p:cNvSpPr/>
          <p:nvPr/>
        </p:nvSpPr>
        <p:spPr>
          <a:xfrm>
            <a:off x="791580" y="2312876"/>
            <a:ext cx="2052228" cy="20522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5" name="TextBox 4"/>
          <p:cNvSpPr txBox="1"/>
          <p:nvPr/>
        </p:nvSpPr>
        <p:spPr>
          <a:xfrm>
            <a:off x="971949" y="1808820"/>
            <a:ext cx="1691490" cy="461665"/>
          </a:xfrm>
          <a:prstGeom prst="rect">
            <a:avLst/>
          </a:prstGeom>
          <a:noFill/>
        </p:spPr>
        <p:txBody>
          <a:bodyPr wrap="none" rtlCol="0">
            <a:spAutoFit/>
          </a:bodyPr>
          <a:lstStyle/>
          <a:p>
            <a:pPr algn="ctr"/>
            <a:r>
              <a:rPr lang="en-GB" sz="2400" dirty="0" smtClean="0"/>
              <a:t>15 minutes</a:t>
            </a:r>
            <a:endParaRPr lang="en-GB" sz="2400" dirty="0"/>
          </a:p>
        </p:txBody>
      </p:sp>
      <p:pic>
        <p:nvPicPr>
          <p:cNvPr id="9" name="MS900074799[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4103948" y="3104964"/>
            <a:ext cx="244475" cy="244475"/>
          </a:xfrm>
          <a:prstGeom prst="rect">
            <a:avLst/>
          </a:prstGeom>
        </p:spPr>
      </p:pic>
      <p:sp>
        <p:nvSpPr>
          <p:cNvPr id="10" name="Oval 9"/>
          <p:cNvSpPr/>
          <p:nvPr/>
        </p:nvSpPr>
        <p:spPr>
          <a:xfrm>
            <a:off x="3545886" y="2312876"/>
            <a:ext cx="2052228" cy="2052228"/>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Oval 10"/>
          <p:cNvSpPr/>
          <p:nvPr/>
        </p:nvSpPr>
        <p:spPr>
          <a:xfrm>
            <a:off x="3545886" y="2312876"/>
            <a:ext cx="2052228" cy="2052228"/>
          </a:xfrm>
          <a:prstGeom prst="ellipse">
            <a:avLst/>
          </a:prstGeom>
          <a:solidFill>
            <a:srgbClr val="3333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12" name="TextBox 11"/>
          <p:cNvSpPr txBox="1"/>
          <p:nvPr/>
        </p:nvSpPr>
        <p:spPr>
          <a:xfrm>
            <a:off x="3726255" y="1808820"/>
            <a:ext cx="1691490" cy="461665"/>
          </a:xfrm>
          <a:prstGeom prst="rect">
            <a:avLst/>
          </a:prstGeom>
          <a:noFill/>
        </p:spPr>
        <p:txBody>
          <a:bodyPr wrap="none" rtlCol="0">
            <a:spAutoFit/>
          </a:bodyPr>
          <a:lstStyle/>
          <a:p>
            <a:pPr algn="ctr"/>
            <a:r>
              <a:rPr lang="en-GB" sz="2400" dirty="0" smtClean="0"/>
              <a:t>15 minutes</a:t>
            </a:r>
            <a:endParaRPr lang="en-GB" sz="2400" dirty="0"/>
          </a:p>
        </p:txBody>
      </p:sp>
      <p:pic>
        <p:nvPicPr>
          <p:cNvPr id="13" name="MS900074799[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6480212" y="3104964"/>
            <a:ext cx="244475" cy="244475"/>
          </a:xfrm>
          <a:prstGeom prst="rect">
            <a:avLst/>
          </a:prstGeom>
        </p:spPr>
      </p:pic>
      <p:sp>
        <p:nvSpPr>
          <p:cNvPr id="14" name="Oval 13"/>
          <p:cNvSpPr/>
          <p:nvPr/>
        </p:nvSpPr>
        <p:spPr>
          <a:xfrm>
            <a:off x="6344943" y="2312876"/>
            <a:ext cx="2052228" cy="2052228"/>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Oval 14"/>
          <p:cNvSpPr/>
          <p:nvPr/>
        </p:nvSpPr>
        <p:spPr>
          <a:xfrm>
            <a:off x="6344943" y="2312876"/>
            <a:ext cx="2052228" cy="2052228"/>
          </a:xfrm>
          <a:prstGeom prst="ellipse">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16" name="TextBox 15"/>
          <p:cNvSpPr txBox="1"/>
          <p:nvPr/>
        </p:nvSpPr>
        <p:spPr>
          <a:xfrm>
            <a:off x="6525312" y="1808820"/>
            <a:ext cx="1691490" cy="461665"/>
          </a:xfrm>
          <a:prstGeom prst="rect">
            <a:avLst/>
          </a:prstGeom>
          <a:noFill/>
        </p:spPr>
        <p:txBody>
          <a:bodyPr wrap="none" rtlCol="0">
            <a:spAutoFit/>
          </a:bodyPr>
          <a:lstStyle/>
          <a:p>
            <a:pPr algn="ctr"/>
            <a:r>
              <a:rPr lang="en-GB" sz="2400" dirty="0" smtClean="0"/>
              <a:t>15 minutes</a:t>
            </a:r>
            <a:endParaRPr lang="en-GB" sz="2400" dirty="0"/>
          </a:p>
        </p:txBody>
      </p:sp>
    </p:spTree>
  </p:cSld>
  <p:clrMapOvr>
    <a:masterClrMapping/>
  </p:clrMapOvr>
  <p:timing>
    <p:tnLst>
      <p:par>
        <p:cTn id="1" dur="indefinite" restart="never" nodeType="tmRoot">
          <p:childTnLst>
            <p:audio>
              <p:cMediaNode>
                <p:cTn id="2" fill="hold" display="0">
                  <p:stCondLst>
                    <p:cond delay="indefinite"/>
                  </p:stCondLst>
                  <p:endCondLst>
                    <p:cond evt="onNext" delay="0">
                      <p:tgtEl>
                        <p:sldTgt/>
                      </p:tgtEl>
                    </p:cond>
                    <p:cond evt="onPrev" delay="0">
                      <p:tgtEl>
                        <p:sldTgt/>
                      </p:tgtEl>
                    </p:cond>
                    <p:cond evt="onStopAudio" delay="0">
                      <p:tgtEl>
                        <p:sldTgt/>
                      </p:tgtEl>
                    </p:cond>
                  </p:endCondLst>
                </p:cTn>
                <p:tgtEl>
                  <p:spTgt spid="7"/>
                </p:tgtEl>
              </p:cMediaNode>
            </p:audio>
            <p:audio>
              <p:cMediaNode>
                <p:cTn id="3" fill="hold" display="0">
                  <p:stCondLst>
                    <p:cond delay="indefinite"/>
                  </p:stCondLst>
                  <p:endCondLst>
                    <p:cond evt="onNext" delay="0">
                      <p:tgtEl>
                        <p:sldTgt/>
                      </p:tgtEl>
                    </p:cond>
                    <p:cond evt="onPrev" delay="0">
                      <p:tgtEl>
                        <p:sldTgt/>
                      </p:tgtEl>
                    </p:cond>
                    <p:cond evt="onStopAudio" delay="0">
                      <p:tgtEl>
                        <p:sldTgt/>
                      </p:tgtEl>
                    </p:cond>
                  </p:endCondLst>
                </p:cTn>
                <p:tgtEl>
                  <p:spTgt spid="9"/>
                </p:tgtEl>
              </p:cMediaNode>
            </p:audio>
            <p:audio>
              <p:cMediaNode>
                <p:cTn id="4" fill="hold" display="0">
                  <p:stCondLst>
                    <p:cond delay="indefinite"/>
                  </p:stCondLst>
                  <p:endCondLst>
                    <p:cond evt="onNext" delay="0">
                      <p:tgtEl>
                        <p:sldTgt/>
                      </p:tgtEl>
                    </p:cond>
                    <p:cond evt="onPrev" delay="0">
                      <p:tgtEl>
                        <p:sldTgt/>
                      </p:tgtEl>
                    </p:cond>
                    <p:cond evt="onStopAudio" delay="0">
                      <p:tgtEl>
                        <p:sldTgt/>
                      </p:tgtEl>
                    </p:cond>
                  </p:endCondLst>
                </p:cTn>
                <p:tgtEl>
                  <p:spTgt spid="13"/>
                </p:tgtEl>
              </p:cMediaNode>
            </p:audio>
            <p:seq concurrent="1" nextAc="seek">
              <p:cTn id="5" restart="whenNotActive" fill="hold" evtFilter="cancelBubble" nodeType="interactiveSeq">
                <p:stCondLst>
                  <p:cond evt="onClick" delay="0">
                    <p:tgtEl>
                      <p:spTgt spid="4"/>
                    </p:tgtEl>
                  </p:cond>
                </p:stCondLst>
                <p:endSync evt="end" delay="0">
                  <p:rtn val="all"/>
                </p:endSync>
                <p:childTnLst>
                  <p:par>
                    <p:cTn id="6" fill="hold">
                      <p:stCondLst>
                        <p:cond delay="0"/>
                      </p:stCondLst>
                      <p:childTnLst>
                        <p:par>
                          <p:cTn id="7" fill="hold">
                            <p:stCondLst>
                              <p:cond delay="0"/>
                            </p:stCondLst>
                            <p:childTnLst>
                              <p:par>
                                <p:cTn id="8" presetID="21" presetClass="entr" presetSubtype="1" fill="hold" grpId="0" nodeType="click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heel(1)">
                                      <p:cBhvr>
                                        <p:cTn id="10" dur="900000"/>
                                        <p:tgtEl>
                                          <p:spTgt spid="3"/>
                                        </p:tgtEl>
                                      </p:cBhvr>
                                    </p:animEffect>
                                  </p:childTnLst>
                                </p:cTn>
                              </p:par>
                            </p:childTnLst>
                          </p:cTn>
                        </p:par>
                        <p:par>
                          <p:cTn id="11" fill="hold">
                            <p:stCondLst>
                              <p:cond delay="900000"/>
                            </p:stCondLst>
                            <p:childTnLst>
                              <p:par>
                                <p:cTn id="12" presetID="1" presetClass="mediacall" presetSubtype="0" fill="hold" nodeType="afterEffect">
                                  <p:stCondLst>
                                    <p:cond delay="0"/>
                                  </p:stCondLst>
                                  <p:childTnLst>
                                    <p:cmd type="call" cmd="playFrom(0.0)">
                                      <p:cBhvr>
                                        <p:cTn id="13" dur="2178" fill="hold"/>
                                        <p:tgtEl>
                                          <p:spTgt spid="7"/>
                                        </p:tgtEl>
                                      </p:cBhvr>
                                    </p:cmd>
                                  </p:childTnLst>
                                </p:cTn>
                              </p:par>
                            </p:childTnLst>
                          </p:cTn>
                        </p:par>
                      </p:childTnLst>
                    </p:cTn>
                  </p:par>
                </p:childTnLst>
              </p:cTn>
              <p:nextCondLst>
                <p:cond evt="onClick" delay="0">
                  <p:tgtEl>
                    <p:spTgt spid="4"/>
                  </p:tgtEl>
                </p:cond>
              </p:nextCondLst>
            </p:seq>
            <p:seq concurrent="1" nextAc="seek">
              <p:cTn id="14" restart="whenNotActive" fill="hold" evtFilter="cancelBubble" nodeType="interactiveSeq">
                <p:stCondLst>
                  <p:cond evt="onClick" delay="0">
                    <p:tgtEl>
                      <p:spTgt spid="10"/>
                    </p:tgtEl>
                  </p:cond>
                </p:stCondLst>
                <p:endSync evt="end" delay="0">
                  <p:rtn val="all"/>
                </p:endSync>
                <p:childTnLst>
                  <p:par>
                    <p:cTn id="15" fill="hold">
                      <p:stCondLst>
                        <p:cond delay="0"/>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heel(1)">
                                      <p:cBhvr>
                                        <p:cTn id="19" dur="900000"/>
                                        <p:tgtEl>
                                          <p:spTgt spid="11"/>
                                        </p:tgtEl>
                                      </p:cBhvr>
                                    </p:animEffect>
                                  </p:childTnLst>
                                </p:cTn>
                              </p:par>
                            </p:childTnLst>
                          </p:cTn>
                        </p:par>
                        <p:par>
                          <p:cTn id="20" fill="hold">
                            <p:stCondLst>
                              <p:cond delay="900000"/>
                            </p:stCondLst>
                            <p:childTnLst>
                              <p:par>
                                <p:cTn id="21" presetID="1" presetClass="mediacall" presetSubtype="0" fill="hold" nodeType="afterEffect">
                                  <p:stCondLst>
                                    <p:cond delay="0"/>
                                  </p:stCondLst>
                                  <p:childTnLst>
                                    <p:cmd type="call" cmd="playFrom(0.0)">
                                      <p:cBhvr>
                                        <p:cTn id="22" dur="2178" fill="hold"/>
                                        <p:tgtEl>
                                          <p:spTgt spid="9"/>
                                        </p:tgtEl>
                                      </p:cBhvr>
                                    </p:cmd>
                                  </p:childTnLst>
                                </p:cTn>
                              </p:par>
                            </p:childTnLst>
                          </p:cTn>
                        </p:par>
                      </p:childTnLst>
                    </p:cTn>
                  </p:par>
                </p:childTnLst>
              </p:cTn>
              <p:nextCondLst>
                <p:cond evt="onClick" delay="0">
                  <p:tgtEl>
                    <p:spTgt spid="10"/>
                  </p:tgtEl>
                </p:cond>
              </p:nextCondLst>
            </p:seq>
            <p:seq concurrent="1" nextAc="seek">
              <p:cTn id="23" restart="whenNotActive" fill="hold" evtFilter="cancelBubble" nodeType="interactiveSeq">
                <p:stCondLst>
                  <p:cond evt="onClick" delay="0">
                    <p:tgtEl>
                      <p:spTgt spid="14"/>
                    </p:tgtEl>
                  </p:cond>
                </p:stCondLst>
                <p:endSync evt="end" delay="0">
                  <p:rtn val="all"/>
                </p:endSync>
                <p:childTnLst>
                  <p:par>
                    <p:cTn id="24" fill="hold">
                      <p:stCondLst>
                        <p:cond delay="0"/>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heel(1)">
                                      <p:cBhvr>
                                        <p:cTn id="28" dur="900000"/>
                                        <p:tgtEl>
                                          <p:spTgt spid="15"/>
                                        </p:tgtEl>
                                      </p:cBhvr>
                                    </p:animEffect>
                                  </p:childTnLst>
                                </p:cTn>
                              </p:par>
                            </p:childTnLst>
                          </p:cTn>
                        </p:par>
                        <p:par>
                          <p:cTn id="29" fill="hold">
                            <p:stCondLst>
                              <p:cond delay="900000"/>
                            </p:stCondLst>
                            <p:childTnLst>
                              <p:par>
                                <p:cTn id="30" presetID="1" presetClass="mediacall" presetSubtype="0" fill="hold" nodeType="afterEffect">
                                  <p:stCondLst>
                                    <p:cond delay="0"/>
                                  </p:stCondLst>
                                  <p:childTnLst>
                                    <p:cmd type="call" cmd="playFrom(0.0)">
                                      <p:cBhvr>
                                        <p:cTn id="31" dur="2178" fill="hold"/>
                                        <p:tgtEl>
                                          <p:spTgt spid="13"/>
                                        </p:tgtEl>
                                      </p:cBhvr>
                                    </p:cmd>
                                  </p:childTnLst>
                                </p:cTn>
                              </p:par>
                            </p:childTnLst>
                          </p:cTn>
                        </p:par>
                      </p:childTnLst>
                    </p:cTn>
                  </p:par>
                </p:childTnLst>
              </p:cTn>
              <p:nextCondLst>
                <p:cond evt="onClick" delay="0">
                  <p:tgtEl>
                    <p:spTgt spid="14"/>
                  </p:tgtEl>
                </p:cond>
              </p:nextCondLst>
            </p:seq>
          </p:childTnLst>
        </p:cTn>
      </p:par>
    </p:tnLst>
    <p:bldLst>
      <p:bldP spid="3" grpId="0" animBg="1"/>
      <p:bldP spid="11" grpId="0" animBg="1"/>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S900388269[1].wav">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7" cstate="print"/>
          <a:stretch>
            <a:fillRect/>
          </a:stretch>
        </p:blipFill>
        <p:spPr>
          <a:xfrm>
            <a:off x="4499993" y="5841268"/>
            <a:ext cx="144016" cy="144016"/>
          </a:xfrm>
          <a:prstGeom prst="rect">
            <a:avLst/>
          </a:prstGeom>
        </p:spPr>
      </p:pic>
      <p:sp>
        <p:nvSpPr>
          <p:cNvPr id="2" name="Title 1"/>
          <p:cNvSpPr>
            <a:spLocks noGrp="1"/>
          </p:cNvSpPr>
          <p:nvPr>
            <p:ph type="title"/>
          </p:nvPr>
        </p:nvSpPr>
        <p:spPr/>
        <p:txBody>
          <a:bodyPr/>
          <a:lstStyle/>
          <a:p>
            <a:r>
              <a:rPr lang="en-GB" dirty="0" smtClean="0"/>
              <a:t>20 minute timer</a:t>
            </a:r>
            <a:endParaRPr lang="en-GB" dirty="0"/>
          </a:p>
        </p:txBody>
      </p:sp>
      <p:sp>
        <p:nvSpPr>
          <p:cNvPr id="4" name="Rectangle 3"/>
          <p:cNvSpPr>
            <a:spLocks noChangeArrowheads="1"/>
          </p:cNvSpPr>
          <p:nvPr/>
        </p:nvSpPr>
        <p:spPr bwMode="auto">
          <a:xfrm>
            <a:off x="1008063" y="5800725"/>
            <a:ext cx="6659562" cy="252413"/>
          </a:xfrm>
          <a:prstGeom prst="rect">
            <a:avLst/>
          </a:prstGeom>
          <a:gradFill rotWithShape="1">
            <a:gsLst>
              <a:gs pos="0">
                <a:srgbClr val="FFFF66"/>
              </a:gs>
              <a:gs pos="100000">
                <a:srgbClr val="FF3300"/>
              </a:gs>
            </a:gsLst>
            <a:lin ang="0" scaled="1"/>
          </a:gradFill>
          <a:ln w="28575">
            <a:noFill/>
            <a:miter lim="800000"/>
            <a:headEnd/>
            <a:tailEnd/>
          </a:ln>
          <a:effectLst/>
        </p:spPr>
        <p:txBody>
          <a:bodyPr wrap="none" anchor="ctr"/>
          <a:lstStyle/>
          <a:p>
            <a:endParaRPr lang="en-GB"/>
          </a:p>
        </p:txBody>
      </p:sp>
      <p:sp>
        <p:nvSpPr>
          <p:cNvPr id="5" name="Rectangle 4"/>
          <p:cNvSpPr>
            <a:spLocks noChangeArrowheads="1"/>
          </p:cNvSpPr>
          <p:nvPr/>
        </p:nvSpPr>
        <p:spPr bwMode="auto">
          <a:xfrm>
            <a:off x="1008063" y="5800725"/>
            <a:ext cx="6659562" cy="252413"/>
          </a:xfrm>
          <a:prstGeom prst="rect">
            <a:avLst/>
          </a:prstGeom>
          <a:noFill/>
          <a:ln w="28575">
            <a:solidFill>
              <a:schemeClr val="tx1"/>
            </a:solidFill>
            <a:miter lim="800000"/>
            <a:headEnd/>
            <a:tailEnd/>
          </a:ln>
          <a:effectLst/>
        </p:spPr>
        <p:txBody>
          <a:bodyPr wrap="none" anchor="ctr"/>
          <a:lstStyle/>
          <a:p>
            <a:endParaRPr lang="en-GB"/>
          </a:p>
        </p:txBody>
      </p:sp>
      <p:sp>
        <p:nvSpPr>
          <p:cNvPr id="6" name="Text Box 5"/>
          <p:cNvSpPr txBox="1">
            <a:spLocks noChangeArrowheads="1"/>
          </p:cNvSpPr>
          <p:nvPr/>
        </p:nvSpPr>
        <p:spPr bwMode="auto">
          <a:xfrm>
            <a:off x="3881438" y="4945348"/>
            <a:ext cx="1270000" cy="823912"/>
          </a:xfrm>
          <a:prstGeom prst="rect">
            <a:avLst/>
          </a:prstGeom>
          <a:noFill/>
          <a:ln w="9525">
            <a:noFill/>
            <a:miter lim="800000"/>
            <a:headEnd/>
            <a:tailEnd/>
          </a:ln>
          <a:effectLst/>
        </p:spPr>
        <p:txBody>
          <a:bodyPr wrap="none">
            <a:spAutoFit/>
          </a:bodyPr>
          <a:lstStyle/>
          <a:p>
            <a:r>
              <a:rPr lang="en-GB" sz="4800" dirty="0"/>
              <a:t>End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200000"/>
                                        <p:tgtEl>
                                          <p:spTgt spid="4"/>
                                        </p:tgtEl>
                                      </p:cBhvr>
                                    </p:animEffect>
                                  </p:childTnLst>
                                </p:cTn>
                              </p:par>
                            </p:childTnLst>
                          </p:cTn>
                        </p:par>
                        <p:par>
                          <p:cTn id="8" fill="hold">
                            <p:stCondLst>
                              <p:cond delay="12000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subTnLst>
                                    <p:audio>
                                      <p:cMediaNode vol="100000">
                                        <p:cTn display="0" masterRel="sameClick">
                                          <p:stCondLst>
                                            <p:cond evt="begin" delay="0">
                                              <p:tn val="9"/>
                                            </p:cond>
                                          </p:stCondLst>
                                          <p:endCondLst>
                                            <p:cond evt="onStopAudio" delay="0">
                                              <p:tgtEl>
                                                <p:sldTgt/>
                                              </p:tgtEl>
                                            </p:cond>
                                          </p:endCondLst>
                                        </p:cTn>
                                        <p:tgtEl>
                                          <p:sndTgt r:embed="rId6" name="laser.wav"/>
                                        </p:tgtEl>
                                      </p:cMediaNode>
                                    </p:audio>
                                  </p:subTnLst>
                                </p:cTn>
                              </p:par>
                              <p:par>
                                <p:cTn id="11" presetID="1" presetClass="mediacall" presetSubtype="0" fill="hold" nodeType="withEffect">
                                  <p:stCondLst>
                                    <p:cond delay="0"/>
                                  </p:stCondLst>
                                  <p:childTnLst>
                                    <p:cmd type="call" cmd="playFrom(0.0)">
                                      <p:cBhvr>
                                        <p:cTn id="12" dur="7048"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13" fill="hold" display="0">
                  <p:stCondLst>
                    <p:cond delay="indefinite"/>
                  </p:stCondLst>
                  <p:endCondLst>
                    <p:cond evt="onNext" delay="0">
                      <p:tgtEl>
                        <p:sldTgt/>
                      </p:tgtEl>
                    </p:cond>
                    <p:cond evt="onPrev" delay="0">
                      <p:tgtEl>
                        <p:sldTgt/>
                      </p:tgtEl>
                    </p:cond>
                    <p:cond evt="onStopAudio" delay="0">
                      <p:tgtEl>
                        <p:sldTgt/>
                      </p:tgtEl>
                    </p:cond>
                  </p:endCondLst>
                </p:cTn>
                <p:tgtEl>
                  <p:spTgt spid="7"/>
                </p:tgtEl>
              </p:cMediaNode>
            </p:audio>
          </p:childTnLst>
        </p:cTn>
      </p:par>
    </p:tnLst>
    <p:bldLst>
      <p:bldP spid="4" grpId="0" animBg="1"/>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p:cNvSpPr/>
          <p:nvPr/>
        </p:nvSpPr>
        <p:spPr>
          <a:xfrm>
            <a:off x="3455876" y="3969060"/>
            <a:ext cx="2232248" cy="1548172"/>
          </a:xfrm>
          <a:prstGeom prst="triangle">
            <a:avLst>
              <a:gd name="adj" fmla="val 50000"/>
            </a:avLst>
          </a:pr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Isosceles Triangle 10"/>
          <p:cNvSpPr/>
          <p:nvPr/>
        </p:nvSpPr>
        <p:spPr>
          <a:xfrm flipV="1">
            <a:off x="3455876" y="2384884"/>
            <a:ext cx="2232248" cy="1548172"/>
          </a:xfrm>
          <a:prstGeom prst="triangle">
            <a:avLst>
              <a:gd name="adj" fmla="val 50000"/>
            </a:avLst>
          </a:pr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p:txBody>
          <a:bodyPr/>
          <a:lstStyle/>
          <a:p>
            <a:r>
              <a:rPr lang="en-GB" dirty="0" smtClean="0"/>
              <a:t>20 minute sand timer</a:t>
            </a:r>
            <a:endParaRPr lang="en-GB" dirty="0"/>
          </a:p>
        </p:txBody>
      </p:sp>
      <p:sp>
        <p:nvSpPr>
          <p:cNvPr id="8" name="Pentagon 7"/>
          <p:cNvSpPr/>
          <p:nvPr/>
        </p:nvSpPr>
        <p:spPr>
          <a:xfrm rot="16200000">
            <a:off x="3779912" y="4707142"/>
            <a:ext cx="1584176" cy="108012"/>
          </a:xfrm>
          <a:prstGeom prst="homePlate">
            <a:avLst/>
          </a:pr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Flowchart: Collate 3"/>
          <p:cNvSpPr/>
          <p:nvPr/>
        </p:nvSpPr>
        <p:spPr>
          <a:xfrm>
            <a:off x="3401870" y="2348880"/>
            <a:ext cx="2340260" cy="3204356"/>
          </a:xfrm>
          <a:prstGeom prst="flowChartCollate">
            <a:avLst/>
          </a:prstGeom>
          <a:no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13" name="TextBox 12"/>
          <p:cNvSpPr txBox="1"/>
          <p:nvPr/>
        </p:nvSpPr>
        <p:spPr>
          <a:xfrm>
            <a:off x="3915412" y="2564904"/>
            <a:ext cx="1313180" cy="369332"/>
          </a:xfrm>
          <a:prstGeom prst="rect">
            <a:avLst/>
          </a:prstGeom>
          <a:noFill/>
        </p:spPr>
        <p:txBody>
          <a:bodyPr wrap="none" rtlCol="0">
            <a:spAutoFit/>
          </a:bodyPr>
          <a:lstStyle/>
          <a:p>
            <a:pPr algn="ctr"/>
            <a:r>
              <a:rPr lang="en-GB" dirty="0" smtClean="0"/>
              <a:t>20 minutes</a:t>
            </a:r>
            <a:endParaRPr lang="en-GB" dirty="0"/>
          </a:p>
        </p:txBody>
      </p:sp>
      <p:sp>
        <p:nvSpPr>
          <p:cNvPr id="14" name="Text Box 5"/>
          <p:cNvSpPr txBox="1">
            <a:spLocks noChangeArrowheads="1"/>
          </p:cNvSpPr>
          <p:nvPr/>
        </p:nvSpPr>
        <p:spPr bwMode="auto">
          <a:xfrm>
            <a:off x="3937000" y="4725144"/>
            <a:ext cx="1270000" cy="823912"/>
          </a:xfrm>
          <a:prstGeom prst="rect">
            <a:avLst/>
          </a:prstGeom>
          <a:noFill/>
          <a:ln w="9525">
            <a:noFill/>
            <a:miter lim="800000"/>
            <a:headEnd/>
            <a:tailEnd/>
          </a:ln>
          <a:effectLst/>
        </p:spPr>
        <p:txBody>
          <a:bodyPr wrap="none">
            <a:spAutoFit/>
          </a:bodyPr>
          <a:lstStyle/>
          <a:p>
            <a:r>
              <a:rPr lang="en-GB" sz="4800" dirty="0"/>
              <a:t>End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1200000"/>
                                        <p:tgtEl>
                                          <p:spTgt spid="11"/>
                                        </p:tgtEl>
                                      </p:cBhvr>
                                    </p:animEffect>
                                    <p:set>
                                      <p:cBhvr>
                                        <p:cTn id="7" dur="1" fill="hold">
                                          <p:stCondLst>
                                            <p:cond delay="1199999"/>
                                          </p:stCondLst>
                                        </p:cTn>
                                        <p:tgtEl>
                                          <p:spTgt spid="11"/>
                                        </p:tgtEl>
                                        <p:attrNameLst>
                                          <p:attrName>style.visibility</p:attrName>
                                        </p:attrNameLst>
                                      </p:cBhvr>
                                      <p:to>
                                        <p:strVal val="hidden"/>
                                      </p:to>
                                    </p:se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1200000"/>
                                        <p:tgtEl>
                                          <p:spTgt spid="1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par>
                          <p:cTn id="14" fill="hold">
                            <p:stCondLst>
                              <p:cond delay="1200000"/>
                            </p:stCondLst>
                            <p:childTnLst>
                              <p:par>
                                <p:cTn id="15" presetID="1"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childTnLst>
                                  <p:subTnLst>
                                    <p:audio>
                                      <p:cMediaNode vol="100000">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8" grpId="0" animBg="1"/>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S900074799[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1727684" y="3104964"/>
            <a:ext cx="244475" cy="244475"/>
          </a:xfrm>
          <a:prstGeom prst="rect">
            <a:avLst/>
          </a:prstGeom>
        </p:spPr>
      </p:pic>
      <p:sp>
        <p:nvSpPr>
          <p:cNvPr id="4" name="Oval 3"/>
          <p:cNvSpPr/>
          <p:nvPr/>
        </p:nvSpPr>
        <p:spPr>
          <a:xfrm>
            <a:off x="791580" y="2312876"/>
            <a:ext cx="2052228" cy="2052228"/>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p:txBody>
          <a:bodyPr/>
          <a:lstStyle/>
          <a:p>
            <a:r>
              <a:rPr lang="en-GB" dirty="0" smtClean="0"/>
              <a:t>20 minute full circle timers</a:t>
            </a:r>
            <a:endParaRPr lang="en-GB" dirty="0"/>
          </a:p>
        </p:txBody>
      </p:sp>
      <p:sp>
        <p:nvSpPr>
          <p:cNvPr id="3" name="Oval 2"/>
          <p:cNvSpPr/>
          <p:nvPr/>
        </p:nvSpPr>
        <p:spPr>
          <a:xfrm>
            <a:off x="791580" y="2312876"/>
            <a:ext cx="2052228" cy="20522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5" name="TextBox 4"/>
          <p:cNvSpPr txBox="1"/>
          <p:nvPr/>
        </p:nvSpPr>
        <p:spPr>
          <a:xfrm>
            <a:off x="971949" y="1808820"/>
            <a:ext cx="1691490" cy="461665"/>
          </a:xfrm>
          <a:prstGeom prst="rect">
            <a:avLst/>
          </a:prstGeom>
          <a:noFill/>
        </p:spPr>
        <p:txBody>
          <a:bodyPr wrap="none" rtlCol="0">
            <a:spAutoFit/>
          </a:bodyPr>
          <a:lstStyle/>
          <a:p>
            <a:pPr algn="ctr"/>
            <a:r>
              <a:rPr lang="en-GB" sz="2400" dirty="0" smtClean="0"/>
              <a:t>20 minutes</a:t>
            </a:r>
            <a:endParaRPr lang="en-GB" sz="2400" dirty="0"/>
          </a:p>
        </p:txBody>
      </p:sp>
      <p:pic>
        <p:nvPicPr>
          <p:cNvPr id="9" name="MS900074799[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4103948" y="3104964"/>
            <a:ext cx="244475" cy="244475"/>
          </a:xfrm>
          <a:prstGeom prst="rect">
            <a:avLst/>
          </a:prstGeom>
        </p:spPr>
      </p:pic>
      <p:sp>
        <p:nvSpPr>
          <p:cNvPr id="10" name="Oval 9"/>
          <p:cNvSpPr/>
          <p:nvPr/>
        </p:nvSpPr>
        <p:spPr>
          <a:xfrm>
            <a:off x="3545886" y="2312876"/>
            <a:ext cx="2052228" cy="2052228"/>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Oval 10"/>
          <p:cNvSpPr/>
          <p:nvPr/>
        </p:nvSpPr>
        <p:spPr>
          <a:xfrm>
            <a:off x="3545886" y="2312876"/>
            <a:ext cx="2052228" cy="2052228"/>
          </a:xfrm>
          <a:prstGeom prst="ellipse">
            <a:avLst/>
          </a:prstGeom>
          <a:solidFill>
            <a:srgbClr val="3333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12" name="TextBox 11"/>
          <p:cNvSpPr txBox="1"/>
          <p:nvPr/>
        </p:nvSpPr>
        <p:spPr>
          <a:xfrm>
            <a:off x="3726255" y="1808820"/>
            <a:ext cx="1691490" cy="461665"/>
          </a:xfrm>
          <a:prstGeom prst="rect">
            <a:avLst/>
          </a:prstGeom>
          <a:noFill/>
        </p:spPr>
        <p:txBody>
          <a:bodyPr wrap="none" rtlCol="0">
            <a:spAutoFit/>
          </a:bodyPr>
          <a:lstStyle/>
          <a:p>
            <a:pPr algn="ctr"/>
            <a:r>
              <a:rPr lang="en-GB" sz="2400" dirty="0" smtClean="0"/>
              <a:t>20 minutes</a:t>
            </a:r>
            <a:endParaRPr lang="en-GB" sz="2400" dirty="0"/>
          </a:p>
        </p:txBody>
      </p:sp>
      <p:pic>
        <p:nvPicPr>
          <p:cNvPr id="13" name="MS900074799[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6480212" y="3104964"/>
            <a:ext cx="244475" cy="244475"/>
          </a:xfrm>
          <a:prstGeom prst="rect">
            <a:avLst/>
          </a:prstGeom>
        </p:spPr>
      </p:pic>
      <p:sp>
        <p:nvSpPr>
          <p:cNvPr id="14" name="Oval 13"/>
          <p:cNvSpPr/>
          <p:nvPr/>
        </p:nvSpPr>
        <p:spPr>
          <a:xfrm>
            <a:off x="6344943" y="2312876"/>
            <a:ext cx="2052228" cy="2052228"/>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Oval 14"/>
          <p:cNvSpPr/>
          <p:nvPr/>
        </p:nvSpPr>
        <p:spPr>
          <a:xfrm>
            <a:off x="6344943" y="2312876"/>
            <a:ext cx="2052228" cy="2052228"/>
          </a:xfrm>
          <a:prstGeom prst="ellipse">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16" name="TextBox 15"/>
          <p:cNvSpPr txBox="1"/>
          <p:nvPr/>
        </p:nvSpPr>
        <p:spPr>
          <a:xfrm>
            <a:off x="6525312" y="1808820"/>
            <a:ext cx="1691490" cy="461665"/>
          </a:xfrm>
          <a:prstGeom prst="rect">
            <a:avLst/>
          </a:prstGeom>
          <a:noFill/>
        </p:spPr>
        <p:txBody>
          <a:bodyPr wrap="none" rtlCol="0">
            <a:spAutoFit/>
          </a:bodyPr>
          <a:lstStyle/>
          <a:p>
            <a:pPr algn="ctr"/>
            <a:r>
              <a:rPr lang="en-GB" sz="2400" dirty="0" smtClean="0"/>
              <a:t>20 minutes</a:t>
            </a:r>
            <a:endParaRPr lang="en-GB" sz="2400" dirty="0"/>
          </a:p>
        </p:txBody>
      </p:sp>
    </p:spTree>
  </p:cSld>
  <p:clrMapOvr>
    <a:masterClrMapping/>
  </p:clrMapOvr>
  <p:timing>
    <p:tnLst>
      <p:par>
        <p:cTn id="1" dur="indefinite" restart="never" nodeType="tmRoot">
          <p:childTnLst>
            <p:audio>
              <p:cMediaNode>
                <p:cTn id="2" fill="hold" display="0">
                  <p:stCondLst>
                    <p:cond delay="indefinite"/>
                  </p:stCondLst>
                  <p:endCondLst>
                    <p:cond evt="onNext" delay="0">
                      <p:tgtEl>
                        <p:sldTgt/>
                      </p:tgtEl>
                    </p:cond>
                    <p:cond evt="onPrev" delay="0">
                      <p:tgtEl>
                        <p:sldTgt/>
                      </p:tgtEl>
                    </p:cond>
                    <p:cond evt="onStopAudio" delay="0">
                      <p:tgtEl>
                        <p:sldTgt/>
                      </p:tgtEl>
                    </p:cond>
                  </p:endCondLst>
                </p:cTn>
                <p:tgtEl>
                  <p:spTgt spid="7"/>
                </p:tgtEl>
              </p:cMediaNode>
            </p:audio>
            <p:audio>
              <p:cMediaNode>
                <p:cTn id="3" fill="hold" display="0">
                  <p:stCondLst>
                    <p:cond delay="indefinite"/>
                  </p:stCondLst>
                  <p:endCondLst>
                    <p:cond evt="onNext" delay="0">
                      <p:tgtEl>
                        <p:sldTgt/>
                      </p:tgtEl>
                    </p:cond>
                    <p:cond evt="onPrev" delay="0">
                      <p:tgtEl>
                        <p:sldTgt/>
                      </p:tgtEl>
                    </p:cond>
                    <p:cond evt="onStopAudio" delay="0">
                      <p:tgtEl>
                        <p:sldTgt/>
                      </p:tgtEl>
                    </p:cond>
                  </p:endCondLst>
                </p:cTn>
                <p:tgtEl>
                  <p:spTgt spid="9"/>
                </p:tgtEl>
              </p:cMediaNode>
            </p:audio>
            <p:audio>
              <p:cMediaNode>
                <p:cTn id="4" fill="hold" display="0">
                  <p:stCondLst>
                    <p:cond delay="indefinite"/>
                  </p:stCondLst>
                  <p:endCondLst>
                    <p:cond evt="onNext" delay="0">
                      <p:tgtEl>
                        <p:sldTgt/>
                      </p:tgtEl>
                    </p:cond>
                    <p:cond evt="onPrev" delay="0">
                      <p:tgtEl>
                        <p:sldTgt/>
                      </p:tgtEl>
                    </p:cond>
                    <p:cond evt="onStopAudio" delay="0">
                      <p:tgtEl>
                        <p:sldTgt/>
                      </p:tgtEl>
                    </p:cond>
                  </p:endCondLst>
                </p:cTn>
                <p:tgtEl>
                  <p:spTgt spid="13"/>
                </p:tgtEl>
              </p:cMediaNode>
            </p:audio>
            <p:seq concurrent="1" nextAc="seek">
              <p:cTn id="5" restart="whenNotActive" fill="hold" evtFilter="cancelBubble" nodeType="interactiveSeq">
                <p:stCondLst>
                  <p:cond evt="onClick" delay="0">
                    <p:tgtEl>
                      <p:spTgt spid="4"/>
                    </p:tgtEl>
                  </p:cond>
                </p:stCondLst>
                <p:endSync evt="end" delay="0">
                  <p:rtn val="all"/>
                </p:endSync>
                <p:childTnLst>
                  <p:par>
                    <p:cTn id="6" fill="hold">
                      <p:stCondLst>
                        <p:cond delay="0"/>
                      </p:stCondLst>
                      <p:childTnLst>
                        <p:par>
                          <p:cTn id="7" fill="hold">
                            <p:stCondLst>
                              <p:cond delay="0"/>
                            </p:stCondLst>
                            <p:childTnLst>
                              <p:par>
                                <p:cTn id="8" presetID="21" presetClass="entr" presetSubtype="1" fill="hold" grpId="0" nodeType="click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heel(1)">
                                      <p:cBhvr>
                                        <p:cTn id="10" dur="1200000"/>
                                        <p:tgtEl>
                                          <p:spTgt spid="3"/>
                                        </p:tgtEl>
                                      </p:cBhvr>
                                    </p:animEffect>
                                  </p:childTnLst>
                                </p:cTn>
                              </p:par>
                            </p:childTnLst>
                          </p:cTn>
                        </p:par>
                        <p:par>
                          <p:cTn id="11" fill="hold">
                            <p:stCondLst>
                              <p:cond delay="1200000"/>
                            </p:stCondLst>
                            <p:childTnLst>
                              <p:par>
                                <p:cTn id="12" presetID="1" presetClass="mediacall" presetSubtype="0" fill="hold" nodeType="afterEffect">
                                  <p:stCondLst>
                                    <p:cond delay="0"/>
                                  </p:stCondLst>
                                  <p:childTnLst>
                                    <p:cmd type="call" cmd="playFrom(0.0)">
                                      <p:cBhvr>
                                        <p:cTn id="13" dur="2178" fill="hold"/>
                                        <p:tgtEl>
                                          <p:spTgt spid="7"/>
                                        </p:tgtEl>
                                      </p:cBhvr>
                                    </p:cmd>
                                  </p:childTnLst>
                                </p:cTn>
                              </p:par>
                            </p:childTnLst>
                          </p:cTn>
                        </p:par>
                      </p:childTnLst>
                    </p:cTn>
                  </p:par>
                </p:childTnLst>
              </p:cTn>
              <p:nextCondLst>
                <p:cond evt="onClick" delay="0">
                  <p:tgtEl>
                    <p:spTgt spid="4"/>
                  </p:tgtEl>
                </p:cond>
              </p:nextCondLst>
            </p:seq>
            <p:seq concurrent="1" nextAc="seek">
              <p:cTn id="14" restart="whenNotActive" fill="hold" evtFilter="cancelBubble" nodeType="interactiveSeq">
                <p:stCondLst>
                  <p:cond evt="onClick" delay="0">
                    <p:tgtEl>
                      <p:spTgt spid="10"/>
                    </p:tgtEl>
                  </p:cond>
                </p:stCondLst>
                <p:endSync evt="end" delay="0">
                  <p:rtn val="all"/>
                </p:endSync>
                <p:childTnLst>
                  <p:par>
                    <p:cTn id="15" fill="hold">
                      <p:stCondLst>
                        <p:cond delay="0"/>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heel(1)">
                                      <p:cBhvr>
                                        <p:cTn id="19" dur="1200000"/>
                                        <p:tgtEl>
                                          <p:spTgt spid="11"/>
                                        </p:tgtEl>
                                      </p:cBhvr>
                                    </p:animEffect>
                                  </p:childTnLst>
                                </p:cTn>
                              </p:par>
                            </p:childTnLst>
                          </p:cTn>
                        </p:par>
                        <p:par>
                          <p:cTn id="20" fill="hold">
                            <p:stCondLst>
                              <p:cond delay="1200000"/>
                            </p:stCondLst>
                            <p:childTnLst>
                              <p:par>
                                <p:cTn id="21" presetID="1" presetClass="mediacall" presetSubtype="0" fill="hold" nodeType="afterEffect">
                                  <p:stCondLst>
                                    <p:cond delay="0"/>
                                  </p:stCondLst>
                                  <p:childTnLst>
                                    <p:cmd type="call" cmd="playFrom(0.0)">
                                      <p:cBhvr>
                                        <p:cTn id="22" dur="2178" fill="hold"/>
                                        <p:tgtEl>
                                          <p:spTgt spid="9"/>
                                        </p:tgtEl>
                                      </p:cBhvr>
                                    </p:cmd>
                                  </p:childTnLst>
                                </p:cTn>
                              </p:par>
                            </p:childTnLst>
                          </p:cTn>
                        </p:par>
                      </p:childTnLst>
                    </p:cTn>
                  </p:par>
                </p:childTnLst>
              </p:cTn>
              <p:nextCondLst>
                <p:cond evt="onClick" delay="0">
                  <p:tgtEl>
                    <p:spTgt spid="10"/>
                  </p:tgtEl>
                </p:cond>
              </p:nextCondLst>
            </p:seq>
            <p:seq concurrent="1" nextAc="seek">
              <p:cTn id="23" restart="whenNotActive" fill="hold" evtFilter="cancelBubble" nodeType="interactiveSeq">
                <p:stCondLst>
                  <p:cond evt="onClick" delay="0">
                    <p:tgtEl>
                      <p:spTgt spid="14"/>
                    </p:tgtEl>
                  </p:cond>
                </p:stCondLst>
                <p:endSync evt="end" delay="0">
                  <p:rtn val="all"/>
                </p:endSync>
                <p:childTnLst>
                  <p:par>
                    <p:cTn id="24" fill="hold">
                      <p:stCondLst>
                        <p:cond delay="0"/>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heel(1)">
                                      <p:cBhvr>
                                        <p:cTn id="28" dur="1200000"/>
                                        <p:tgtEl>
                                          <p:spTgt spid="15"/>
                                        </p:tgtEl>
                                      </p:cBhvr>
                                    </p:animEffect>
                                  </p:childTnLst>
                                </p:cTn>
                              </p:par>
                            </p:childTnLst>
                          </p:cTn>
                        </p:par>
                        <p:par>
                          <p:cTn id="29" fill="hold">
                            <p:stCondLst>
                              <p:cond delay="1200000"/>
                            </p:stCondLst>
                            <p:childTnLst>
                              <p:par>
                                <p:cTn id="30" presetID="1" presetClass="mediacall" presetSubtype="0" fill="hold" nodeType="afterEffect">
                                  <p:stCondLst>
                                    <p:cond delay="0"/>
                                  </p:stCondLst>
                                  <p:childTnLst>
                                    <p:cmd type="call" cmd="playFrom(0.0)">
                                      <p:cBhvr>
                                        <p:cTn id="31" dur="2178" fill="hold"/>
                                        <p:tgtEl>
                                          <p:spTgt spid="13"/>
                                        </p:tgtEl>
                                      </p:cBhvr>
                                    </p:cmd>
                                  </p:childTnLst>
                                </p:cTn>
                              </p:par>
                            </p:childTnLst>
                          </p:cTn>
                        </p:par>
                      </p:childTnLst>
                    </p:cTn>
                  </p:par>
                </p:childTnLst>
              </p:cTn>
              <p:nextCondLst>
                <p:cond evt="onClick" delay="0">
                  <p:tgtEl>
                    <p:spTgt spid="14"/>
                  </p:tgtEl>
                </p:cond>
              </p:nextCondLst>
            </p:seq>
          </p:childTnLst>
        </p:cTn>
      </p:par>
    </p:tnLst>
    <p:bldLst>
      <p:bldP spid="3" grpId="0" animBg="1"/>
      <p:bldP spid="11"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Notes to users of PowerPoint 2010 or 2013</a:t>
            </a:r>
            <a:endParaRPr lang="en-GB" dirty="0"/>
          </a:p>
        </p:txBody>
      </p:sp>
      <p:sp>
        <p:nvSpPr>
          <p:cNvPr id="3" name="Content Placeholder 2"/>
          <p:cNvSpPr>
            <a:spLocks noGrp="1"/>
          </p:cNvSpPr>
          <p:nvPr>
            <p:ph idx="1"/>
          </p:nvPr>
        </p:nvSpPr>
        <p:spPr/>
        <p:txBody>
          <a:bodyPr/>
          <a:lstStyle/>
          <a:p>
            <a:r>
              <a:rPr lang="en-GB" sz="2400" dirty="0" smtClean="0"/>
              <a:t>Some users of later versions of PowerPoint may notice, some of the timers don’t work.</a:t>
            </a:r>
          </a:p>
          <a:p>
            <a:r>
              <a:rPr lang="en-GB" sz="2400" dirty="0" smtClean="0"/>
              <a:t>The timers affected are: Bar, Full circle, Sand timer.</a:t>
            </a:r>
          </a:p>
          <a:p>
            <a:r>
              <a:rPr lang="en-GB" sz="2400" dirty="0" smtClean="0"/>
              <a:t>It is possible to change the settings in PowerPoint to make these work.</a:t>
            </a:r>
          </a:p>
          <a:p>
            <a:r>
              <a:rPr lang="en-GB" sz="2400" dirty="0" smtClean="0"/>
              <a:t>The settings have to be changed on the computer playing the presentation.</a:t>
            </a:r>
          </a:p>
          <a:p>
            <a:r>
              <a:rPr lang="en-GB" sz="2400" dirty="0" smtClean="0"/>
              <a:t>Further details on how to do this can be found on the net slide</a:t>
            </a:r>
          </a:p>
        </p:txBody>
      </p:sp>
    </p:spTree>
    <p:extLst>
      <p:ext uri="{BB962C8B-B14F-4D97-AF65-F5344CB8AC3E}">
        <p14:creationId xmlns:p14="http://schemas.microsoft.com/office/powerpoint/2010/main" val="1372871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How to enable timers in newer versions of PowerPoint</a:t>
            </a:r>
            <a:endParaRPr lang="en-GB" sz="3200" dirty="0"/>
          </a:p>
        </p:txBody>
      </p:sp>
      <p:sp>
        <p:nvSpPr>
          <p:cNvPr id="3" name="Content Placeholder 2"/>
          <p:cNvSpPr>
            <a:spLocks noGrp="1"/>
          </p:cNvSpPr>
          <p:nvPr>
            <p:ph idx="1"/>
          </p:nvPr>
        </p:nvSpPr>
        <p:spPr>
          <a:xfrm>
            <a:off x="457200" y="1417638"/>
            <a:ext cx="8229600" cy="4459287"/>
          </a:xfrm>
        </p:spPr>
        <p:txBody>
          <a:bodyPr/>
          <a:lstStyle/>
          <a:p>
            <a:r>
              <a:rPr lang="en-GB" sz="2400" dirty="0" smtClean="0"/>
              <a:t>To change settings to make the timers work go to:</a:t>
            </a:r>
          </a:p>
          <a:p>
            <a:pPr lvl="1"/>
            <a:r>
              <a:rPr lang="en-GB" sz="1800" dirty="0" smtClean="0"/>
              <a:t>File &gt; Options &gt; Advanced</a:t>
            </a:r>
          </a:p>
          <a:p>
            <a:pPr lvl="1"/>
            <a:r>
              <a:rPr lang="en-GB" sz="1800" dirty="0" smtClean="0"/>
              <a:t>Tick the 2 boxes to ‘Disable hardware graphics acceleration’ and ‘Disable Slide Show hardware graphics acceleration’</a:t>
            </a:r>
          </a:p>
          <a:p>
            <a:endParaRPr lang="en-GB" sz="2400" dirty="0" smtClean="0"/>
          </a:p>
          <a:p>
            <a:endParaRPr lang="en-GB" sz="2400" dirty="0"/>
          </a:p>
        </p:txBody>
      </p:sp>
      <p:grpSp>
        <p:nvGrpSpPr>
          <p:cNvPr id="8" name="Group 7"/>
          <p:cNvGrpSpPr/>
          <p:nvPr/>
        </p:nvGrpSpPr>
        <p:grpSpPr>
          <a:xfrm>
            <a:off x="1314450" y="2996952"/>
            <a:ext cx="6515100" cy="3009900"/>
            <a:chOff x="1314450" y="3392996"/>
            <a:chExt cx="6515100" cy="3009900"/>
          </a:xfrm>
        </p:grpSpPr>
        <p:pic>
          <p:nvPicPr>
            <p:cNvPr id="4" name="Picture 3"/>
            <p:cNvPicPr>
              <a:picLocks noChangeAspect="1"/>
            </p:cNvPicPr>
            <p:nvPr/>
          </p:nvPicPr>
          <p:blipFill>
            <a:blip r:embed="rId2"/>
            <a:stretch>
              <a:fillRect/>
            </a:stretch>
          </p:blipFill>
          <p:spPr>
            <a:xfrm>
              <a:off x="1314450" y="3392996"/>
              <a:ext cx="6515100" cy="3009900"/>
            </a:xfrm>
            <a:prstGeom prst="rect">
              <a:avLst/>
            </a:prstGeom>
          </p:spPr>
        </p:pic>
        <p:sp>
          <p:nvSpPr>
            <p:cNvPr id="5" name="Rectangle 4"/>
            <p:cNvSpPr/>
            <p:nvPr/>
          </p:nvSpPr>
          <p:spPr>
            <a:xfrm>
              <a:off x="1314450" y="4715669"/>
              <a:ext cx="1565362" cy="3960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006638" y="5399745"/>
              <a:ext cx="2969518" cy="4680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988166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526070"/>
          </a:xfrm>
        </p:spPr>
        <p:txBody>
          <a:bodyPr/>
          <a:lstStyle/>
          <a:p>
            <a:r>
              <a:rPr lang="en-GB" dirty="0" smtClean="0"/>
              <a:t>Button timers - cream</a:t>
            </a:r>
            <a:endParaRPr lang="en-GB" dirty="0"/>
          </a:p>
        </p:txBody>
      </p:sp>
      <p:sp>
        <p:nvSpPr>
          <p:cNvPr id="6" name="Oval 33"/>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a:t>End</a:t>
            </a:r>
          </a:p>
        </p:txBody>
      </p:sp>
      <p:sp>
        <p:nvSpPr>
          <p:cNvPr id="7" name="Oval 32"/>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a:t>
            </a:r>
          </a:p>
        </p:txBody>
      </p:sp>
      <p:sp>
        <p:nvSpPr>
          <p:cNvPr id="8" name="Oval 31"/>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a:t>
            </a:r>
          </a:p>
        </p:txBody>
      </p:sp>
      <p:sp>
        <p:nvSpPr>
          <p:cNvPr id="9" name="Oval 30"/>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3</a:t>
            </a:r>
          </a:p>
        </p:txBody>
      </p:sp>
      <p:sp>
        <p:nvSpPr>
          <p:cNvPr id="10" name="Oval 29"/>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4</a:t>
            </a:r>
          </a:p>
        </p:txBody>
      </p:sp>
      <p:sp>
        <p:nvSpPr>
          <p:cNvPr id="11" name="Oval 28"/>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5</a:t>
            </a:r>
          </a:p>
        </p:txBody>
      </p:sp>
      <p:sp>
        <p:nvSpPr>
          <p:cNvPr id="12" name="Oval 27"/>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6</a:t>
            </a:r>
          </a:p>
        </p:txBody>
      </p:sp>
      <p:sp>
        <p:nvSpPr>
          <p:cNvPr id="13" name="Oval 26"/>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7</a:t>
            </a:r>
          </a:p>
        </p:txBody>
      </p:sp>
      <p:sp>
        <p:nvSpPr>
          <p:cNvPr id="14" name="Oval 25"/>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8</a:t>
            </a:r>
          </a:p>
        </p:txBody>
      </p:sp>
      <p:sp>
        <p:nvSpPr>
          <p:cNvPr id="15" name="Oval 24"/>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9</a:t>
            </a:r>
          </a:p>
        </p:txBody>
      </p:sp>
      <p:sp>
        <p:nvSpPr>
          <p:cNvPr id="16" name="Oval 23"/>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10</a:t>
            </a:r>
          </a:p>
        </p:txBody>
      </p:sp>
      <p:sp>
        <p:nvSpPr>
          <p:cNvPr id="17" name="Oval 22"/>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11</a:t>
            </a:r>
          </a:p>
        </p:txBody>
      </p:sp>
      <p:sp>
        <p:nvSpPr>
          <p:cNvPr id="18" name="Oval 21"/>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12</a:t>
            </a:r>
          </a:p>
        </p:txBody>
      </p:sp>
      <p:sp>
        <p:nvSpPr>
          <p:cNvPr id="19" name="Oval 20"/>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13</a:t>
            </a:r>
          </a:p>
        </p:txBody>
      </p:sp>
      <p:sp>
        <p:nvSpPr>
          <p:cNvPr id="20" name="Oval 19"/>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14</a:t>
            </a:r>
          </a:p>
        </p:txBody>
      </p:sp>
      <p:sp>
        <p:nvSpPr>
          <p:cNvPr id="21" name="Oval 18"/>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15</a:t>
            </a:r>
          </a:p>
        </p:txBody>
      </p:sp>
      <p:sp>
        <p:nvSpPr>
          <p:cNvPr id="22" name="Oval 17"/>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16</a:t>
            </a:r>
          </a:p>
        </p:txBody>
      </p:sp>
      <p:sp>
        <p:nvSpPr>
          <p:cNvPr id="23" name="Oval 16"/>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17</a:t>
            </a:r>
          </a:p>
        </p:txBody>
      </p:sp>
      <p:sp>
        <p:nvSpPr>
          <p:cNvPr id="24" name="Oval 15"/>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18</a:t>
            </a:r>
          </a:p>
        </p:txBody>
      </p:sp>
      <p:sp>
        <p:nvSpPr>
          <p:cNvPr id="25" name="Oval 14"/>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19</a:t>
            </a:r>
          </a:p>
        </p:txBody>
      </p:sp>
      <p:sp>
        <p:nvSpPr>
          <p:cNvPr id="26" name="Oval 13"/>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20</a:t>
            </a:r>
          </a:p>
        </p:txBody>
      </p:sp>
      <p:sp>
        <p:nvSpPr>
          <p:cNvPr id="27" name="Oval 12"/>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21</a:t>
            </a:r>
          </a:p>
        </p:txBody>
      </p:sp>
      <p:sp>
        <p:nvSpPr>
          <p:cNvPr id="28" name="Oval 11"/>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22</a:t>
            </a:r>
          </a:p>
        </p:txBody>
      </p:sp>
      <p:sp>
        <p:nvSpPr>
          <p:cNvPr id="29" name="Oval 10"/>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23</a:t>
            </a:r>
          </a:p>
        </p:txBody>
      </p:sp>
      <p:sp>
        <p:nvSpPr>
          <p:cNvPr id="30" name="Oval 9"/>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24</a:t>
            </a:r>
          </a:p>
        </p:txBody>
      </p:sp>
      <p:sp>
        <p:nvSpPr>
          <p:cNvPr id="31" name="Oval 8"/>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25</a:t>
            </a:r>
          </a:p>
        </p:txBody>
      </p:sp>
      <p:sp>
        <p:nvSpPr>
          <p:cNvPr id="32" name="Oval 7"/>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26</a:t>
            </a:r>
          </a:p>
        </p:txBody>
      </p:sp>
      <p:sp>
        <p:nvSpPr>
          <p:cNvPr id="33" name="Oval 6"/>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27</a:t>
            </a:r>
          </a:p>
        </p:txBody>
      </p:sp>
      <p:sp>
        <p:nvSpPr>
          <p:cNvPr id="34" name="Oval 5"/>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28</a:t>
            </a:r>
          </a:p>
        </p:txBody>
      </p:sp>
      <p:sp>
        <p:nvSpPr>
          <p:cNvPr id="35" name="Oval 4"/>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29</a:t>
            </a:r>
          </a:p>
        </p:txBody>
      </p:sp>
      <p:sp>
        <p:nvSpPr>
          <p:cNvPr id="36" name="Oval 3"/>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30</a:t>
            </a:r>
          </a:p>
        </p:txBody>
      </p:sp>
      <p:sp>
        <p:nvSpPr>
          <p:cNvPr id="37" name="Oval 32"/>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31</a:t>
            </a:r>
            <a:endParaRPr lang="en-GB" sz="4400" dirty="0"/>
          </a:p>
        </p:txBody>
      </p:sp>
      <p:sp>
        <p:nvSpPr>
          <p:cNvPr id="38" name="Oval 31"/>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32</a:t>
            </a:r>
            <a:endParaRPr lang="en-GB" sz="4400" dirty="0"/>
          </a:p>
        </p:txBody>
      </p:sp>
      <p:sp>
        <p:nvSpPr>
          <p:cNvPr id="39" name="Oval 30"/>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33</a:t>
            </a:r>
            <a:endParaRPr lang="en-GB" sz="4400" dirty="0"/>
          </a:p>
        </p:txBody>
      </p:sp>
      <p:sp>
        <p:nvSpPr>
          <p:cNvPr id="40" name="Oval 29"/>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34</a:t>
            </a:r>
            <a:endParaRPr lang="en-GB" sz="4400" dirty="0"/>
          </a:p>
        </p:txBody>
      </p:sp>
      <p:sp>
        <p:nvSpPr>
          <p:cNvPr id="41" name="Oval 28"/>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35</a:t>
            </a:r>
            <a:endParaRPr lang="en-GB" sz="4400" dirty="0"/>
          </a:p>
        </p:txBody>
      </p:sp>
      <p:sp>
        <p:nvSpPr>
          <p:cNvPr id="42" name="Oval 27"/>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36</a:t>
            </a:r>
            <a:endParaRPr lang="en-GB" sz="4400" dirty="0"/>
          </a:p>
        </p:txBody>
      </p:sp>
      <p:sp>
        <p:nvSpPr>
          <p:cNvPr id="43" name="Oval 26"/>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37</a:t>
            </a:r>
            <a:endParaRPr lang="en-GB" sz="4400" dirty="0"/>
          </a:p>
        </p:txBody>
      </p:sp>
      <p:sp>
        <p:nvSpPr>
          <p:cNvPr id="44" name="Oval 25"/>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38</a:t>
            </a:r>
            <a:endParaRPr lang="en-GB" sz="4400" dirty="0"/>
          </a:p>
        </p:txBody>
      </p:sp>
      <p:sp>
        <p:nvSpPr>
          <p:cNvPr id="45" name="Oval 24"/>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39</a:t>
            </a:r>
            <a:endParaRPr lang="en-GB" sz="4400" dirty="0"/>
          </a:p>
        </p:txBody>
      </p:sp>
      <p:sp>
        <p:nvSpPr>
          <p:cNvPr id="46" name="Oval 23"/>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40</a:t>
            </a:r>
            <a:endParaRPr lang="en-GB" sz="4400" dirty="0"/>
          </a:p>
        </p:txBody>
      </p:sp>
      <p:sp>
        <p:nvSpPr>
          <p:cNvPr id="47" name="Oval 22"/>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41</a:t>
            </a:r>
            <a:endParaRPr lang="en-GB" sz="4400" dirty="0"/>
          </a:p>
        </p:txBody>
      </p:sp>
      <p:sp>
        <p:nvSpPr>
          <p:cNvPr id="48" name="Oval 21"/>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42</a:t>
            </a:r>
            <a:endParaRPr lang="en-GB" sz="4400" dirty="0"/>
          </a:p>
        </p:txBody>
      </p:sp>
      <p:sp>
        <p:nvSpPr>
          <p:cNvPr id="49" name="Oval 20"/>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43</a:t>
            </a:r>
            <a:endParaRPr lang="en-GB" sz="4400" dirty="0"/>
          </a:p>
        </p:txBody>
      </p:sp>
      <p:sp>
        <p:nvSpPr>
          <p:cNvPr id="50" name="Oval 19"/>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44</a:t>
            </a:r>
            <a:endParaRPr lang="en-GB" sz="4400" dirty="0"/>
          </a:p>
        </p:txBody>
      </p:sp>
      <p:sp>
        <p:nvSpPr>
          <p:cNvPr id="51" name="Oval 18"/>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45</a:t>
            </a:r>
            <a:endParaRPr lang="en-GB" sz="4400" dirty="0"/>
          </a:p>
        </p:txBody>
      </p:sp>
      <p:sp>
        <p:nvSpPr>
          <p:cNvPr id="52" name="Oval 17"/>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46</a:t>
            </a:r>
            <a:endParaRPr lang="en-GB" sz="4400" dirty="0"/>
          </a:p>
        </p:txBody>
      </p:sp>
      <p:sp>
        <p:nvSpPr>
          <p:cNvPr id="53" name="Oval 16"/>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47</a:t>
            </a:r>
            <a:endParaRPr lang="en-GB" sz="4400" dirty="0"/>
          </a:p>
        </p:txBody>
      </p:sp>
      <p:sp>
        <p:nvSpPr>
          <p:cNvPr id="54" name="Oval 15"/>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48</a:t>
            </a:r>
            <a:endParaRPr lang="en-GB" sz="4400" dirty="0"/>
          </a:p>
        </p:txBody>
      </p:sp>
      <p:sp>
        <p:nvSpPr>
          <p:cNvPr id="55" name="Oval 14"/>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49</a:t>
            </a:r>
            <a:endParaRPr lang="en-GB" sz="4400" dirty="0"/>
          </a:p>
        </p:txBody>
      </p:sp>
      <p:sp>
        <p:nvSpPr>
          <p:cNvPr id="56" name="Oval 13"/>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50</a:t>
            </a:r>
            <a:endParaRPr lang="en-GB" sz="4400" dirty="0"/>
          </a:p>
        </p:txBody>
      </p:sp>
      <p:sp>
        <p:nvSpPr>
          <p:cNvPr id="57" name="Oval 12"/>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51</a:t>
            </a:r>
            <a:endParaRPr lang="en-GB" sz="4400" dirty="0"/>
          </a:p>
        </p:txBody>
      </p:sp>
      <p:sp>
        <p:nvSpPr>
          <p:cNvPr id="58" name="Oval 11"/>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52</a:t>
            </a:r>
            <a:endParaRPr lang="en-GB" sz="4400" dirty="0"/>
          </a:p>
        </p:txBody>
      </p:sp>
      <p:sp>
        <p:nvSpPr>
          <p:cNvPr id="59" name="Oval 10"/>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53</a:t>
            </a:r>
            <a:endParaRPr lang="en-GB" sz="4400" dirty="0"/>
          </a:p>
        </p:txBody>
      </p:sp>
      <p:sp>
        <p:nvSpPr>
          <p:cNvPr id="60" name="Oval 9"/>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54</a:t>
            </a:r>
            <a:endParaRPr lang="en-GB" sz="4400" dirty="0"/>
          </a:p>
        </p:txBody>
      </p:sp>
      <p:sp>
        <p:nvSpPr>
          <p:cNvPr id="61" name="Oval 8"/>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55</a:t>
            </a:r>
            <a:endParaRPr lang="en-GB" sz="4400" dirty="0"/>
          </a:p>
        </p:txBody>
      </p:sp>
      <p:sp>
        <p:nvSpPr>
          <p:cNvPr id="62" name="Oval 7"/>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56</a:t>
            </a:r>
            <a:endParaRPr lang="en-GB" sz="4400" dirty="0"/>
          </a:p>
        </p:txBody>
      </p:sp>
      <p:sp>
        <p:nvSpPr>
          <p:cNvPr id="63" name="Oval 6"/>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57</a:t>
            </a:r>
            <a:endParaRPr lang="en-GB" sz="4400" dirty="0"/>
          </a:p>
        </p:txBody>
      </p:sp>
      <p:sp>
        <p:nvSpPr>
          <p:cNvPr id="64" name="Oval 5"/>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58</a:t>
            </a:r>
            <a:endParaRPr lang="en-GB" sz="4400" dirty="0"/>
          </a:p>
        </p:txBody>
      </p:sp>
      <p:sp>
        <p:nvSpPr>
          <p:cNvPr id="65" name="Oval 4"/>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59</a:t>
            </a:r>
            <a:endParaRPr lang="en-GB" sz="4400" dirty="0"/>
          </a:p>
        </p:txBody>
      </p:sp>
      <p:sp>
        <p:nvSpPr>
          <p:cNvPr id="66" name="Oval 3"/>
          <p:cNvSpPr>
            <a:spLocks noChangeArrowheads="1"/>
          </p:cNvSpPr>
          <p:nvPr/>
        </p:nvSpPr>
        <p:spPr bwMode="auto">
          <a:xfrm>
            <a:off x="1359694"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60</a:t>
            </a:r>
            <a:endParaRPr lang="en-GB" sz="4400" dirty="0"/>
          </a:p>
        </p:txBody>
      </p:sp>
      <p:sp>
        <p:nvSpPr>
          <p:cNvPr id="67" name="Oval 33"/>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a:t>End</a:t>
            </a:r>
          </a:p>
        </p:txBody>
      </p:sp>
      <p:sp>
        <p:nvSpPr>
          <p:cNvPr id="68" name="Oval 32"/>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a:t>
            </a:r>
          </a:p>
        </p:txBody>
      </p:sp>
      <p:sp>
        <p:nvSpPr>
          <p:cNvPr id="69" name="Oval 31"/>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a:t>
            </a:r>
          </a:p>
        </p:txBody>
      </p:sp>
      <p:sp>
        <p:nvSpPr>
          <p:cNvPr id="70" name="Oval 30"/>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3</a:t>
            </a:r>
          </a:p>
        </p:txBody>
      </p:sp>
      <p:sp>
        <p:nvSpPr>
          <p:cNvPr id="71" name="Oval 29"/>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4</a:t>
            </a:r>
          </a:p>
        </p:txBody>
      </p:sp>
      <p:sp>
        <p:nvSpPr>
          <p:cNvPr id="72" name="Oval 28"/>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5</a:t>
            </a:r>
          </a:p>
        </p:txBody>
      </p:sp>
      <p:sp>
        <p:nvSpPr>
          <p:cNvPr id="73" name="Oval 27"/>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6</a:t>
            </a:r>
          </a:p>
        </p:txBody>
      </p:sp>
      <p:sp>
        <p:nvSpPr>
          <p:cNvPr id="74" name="Oval 26"/>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7</a:t>
            </a:r>
          </a:p>
        </p:txBody>
      </p:sp>
      <p:sp>
        <p:nvSpPr>
          <p:cNvPr id="75" name="Oval 25"/>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8</a:t>
            </a:r>
          </a:p>
        </p:txBody>
      </p:sp>
      <p:sp>
        <p:nvSpPr>
          <p:cNvPr id="76" name="Oval 24"/>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9</a:t>
            </a:r>
          </a:p>
        </p:txBody>
      </p:sp>
      <p:sp>
        <p:nvSpPr>
          <p:cNvPr id="77" name="Oval 23"/>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10</a:t>
            </a:r>
          </a:p>
        </p:txBody>
      </p:sp>
      <p:sp>
        <p:nvSpPr>
          <p:cNvPr id="78" name="Oval 22"/>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11</a:t>
            </a:r>
          </a:p>
        </p:txBody>
      </p:sp>
      <p:sp>
        <p:nvSpPr>
          <p:cNvPr id="79" name="Oval 21"/>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12</a:t>
            </a:r>
          </a:p>
        </p:txBody>
      </p:sp>
      <p:sp>
        <p:nvSpPr>
          <p:cNvPr id="80" name="Oval 20"/>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13</a:t>
            </a:r>
          </a:p>
        </p:txBody>
      </p:sp>
      <p:sp>
        <p:nvSpPr>
          <p:cNvPr id="81" name="Oval 19"/>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14</a:t>
            </a:r>
          </a:p>
        </p:txBody>
      </p:sp>
      <p:sp>
        <p:nvSpPr>
          <p:cNvPr id="82" name="Oval 18"/>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15</a:t>
            </a:r>
          </a:p>
        </p:txBody>
      </p:sp>
      <p:sp>
        <p:nvSpPr>
          <p:cNvPr id="83" name="Oval 17"/>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16</a:t>
            </a:r>
          </a:p>
        </p:txBody>
      </p:sp>
      <p:sp>
        <p:nvSpPr>
          <p:cNvPr id="84" name="Oval 16"/>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17</a:t>
            </a:r>
          </a:p>
        </p:txBody>
      </p:sp>
      <p:sp>
        <p:nvSpPr>
          <p:cNvPr id="85" name="Oval 15"/>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18</a:t>
            </a:r>
          </a:p>
        </p:txBody>
      </p:sp>
      <p:sp>
        <p:nvSpPr>
          <p:cNvPr id="86" name="Oval 14"/>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19</a:t>
            </a:r>
          </a:p>
        </p:txBody>
      </p:sp>
      <p:sp>
        <p:nvSpPr>
          <p:cNvPr id="87" name="Oval 13"/>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20</a:t>
            </a:r>
          </a:p>
        </p:txBody>
      </p:sp>
      <p:sp>
        <p:nvSpPr>
          <p:cNvPr id="88" name="Oval 12"/>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21</a:t>
            </a:r>
          </a:p>
        </p:txBody>
      </p:sp>
      <p:sp>
        <p:nvSpPr>
          <p:cNvPr id="89" name="Oval 11"/>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22</a:t>
            </a:r>
          </a:p>
        </p:txBody>
      </p:sp>
      <p:sp>
        <p:nvSpPr>
          <p:cNvPr id="90" name="Oval 10"/>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23</a:t>
            </a:r>
          </a:p>
        </p:txBody>
      </p:sp>
      <p:sp>
        <p:nvSpPr>
          <p:cNvPr id="91" name="Oval 9"/>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24</a:t>
            </a:r>
          </a:p>
        </p:txBody>
      </p:sp>
      <p:sp>
        <p:nvSpPr>
          <p:cNvPr id="92" name="Oval 8"/>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25</a:t>
            </a:r>
          </a:p>
        </p:txBody>
      </p:sp>
      <p:sp>
        <p:nvSpPr>
          <p:cNvPr id="93" name="Oval 7"/>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26</a:t>
            </a:r>
          </a:p>
        </p:txBody>
      </p:sp>
      <p:sp>
        <p:nvSpPr>
          <p:cNvPr id="94" name="Oval 6"/>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27</a:t>
            </a:r>
          </a:p>
        </p:txBody>
      </p:sp>
      <p:sp>
        <p:nvSpPr>
          <p:cNvPr id="95" name="Oval 5"/>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28</a:t>
            </a:r>
          </a:p>
        </p:txBody>
      </p:sp>
      <p:sp>
        <p:nvSpPr>
          <p:cNvPr id="96" name="Oval 4"/>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29</a:t>
            </a:r>
          </a:p>
        </p:txBody>
      </p:sp>
      <p:sp>
        <p:nvSpPr>
          <p:cNvPr id="97" name="Oval 3"/>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30</a:t>
            </a:r>
          </a:p>
        </p:txBody>
      </p:sp>
      <p:sp>
        <p:nvSpPr>
          <p:cNvPr id="98" name="Oval 32"/>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31</a:t>
            </a:r>
            <a:endParaRPr lang="en-GB" sz="4400" dirty="0"/>
          </a:p>
        </p:txBody>
      </p:sp>
      <p:sp>
        <p:nvSpPr>
          <p:cNvPr id="99" name="Oval 31"/>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32</a:t>
            </a:r>
            <a:endParaRPr lang="en-GB" sz="4400" dirty="0"/>
          </a:p>
        </p:txBody>
      </p:sp>
      <p:sp>
        <p:nvSpPr>
          <p:cNvPr id="100" name="Oval 30"/>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33</a:t>
            </a:r>
            <a:endParaRPr lang="en-GB" sz="4400" dirty="0"/>
          </a:p>
        </p:txBody>
      </p:sp>
      <p:sp>
        <p:nvSpPr>
          <p:cNvPr id="101" name="Oval 29"/>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34</a:t>
            </a:r>
            <a:endParaRPr lang="en-GB" sz="4400" dirty="0"/>
          </a:p>
        </p:txBody>
      </p:sp>
      <p:sp>
        <p:nvSpPr>
          <p:cNvPr id="102" name="Oval 28"/>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35</a:t>
            </a:r>
            <a:endParaRPr lang="en-GB" sz="4400" dirty="0"/>
          </a:p>
        </p:txBody>
      </p:sp>
      <p:sp>
        <p:nvSpPr>
          <p:cNvPr id="103" name="Oval 27"/>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36</a:t>
            </a:r>
            <a:endParaRPr lang="en-GB" sz="4400" dirty="0"/>
          </a:p>
        </p:txBody>
      </p:sp>
      <p:sp>
        <p:nvSpPr>
          <p:cNvPr id="104" name="Oval 26"/>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37</a:t>
            </a:r>
            <a:endParaRPr lang="en-GB" sz="4400" dirty="0"/>
          </a:p>
        </p:txBody>
      </p:sp>
      <p:sp>
        <p:nvSpPr>
          <p:cNvPr id="105" name="Oval 25"/>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38</a:t>
            </a:r>
            <a:endParaRPr lang="en-GB" sz="4400" dirty="0"/>
          </a:p>
        </p:txBody>
      </p:sp>
      <p:sp>
        <p:nvSpPr>
          <p:cNvPr id="106" name="Oval 24"/>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39</a:t>
            </a:r>
            <a:endParaRPr lang="en-GB" sz="4400" dirty="0"/>
          </a:p>
        </p:txBody>
      </p:sp>
      <p:sp>
        <p:nvSpPr>
          <p:cNvPr id="107" name="Oval 23"/>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40</a:t>
            </a:r>
            <a:endParaRPr lang="en-GB" sz="4400" dirty="0"/>
          </a:p>
        </p:txBody>
      </p:sp>
      <p:sp>
        <p:nvSpPr>
          <p:cNvPr id="108" name="Oval 22"/>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41</a:t>
            </a:r>
            <a:endParaRPr lang="en-GB" sz="4400" dirty="0"/>
          </a:p>
        </p:txBody>
      </p:sp>
      <p:sp>
        <p:nvSpPr>
          <p:cNvPr id="109" name="Oval 21"/>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42</a:t>
            </a:r>
            <a:endParaRPr lang="en-GB" sz="4400" dirty="0"/>
          </a:p>
        </p:txBody>
      </p:sp>
      <p:sp>
        <p:nvSpPr>
          <p:cNvPr id="110" name="Oval 20"/>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43</a:t>
            </a:r>
            <a:endParaRPr lang="en-GB" sz="4400" dirty="0"/>
          </a:p>
        </p:txBody>
      </p:sp>
      <p:sp>
        <p:nvSpPr>
          <p:cNvPr id="111" name="Oval 19"/>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44</a:t>
            </a:r>
            <a:endParaRPr lang="en-GB" sz="4400" dirty="0"/>
          </a:p>
        </p:txBody>
      </p:sp>
      <p:sp>
        <p:nvSpPr>
          <p:cNvPr id="112" name="Oval 18"/>
          <p:cNvSpPr>
            <a:spLocks noChangeArrowheads="1"/>
          </p:cNvSpPr>
          <p:nvPr/>
        </p:nvSpPr>
        <p:spPr bwMode="auto">
          <a:xfrm>
            <a:off x="3954463"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45</a:t>
            </a:r>
            <a:endParaRPr lang="en-GB" sz="4400" dirty="0"/>
          </a:p>
        </p:txBody>
      </p:sp>
      <p:sp>
        <p:nvSpPr>
          <p:cNvPr id="113" name="Oval 33"/>
          <p:cNvSpPr>
            <a:spLocks noChangeArrowheads="1"/>
          </p:cNvSpPr>
          <p:nvPr/>
        </p:nvSpPr>
        <p:spPr bwMode="auto">
          <a:xfrm>
            <a:off x="6549232"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a:t>End</a:t>
            </a:r>
          </a:p>
        </p:txBody>
      </p:sp>
      <p:sp>
        <p:nvSpPr>
          <p:cNvPr id="114" name="Oval 32"/>
          <p:cNvSpPr>
            <a:spLocks noChangeArrowheads="1"/>
          </p:cNvSpPr>
          <p:nvPr/>
        </p:nvSpPr>
        <p:spPr bwMode="auto">
          <a:xfrm>
            <a:off x="6549232"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a:t>
            </a:r>
          </a:p>
        </p:txBody>
      </p:sp>
      <p:sp>
        <p:nvSpPr>
          <p:cNvPr id="115" name="Oval 31"/>
          <p:cNvSpPr>
            <a:spLocks noChangeArrowheads="1"/>
          </p:cNvSpPr>
          <p:nvPr/>
        </p:nvSpPr>
        <p:spPr bwMode="auto">
          <a:xfrm>
            <a:off x="6549232"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a:t>
            </a:r>
          </a:p>
        </p:txBody>
      </p:sp>
      <p:sp>
        <p:nvSpPr>
          <p:cNvPr id="116" name="Oval 30"/>
          <p:cNvSpPr>
            <a:spLocks noChangeArrowheads="1"/>
          </p:cNvSpPr>
          <p:nvPr/>
        </p:nvSpPr>
        <p:spPr bwMode="auto">
          <a:xfrm>
            <a:off x="6549232"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3</a:t>
            </a:r>
          </a:p>
        </p:txBody>
      </p:sp>
      <p:sp>
        <p:nvSpPr>
          <p:cNvPr id="117" name="Oval 29"/>
          <p:cNvSpPr>
            <a:spLocks noChangeArrowheads="1"/>
          </p:cNvSpPr>
          <p:nvPr/>
        </p:nvSpPr>
        <p:spPr bwMode="auto">
          <a:xfrm>
            <a:off x="6549232"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4</a:t>
            </a:r>
          </a:p>
        </p:txBody>
      </p:sp>
      <p:sp>
        <p:nvSpPr>
          <p:cNvPr id="118" name="Oval 28"/>
          <p:cNvSpPr>
            <a:spLocks noChangeArrowheads="1"/>
          </p:cNvSpPr>
          <p:nvPr/>
        </p:nvSpPr>
        <p:spPr bwMode="auto">
          <a:xfrm>
            <a:off x="6549232"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5</a:t>
            </a:r>
          </a:p>
        </p:txBody>
      </p:sp>
      <p:sp>
        <p:nvSpPr>
          <p:cNvPr id="119" name="Oval 27"/>
          <p:cNvSpPr>
            <a:spLocks noChangeArrowheads="1"/>
          </p:cNvSpPr>
          <p:nvPr/>
        </p:nvSpPr>
        <p:spPr bwMode="auto">
          <a:xfrm>
            <a:off x="6549232"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6</a:t>
            </a:r>
          </a:p>
        </p:txBody>
      </p:sp>
      <p:sp>
        <p:nvSpPr>
          <p:cNvPr id="120" name="Oval 26"/>
          <p:cNvSpPr>
            <a:spLocks noChangeArrowheads="1"/>
          </p:cNvSpPr>
          <p:nvPr/>
        </p:nvSpPr>
        <p:spPr bwMode="auto">
          <a:xfrm>
            <a:off x="6549232"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7</a:t>
            </a:r>
          </a:p>
        </p:txBody>
      </p:sp>
      <p:sp>
        <p:nvSpPr>
          <p:cNvPr id="121" name="Oval 25"/>
          <p:cNvSpPr>
            <a:spLocks noChangeArrowheads="1"/>
          </p:cNvSpPr>
          <p:nvPr/>
        </p:nvSpPr>
        <p:spPr bwMode="auto">
          <a:xfrm>
            <a:off x="6549232"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8</a:t>
            </a:r>
          </a:p>
        </p:txBody>
      </p:sp>
      <p:sp>
        <p:nvSpPr>
          <p:cNvPr id="122" name="Oval 24"/>
          <p:cNvSpPr>
            <a:spLocks noChangeArrowheads="1"/>
          </p:cNvSpPr>
          <p:nvPr/>
        </p:nvSpPr>
        <p:spPr bwMode="auto">
          <a:xfrm>
            <a:off x="6549232"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9</a:t>
            </a:r>
          </a:p>
        </p:txBody>
      </p:sp>
      <p:sp>
        <p:nvSpPr>
          <p:cNvPr id="123" name="Oval 23"/>
          <p:cNvSpPr>
            <a:spLocks noChangeArrowheads="1"/>
          </p:cNvSpPr>
          <p:nvPr/>
        </p:nvSpPr>
        <p:spPr bwMode="auto">
          <a:xfrm>
            <a:off x="6549232"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10</a:t>
            </a:r>
          </a:p>
        </p:txBody>
      </p:sp>
      <p:sp>
        <p:nvSpPr>
          <p:cNvPr id="124" name="Oval 22"/>
          <p:cNvSpPr>
            <a:spLocks noChangeArrowheads="1"/>
          </p:cNvSpPr>
          <p:nvPr/>
        </p:nvSpPr>
        <p:spPr bwMode="auto">
          <a:xfrm>
            <a:off x="6549232"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11</a:t>
            </a:r>
          </a:p>
        </p:txBody>
      </p:sp>
      <p:sp>
        <p:nvSpPr>
          <p:cNvPr id="125" name="Oval 21"/>
          <p:cNvSpPr>
            <a:spLocks noChangeArrowheads="1"/>
          </p:cNvSpPr>
          <p:nvPr/>
        </p:nvSpPr>
        <p:spPr bwMode="auto">
          <a:xfrm>
            <a:off x="6549232"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12</a:t>
            </a:r>
          </a:p>
        </p:txBody>
      </p:sp>
      <p:sp>
        <p:nvSpPr>
          <p:cNvPr id="126" name="Oval 20"/>
          <p:cNvSpPr>
            <a:spLocks noChangeArrowheads="1"/>
          </p:cNvSpPr>
          <p:nvPr/>
        </p:nvSpPr>
        <p:spPr bwMode="auto">
          <a:xfrm>
            <a:off x="6549232"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13</a:t>
            </a:r>
          </a:p>
        </p:txBody>
      </p:sp>
      <p:sp>
        <p:nvSpPr>
          <p:cNvPr id="127" name="Oval 19"/>
          <p:cNvSpPr>
            <a:spLocks noChangeArrowheads="1"/>
          </p:cNvSpPr>
          <p:nvPr/>
        </p:nvSpPr>
        <p:spPr bwMode="auto">
          <a:xfrm>
            <a:off x="6549232"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14</a:t>
            </a:r>
          </a:p>
        </p:txBody>
      </p:sp>
      <p:sp>
        <p:nvSpPr>
          <p:cNvPr id="128" name="Oval 18"/>
          <p:cNvSpPr>
            <a:spLocks noChangeArrowheads="1"/>
          </p:cNvSpPr>
          <p:nvPr/>
        </p:nvSpPr>
        <p:spPr bwMode="auto">
          <a:xfrm>
            <a:off x="6549232"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15</a:t>
            </a:r>
          </a:p>
        </p:txBody>
      </p:sp>
      <p:sp>
        <p:nvSpPr>
          <p:cNvPr id="129" name="Oval 17"/>
          <p:cNvSpPr>
            <a:spLocks noChangeArrowheads="1"/>
          </p:cNvSpPr>
          <p:nvPr/>
        </p:nvSpPr>
        <p:spPr bwMode="auto">
          <a:xfrm>
            <a:off x="6549232"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16</a:t>
            </a:r>
          </a:p>
        </p:txBody>
      </p:sp>
      <p:sp>
        <p:nvSpPr>
          <p:cNvPr id="130" name="Oval 16"/>
          <p:cNvSpPr>
            <a:spLocks noChangeArrowheads="1"/>
          </p:cNvSpPr>
          <p:nvPr/>
        </p:nvSpPr>
        <p:spPr bwMode="auto">
          <a:xfrm>
            <a:off x="6549232"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17</a:t>
            </a:r>
          </a:p>
        </p:txBody>
      </p:sp>
      <p:sp>
        <p:nvSpPr>
          <p:cNvPr id="131" name="Oval 15"/>
          <p:cNvSpPr>
            <a:spLocks noChangeArrowheads="1"/>
          </p:cNvSpPr>
          <p:nvPr/>
        </p:nvSpPr>
        <p:spPr bwMode="auto">
          <a:xfrm>
            <a:off x="6549232"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18</a:t>
            </a:r>
          </a:p>
        </p:txBody>
      </p:sp>
      <p:sp>
        <p:nvSpPr>
          <p:cNvPr id="132" name="Oval 14"/>
          <p:cNvSpPr>
            <a:spLocks noChangeArrowheads="1"/>
          </p:cNvSpPr>
          <p:nvPr/>
        </p:nvSpPr>
        <p:spPr bwMode="auto">
          <a:xfrm>
            <a:off x="6549232"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19</a:t>
            </a:r>
          </a:p>
        </p:txBody>
      </p:sp>
      <p:sp>
        <p:nvSpPr>
          <p:cNvPr id="133" name="Oval 13"/>
          <p:cNvSpPr>
            <a:spLocks noChangeArrowheads="1"/>
          </p:cNvSpPr>
          <p:nvPr/>
        </p:nvSpPr>
        <p:spPr bwMode="auto">
          <a:xfrm>
            <a:off x="6549232"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20</a:t>
            </a:r>
          </a:p>
        </p:txBody>
      </p:sp>
      <p:sp>
        <p:nvSpPr>
          <p:cNvPr id="134" name="Oval 12"/>
          <p:cNvSpPr>
            <a:spLocks noChangeArrowheads="1"/>
          </p:cNvSpPr>
          <p:nvPr/>
        </p:nvSpPr>
        <p:spPr bwMode="auto">
          <a:xfrm>
            <a:off x="6549232"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21</a:t>
            </a:r>
          </a:p>
        </p:txBody>
      </p:sp>
      <p:sp>
        <p:nvSpPr>
          <p:cNvPr id="135" name="Oval 11"/>
          <p:cNvSpPr>
            <a:spLocks noChangeArrowheads="1"/>
          </p:cNvSpPr>
          <p:nvPr/>
        </p:nvSpPr>
        <p:spPr bwMode="auto">
          <a:xfrm>
            <a:off x="6549232"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22</a:t>
            </a:r>
          </a:p>
        </p:txBody>
      </p:sp>
      <p:sp>
        <p:nvSpPr>
          <p:cNvPr id="136" name="Oval 10"/>
          <p:cNvSpPr>
            <a:spLocks noChangeArrowheads="1"/>
          </p:cNvSpPr>
          <p:nvPr/>
        </p:nvSpPr>
        <p:spPr bwMode="auto">
          <a:xfrm>
            <a:off x="6549232"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23</a:t>
            </a:r>
          </a:p>
        </p:txBody>
      </p:sp>
      <p:sp>
        <p:nvSpPr>
          <p:cNvPr id="137" name="Oval 9"/>
          <p:cNvSpPr>
            <a:spLocks noChangeArrowheads="1"/>
          </p:cNvSpPr>
          <p:nvPr/>
        </p:nvSpPr>
        <p:spPr bwMode="auto">
          <a:xfrm>
            <a:off x="6549232"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24</a:t>
            </a:r>
          </a:p>
        </p:txBody>
      </p:sp>
      <p:sp>
        <p:nvSpPr>
          <p:cNvPr id="138" name="Oval 8"/>
          <p:cNvSpPr>
            <a:spLocks noChangeArrowheads="1"/>
          </p:cNvSpPr>
          <p:nvPr/>
        </p:nvSpPr>
        <p:spPr bwMode="auto">
          <a:xfrm>
            <a:off x="6549232"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25</a:t>
            </a:r>
          </a:p>
        </p:txBody>
      </p:sp>
      <p:sp>
        <p:nvSpPr>
          <p:cNvPr id="139" name="Oval 7"/>
          <p:cNvSpPr>
            <a:spLocks noChangeArrowheads="1"/>
          </p:cNvSpPr>
          <p:nvPr/>
        </p:nvSpPr>
        <p:spPr bwMode="auto">
          <a:xfrm>
            <a:off x="6549232"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26</a:t>
            </a:r>
          </a:p>
        </p:txBody>
      </p:sp>
      <p:sp>
        <p:nvSpPr>
          <p:cNvPr id="140" name="Oval 6"/>
          <p:cNvSpPr>
            <a:spLocks noChangeArrowheads="1"/>
          </p:cNvSpPr>
          <p:nvPr/>
        </p:nvSpPr>
        <p:spPr bwMode="auto">
          <a:xfrm>
            <a:off x="6549232"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27</a:t>
            </a:r>
          </a:p>
        </p:txBody>
      </p:sp>
      <p:sp>
        <p:nvSpPr>
          <p:cNvPr id="141" name="Oval 5"/>
          <p:cNvSpPr>
            <a:spLocks noChangeArrowheads="1"/>
          </p:cNvSpPr>
          <p:nvPr/>
        </p:nvSpPr>
        <p:spPr bwMode="auto">
          <a:xfrm>
            <a:off x="6549232"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28</a:t>
            </a:r>
          </a:p>
        </p:txBody>
      </p:sp>
      <p:sp>
        <p:nvSpPr>
          <p:cNvPr id="142" name="Oval 4"/>
          <p:cNvSpPr>
            <a:spLocks noChangeArrowheads="1"/>
          </p:cNvSpPr>
          <p:nvPr/>
        </p:nvSpPr>
        <p:spPr bwMode="auto">
          <a:xfrm>
            <a:off x="6549232"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29</a:t>
            </a:r>
          </a:p>
        </p:txBody>
      </p:sp>
      <p:sp>
        <p:nvSpPr>
          <p:cNvPr id="143" name="Oval 3"/>
          <p:cNvSpPr>
            <a:spLocks noChangeArrowheads="1"/>
          </p:cNvSpPr>
          <p:nvPr/>
        </p:nvSpPr>
        <p:spPr bwMode="auto">
          <a:xfrm>
            <a:off x="6549232" y="2024844"/>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30</a:t>
            </a:r>
          </a:p>
        </p:txBody>
      </p:sp>
      <p:sp>
        <p:nvSpPr>
          <p:cNvPr id="144" name="Oval 33"/>
          <p:cNvSpPr>
            <a:spLocks noChangeArrowheads="1"/>
          </p:cNvSpPr>
          <p:nvPr/>
        </p:nvSpPr>
        <p:spPr bwMode="auto">
          <a:xfrm>
            <a:off x="1359694"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a:t>End</a:t>
            </a:r>
          </a:p>
        </p:txBody>
      </p:sp>
      <p:sp>
        <p:nvSpPr>
          <p:cNvPr id="145" name="Oval 32"/>
          <p:cNvSpPr>
            <a:spLocks noChangeArrowheads="1"/>
          </p:cNvSpPr>
          <p:nvPr/>
        </p:nvSpPr>
        <p:spPr bwMode="auto">
          <a:xfrm>
            <a:off x="1359694"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a:t>
            </a:r>
          </a:p>
        </p:txBody>
      </p:sp>
      <p:sp>
        <p:nvSpPr>
          <p:cNvPr id="146" name="Oval 31"/>
          <p:cNvSpPr>
            <a:spLocks noChangeArrowheads="1"/>
          </p:cNvSpPr>
          <p:nvPr/>
        </p:nvSpPr>
        <p:spPr bwMode="auto">
          <a:xfrm>
            <a:off x="1359694"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a:t>
            </a:r>
          </a:p>
        </p:txBody>
      </p:sp>
      <p:sp>
        <p:nvSpPr>
          <p:cNvPr id="147" name="Oval 30"/>
          <p:cNvSpPr>
            <a:spLocks noChangeArrowheads="1"/>
          </p:cNvSpPr>
          <p:nvPr/>
        </p:nvSpPr>
        <p:spPr bwMode="auto">
          <a:xfrm>
            <a:off x="1359694"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3</a:t>
            </a:r>
          </a:p>
        </p:txBody>
      </p:sp>
      <p:sp>
        <p:nvSpPr>
          <p:cNvPr id="148" name="Oval 29"/>
          <p:cNvSpPr>
            <a:spLocks noChangeArrowheads="1"/>
          </p:cNvSpPr>
          <p:nvPr/>
        </p:nvSpPr>
        <p:spPr bwMode="auto">
          <a:xfrm>
            <a:off x="1359694"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4</a:t>
            </a:r>
          </a:p>
        </p:txBody>
      </p:sp>
      <p:sp>
        <p:nvSpPr>
          <p:cNvPr id="149" name="Oval 28"/>
          <p:cNvSpPr>
            <a:spLocks noChangeArrowheads="1"/>
          </p:cNvSpPr>
          <p:nvPr/>
        </p:nvSpPr>
        <p:spPr bwMode="auto">
          <a:xfrm>
            <a:off x="1359694"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5</a:t>
            </a:r>
          </a:p>
        </p:txBody>
      </p:sp>
      <p:sp>
        <p:nvSpPr>
          <p:cNvPr id="150" name="Oval 27"/>
          <p:cNvSpPr>
            <a:spLocks noChangeArrowheads="1"/>
          </p:cNvSpPr>
          <p:nvPr/>
        </p:nvSpPr>
        <p:spPr bwMode="auto">
          <a:xfrm>
            <a:off x="1359694"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6</a:t>
            </a:r>
          </a:p>
        </p:txBody>
      </p:sp>
      <p:sp>
        <p:nvSpPr>
          <p:cNvPr id="151" name="Oval 26"/>
          <p:cNvSpPr>
            <a:spLocks noChangeArrowheads="1"/>
          </p:cNvSpPr>
          <p:nvPr/>
        </p:nvSpPr>
        <p:spPr bwMode="auto">
          <a:xfrm>
            <a:off x="1359694"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7</a:t>
            </a:r>
          </a:p>
        </p:txBody>
      </p:sp>
      <p:sp>
        <p:nvSpPr>
          <p:cNvPr id="152" name="Oval 25"/>
          <p:cNvSpPr>
            <a:spLocks noChangeArrowheads="1"/>
          </p:cNvSpPr>
          <p:nvPr/>
        </p:nvSpPr>
        <p:spPr bwMode="auto">
          <a:xfrm>
            <a:off x="1359694"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8</a:t>
            </a:r>
          </a:p>
        </p:txBody>
      </p:sp>
      <p:sp>
        <p:nvSpPr>
          <p:cNvPr id="153" name="Oval 24"/>
          <p:cNvSpPr>
            <a:spLocks noChangeArrowheads="1"/>
          </p:cNvSpPr>
          <p:nvPr/>
        </p:nvSpPr>
        <p:spPr bwMode="auto">
          <a:xfrm>
            <a:off x="1359694"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9</a:t>
            </a:r>
          </a:p>
        </p:txBody>
      </p:sp>
      <p:sp>
        <p:nvSpPr>
          <p:cNvPr id="154" name="Oval 23"/>
          <p:cNvSpPr>
            <a:spLocks noChangeArrowheads="1"/>
          </p:cNvSpPr>
          <p:nvPr/>
        </p:nvSpPr>
        <p:spPr bwMode="auto">
          <a:xfrm>
            <a:off x="1359694"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10</a:t>
            </a:r>
          </a:p>
        </p:txBody>
      </p:sp>
      <p:sp>
        <p:nvSpPr>
          <p:cNvPr id="155" name="Oval 22"/>
          <p:cNvSpPr>
            <a:spLocks noChangeArrowheads="1"/>
          </p:cNvSpPr>
          <p:nvPr/>
        </p:nvSpPr>
        <p:spPr bwMode="auto">
          <a:xfrm>
            <a:off x="1359694"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11</a:t>
            </a:r>
          </a:p>
        </p:txBody>
      </p:sp>
      <p:sp>
        <p:nvSpPr>
          <p:cNvPr id="156" name="Oval 21"/>
          <p:cNvSpPr>
            <a:spLocks noChangeArrowheads="1"/>
          </p:cNvSpPr>
          <p:nvPr/>
        </p:nvSpPr>
        <p:spPr bwMode="auto">
          <a:xfrm>
            <a:off x="1359694"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12</a:t>
            </a:r>
          </a:p>
        </p:txBody>
      </p:sp>
      <p:sp>
        <p:nvSpPr>
          <p:cNvPr id="157" name="Oval 20"/>
          <p:cNvSpPr>
            <a:spLocks noChangeArrowheads="1"/>
          </p:cNvSpPr>
          <p:nvPr/>
        </p:nvSpPr>
        <p:spPr bwMode="auto">
          <a:xfrm>
            <a:off x="1359694"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13</a:t>
            </a:r>
          </a:p>
        </p:txBody>
      </p:sp>
      <p:sp>
        <p:nvSpPr>
          <p:cNvPr id="158" name="Oval 19"/>
          <p:cNvSpPr>
            <a:spLocks noChangeArrowheads="1"/>
          </p:cNvSpPr>
          <p:nvPr/>
        </p:nvSpPr>
        <p:spPr bwMode="auto">
          <a:xfrm>
            <a:off x="1359694"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14</a:t>
            </a:r>
          </a:p>
        </p:txBody>
      </p:sp>
      <p:sp>
        <p:nvSpPr>
          <p:cNvPr id="159" name="Oval 18"/>
          <p:cNvSpPr>
            <a:spLocks noChangeArrowheads="1"/>
          </p:cNvSpPr>
          <p:nvPr/>
        </p:nvSpPr>
        <p:spPr bwMode="auto">
          <a:xfrm>
            <a:off x="1359694"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15</a:t>
            </a:r>
          </a:p>
        </p:txBody>
      </p:sp>
      <p:sp>
        <p:nvSpPr>
          <p:cNvPr id="160" name="Oval 17"/>
          <p:cNvSpPr>
            <a:spLocks noChangeArrowheads="1"/>
          </p:cNvSpPr>
          <p:nvPr/>
        </p:nvSpPr>
        <p:spPr bwMode="auto">
          <a:xfrm>
            <a:off x="1359694"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16</a:t>
            </a:r>
          </a:p>
        </p:txBody>
      </p:sp>
      <p:sp>
        <p:nvSpPr>
          <p:cNvPr id="161" name="Oval 16"/>
          <p:cNvSpPr>
            <a:spLocks noChangeArrowheads="1"/>
          </p:cNvSpPr>
          <p:nvPr/>
        </p:nvSpPr>
        <p:spPr bwMode="auto">
          <a:xfrm>
            <a:off x="1359694"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17</a:t>
            </a:r>
          </a:p>
        </p:txBody>
      </p:sp>
      <p:sp>
        <p:nvSpPr>
          <p:cNvPr id="162" name="Oval 15"/>
          <p:cNvSpPr>
            <a:spLocks noChangeArrowheads="1"/>
          </p:cNvSpPr>
          <p:nvPr/>
        </p:nvSpPr>
        <p:spPr bwMode="auto">
          <a:xfrm>
            <a:off x="1359694"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18</a:t>
            </a:r>
          </a:p>
        </p:txBody>
      </p:sp>
      <p:sp>
        <p:nvSpPr>
          <p:cNvPr id="163" name="Oval 14"/>
          <p:cNvSpPr>
            <a:spLocks noChangeArrowheads="1"/>
          </p:cNvSpPr>
          <p:nvPr/>
        </p:nvSpPr>
        <p:spPr bwMode="auto">
          <a:xfrm>
            <a:off x="1359694"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19</a:t>
            </a:r>
          </a:p>
        </p:txBody>
      </p:sp>
      <p:sp>
        <p:nvSpPr>
          <p:cNvPr id="164" name="Oval 13"/>
          <p:cNvSpPr>
            <a:spLocks noChangeArrowheads="1"/>
          </p:cNvSpPr>
          <p:nvPr/>
        </p:nvSpPr>
        <p:spPr bwMode="auto">
          <a:xfrm>
            <a:off x="1359694"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20</a:t>
            </a:r>
          </a:p>
        </p:txBody>
      </p:sp>
      <p:sp>
        <p:nvSpPr>
          <p:cNvPr id="165" name="Oval 33"/>
          <p:cNvSpPr>
            <a:spLocks noChangeArrowheads="1"/>
          </p:cNvSpPr>
          <p:nvPr/>
        </p:nvSpPr>
        <p:spPr bwMode="auto">
          <a:xfrm>
            <a:off x="3954463"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a:t>End</a:t>
            </a:r>
          </a:p>
        </p:txBody>
      </p:sp>
      <p:sp>
        <p:nvSpPr>
          <p:cNvPr id="166" name="Oval 32"/>
          <p:cNvSpPr>
            <a:spLocks noChangeArrowheads="1"/>
          </p:cNvSpPr>
          <p:nvPr/>
        </p:nvSpPr>
        <p:spPr bwMode="auto">
          <a:xfrm>
            <a:off x="3954463"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a:t>
            </a:r>
          </a:p>
        </p:txBody>
      </p:sp>
      <p:sp>
        <p:nvSpPr>
          <p:cNvPr id="167" name="Oval 31"/>
          <p:cNvSpPr>
            <a:spLocks noChangeArrowheads="1"/>
          </p:cNvSpPr>
          <p:nvPr/>
        </p:nvSpPr>
        <p:spPr bwMode="auto">
          <a:xfrm>
            <a:off x="3954463"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a:t>
            </a:r>
          </a:p>
        </p:txBody>
      </p:sp>
      <p:sp>
        <p:nvSpPr>
          <p:cNvPr id="168" name="Oval 30"/>
          <p:cNvSpPr>
            <a:spLocks noChangeArrowheads="1"/>
          </p:cNvSpPr>
          <p:nvPr/>
        </p:nvSpPr>
        <p:spPr bwMode="auto">
          <a:xfrm>
            <a:off x="3954463"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3</a:t>
            </a:r>
          </a:p>
        </p:txBody>
      </p:sp>
      <p:sp>
        <p:nvSpPr>
          <p:cNvPr id="169" name="Oval 29"/>
          <p:cNvSpPr>
            <a:spLocks noChangeArrowheads="1"/>
          </p:cNvSpPr>
          <p:nvPr/>
        </p:nvSpPr>
        <p:spPr bwMode="auto">
          <a:xfrm>
            <a:off x="3954463"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4</a:t>
            </a:r>
          </a:p>
        </p:txBody>
      </p:sp>
      <p:sp>
        <p:nvSpPr>
          <p:cNvPr id="170" name="Oval 28"/>
          <p:cNvSpPr>
            <a:spLocks noChangeArrowheads="1"/>
          </p:cNvSpPr>
          <p:nvPr/>
        </p:nvSpPr>
        <p:spPr bwMode="auto">
          <a:xfrm>
            <a:off x="3954463"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5</a:t>
            </a:r>
          </a:p>
        </p:txBody>
      </p:sp>
      <p:sp>
        <p:nvSpPr>
          <p:cNvPr id="171" name="Oval 27"/>
          <p:cNvSpPr>
            <a:spLocks noChangeArrowheads="1"/>
          </p:cNvSpPr>
          <p:nvPr/>
        </p:nvSpPr>
        <p:spPr bwMode="auto">
          <a:xfrm>
            <a:off x="3954463"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6</a:t>
            </a:r>
          </a:p>
        </p:txBody>
      </p:sp>
      <p:sp>
        <p:nvSpPr>
          <p:cNvPr id="172" name="Oval 26"/>
          <p:cNvSpPr>
            <a:spLocks noChangeArrowheads="1"/>
          </p:cNvSpPr>
          <p:nvPr/>
        </p:nvSpPr>
        <p:spPr bwMode="auto">
          <a:xfrm>
            <a:off x="3954463"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7</a:t>
            </a:r>
          </a:p>
        </p:txBody>
      </p:sp>
      <p:sp>
        <p:nvSpPr>
          <p:cNvPr id="173" name="Oval 25"/>
          <p:cNvSpPr>
            <a:spLocks noChangeArrowheads="1"/>
          </p:cNvSpPr>
          <p:nvPr/>
        </p:nvSpPr>
        <p:spPr bwMode="auto">
          <a:xfrm>
            <a:off x="3954463"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8</a:t>
            </a:r>
          </a:p>
        </p:txBody>
      </p:sp>
      <p:sp>
        <p:nvSpPr>
          <p:cNvPr id="174" name="Oval 24"/>
          <p:cNvSpPr>
            <a:spLocks noChangeArrowheads="1"/>
          </p:cNvSpPr>
          <p:nvPr/>
        </p:nvSpPr>
        <p:spPr bwMode="auto">
          <a:xfrm>
            <a:off x="3954463"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9</a:t>
            </a:r>
          </a:p>
        </p:txBody>
      </p:sp>
      <p:sp>
        <p:nvSpPr>
          <p:cNvPr id="175" name="Oval 23"/>
          <p:cNvSpPr>
            <a:spLocks noChangeArrowheads="1"/>
          </p:cNvSpPr>
          <p:nvPr/>
        </p:nvSpPr>
        <p:spPr bwMode="auto">
          <a:xfrm>
            <a:off x="3954463"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10</a:t>
            </a:r>
          </a:p>
        </p:txBody>
      </p:sp>
      <p:sp>
        <p:nvSpPr>
          <p:cNvPr id="176" name="Oval 22"/>
          <p:cNvSpPr>
            <a:spLocks noChangeArrowheads="1"/>
          </p:cNvSpPr>
          <p:nvPr/>
        </p:nvSpPr>
        <p:spPr bwMode="auto">
          <a:xfrm>
            <a:off x="3954463"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11</a:t>
            </a:r>
          </a:p>
        </p:txBody>
      </p:sp>
      <p:sp>
        <p:nvSpPr>
          <p:cNvPr id="177" name="Oval 21"/>
          <p:cNvSpPr>
            <a:spLocks noChangeArrowheads="1"/>
          </p:cNvSpPr>
          <p:nvPr/>
        </p:nvSpPr>
        <p:spPr bwMode="auto">
          <a:xfrm>
            <a:off x="3954463"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12</a:t>
            </a:r>
          </a:p>
        </p:txBody>
      </p:sp>
      <p:sp>
        <p:nvSpPr>
          <p:cNvPr id="178" name="Oval 20"/>
          <p:cNvSpPr>
            <a:spLocks noChangeArrowheads="1"/>
          </p:cNvSpPr>
          <p:nvPr/>
        </p:nvSpPr>
        <p:spPr bwMode="auto">
          <a:xfrm>
            <a:off x="3954463"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13</a:t>
            </a:r>
          </a:p>
        </p:txBody>
      </p:sp>
      <p:sp>
        <p:nvSpPr>
          <p:cNvPr id="179" name="Oval 19"/>
          <p:cNvSpPr>
            <a:spLocks noChangeArrowheads="1"/>
          </p:cNvSpPr>
          <p:nvPr/>
        </p:nvSpPr>
        <p:spPr bwMode="auto">
          <a:xfrm>
            <a:off x="3954463"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14</a:t>
            </a:r>
          </a:p>
        </p:txBody>
      </p:sp>
      <p:sp>
        <p:nvSpPr>
          <p:cNvPr id="180" name="Oval 18"/>
          <p:cNvSpPr>
            <a:spLocks noChangeArrowheads="1"/>
          </p:cNvSpPr>
          <p:nvPr/>
        </p:nvSpPr>
        <p:spPr bwMode="auto">
          <a:xfrm>
            <a:off x="3954463"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a:t>15</a:t>
            </a:r>
          </a:p>
        </p:txBody>
      </p:sp>
      <p:sp>
        <p:nvSpPr>
          <p:cNvPr id="181" name="Oval 180"/>
          <p:cNvSpPr>
            <a:spLocks noChangeArrowheads="1"/>
          </p:cNvSpPr>
          <p:nvPr/>
        </p:nvSpPr>
        <p:spPr bwMode="auto">
          <a:xfrm>
            <a:off x="6549232"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End</a:t>
            </a:r>
          </a:p>
        </p:txBody>
      </p:sp>
      <p:sp>
        <p:nvSpPr>
          <p:cNvPr id="182" name="Oval 181"/>
          <p:cNvSpPr>
            <a:spLocks noChangeArrowheads="1"/>
          </p:cNvSpPr>
          <p:nvPr/>
        </p:nvSpPr>
        <p:spPr bwMode="auto">
          <a:xfrm>
            <a:off x="6549232"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1</a:t>
            </a:r>
          </a:p>
        </p:txBody>
      </p:sp>
      <p:sp>
        <p:nvSpPr>
          <p:cNvPr id="183" name="Oval 182"/>
          <p:cNvSpPr>
            <a:spLocks noChangeArrowheads="1"/>
          </p:cNvSpPr>
          <p:nvPr/>
        </p:nvSpPr>
        <p:spPr bwMode="auto">
          <a:xfrm>
            <a:off x="6549232"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2</a:t>
            </a:r>
          </a:p>
        </p:txBody>
      </p:sp>
      <p:sp>
        <p:nvSpPr>
          <p:cNvPr id="184" name="Oval 183"/>
          <p:cNvSpPr>
            <a:spLocks noChangeArrowheads="1"/>
          </p:cNvSpPr>
          <p:nvPr/>
        </p:nvSpPr>
        <p:spPr bwMode="auto">
          <a:xfrm>
            <a:off x="6549232"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3</a:t>
            </a:r>
          </a:p>
        </p:txBody>
      </p:sp>
      <p:sp>
        <p:nvSpPr>
          <p:cNvPr id="185" name="Oval 184"/>
          <p:cNvSpPr>
            <a:spLocks noChangeArrowheads="1"/>
          </p:cNvSpPr>
          <p:nvPr/>
        </p:nvSpPr>
        <p:spPr bwMode="auto">
          <a:xfrm>
            <a:off x="6549232"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4</a:t>
            </a:r>
          </a:p>
        </p:txBody>
      </p:sp>
      <p:sp>
        <p:nvSpPr>
          <p:cNvPr id="186" name="Oval 185"/>
          <p:cNvSpPr>
            <a:spLocks noChangeArrowheads="1"/>
          </p:cNvSpPr>
          <p:nvPr/>
        </p:nvSpPr>
        <p:spPr bwMode="auto">
          <a:xfrm>
            <a:off x="6549232"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5</a:t>
            </a:r>
          </a:p>
        </p:txBody>
      </p:sp>
      <p:sp>
        <p:nvSpPr>
          <p:cNvPr id="187" name="Oval 186"/>
          <p:cNvSpPr>
            <a:spLocks noChangeArrowheads="1"/>
          </p:cNvSpPr>
          <p:nvPr/>
        </p:nvSpPr>
        <p:spPr bwMode="auto">
          <a:xfrm>
            <a:off x="6549232"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6</a:t>
            </a:r>
          </a:p>
        </p:txBody>
      </p:sp>
      <p:sp>
        <p:nvSpPr>
          <p:cNvPr id="188" name="Oval 187"/>
          <p:cNvSpPr>
            <a:spLocks noChangeArrowheads="1"/>
          </p:cNvSpPr>
          <p:nvPr/>
        </p:nvSpPr>
        <p:spPr bwMode="auto">
          <a:xfrm>
            <a:off x="6549232"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7</a:t>
            </a:r>
          </a:p>
        </p:txBody>
      </p:sp>
      <p:sp>
        <p:nvSpPr>
          <p:cNvPr id="189" name="Oval 188"/>
          <p:cNvSpPr>
            <a:spLocks noChangeArrowheads="1"/>
          </p:cNvSpPr>
          <p:nvPr/>
        </p:nvSpPr>
        <p:spPr bwMode="auto">
          <a:xfrm>
            <a:off x="6549232"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8</a:t>
            </a:r>
          </a:p>
        </p:txBody>
      </p:sp>
      <p:sp>
        <p:nvSpPr>
          <p:cNvPr id="190" name="Oval 189"/>
          <p:cNvSpPr>
            <a:spLocks noChangeArrowheads="1"/>
          </p:cNvSpPr>
          <p:nvPr/>
        </p:nvSpPr>
        <p:spPr bwMode="auto">
          <a:xfrm>
            <a:off x="6549232"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a:t>9</a:t>
            </a:r>
          </a:p>
        </p:txBody>
      </p:sp>
      <p:sp>
        <p:nvSpPr>
          <p:cNvPr id="191" name="Oval 2"/>
          <p:cNvSpPr>
            <a:spLocks noChangeArrowheads="1"/>
          </p:cNvSpPr>
          <p:nvPr/>
        </p:nvSpPr>
        <p:spPr bwMode="auto">
          <a:xfrm>
            <a:off x="6549232" y="4138141"/>
            <a:ext cx="1235075" cy="1235075"/>
          </a:xfrm>
          <a:prstGeom prst="ellipse">
            <a:avLst/>
          </a:prstGeom>
          <a:solidFill>
            <a:srgbClr val="FFFF99"/>
          </a:solidFill>
          <a:ln w="28575">
            <a:solidFill>
              <a:schemeClr val="tx1"/>
            </a:solidFill>
            <a:round/>
            <a:headEnd/>
            <a:tailEnd/>
          </a:ln>
          <a:effectLst/>
        </p:spPr>
        <p:txBody>
          <a:bodyPr wrap="none" anchor="ctr"/>
          <a:lstStyle/>
          <a:p>
            <a:pPr algn="ctr"/>
            <a:r>
              <a:rPr lang="en-GB" sz="4400" dirty="0" smtClean="0"/>
              <a:t>10</a:t>
            </a:r>
            <a:endParaRPr lang="en-GB" sz="4400" dirty="0"/>
          </a:p>
        </p:txBody>
      </p:sp>
    </p:spTree>
    <p:custDataLst>
      <p:tags r:id="rId1"/>
    </p:custData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6"/>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hidden"/>
                                      </p:to>
                                    </p:set>
                                  </p:childTnLst>
                                </p:cTn>
                              </p:par>
                            </p:childTnLst>
                          </p:cTn>
                        </p:par>
                        <p:par>
                          <p:cTn id="7" fill="hold">
                            <p:stCondLst>
                              <p:cond delay="0"/>
                            </p:stCondLst>
                            <p:childTnLst>
                              <p:par>
                                <p:cTn id="8" presetID="1" presetClass="exit" presetSubtype="0" fill="hold" grpId="0" nodeType="afterEffect">
                                  <p:stCondLst>
                                    <p:cond delay="1000"/>
                                  </p:stCondLst>
                                  <p:childTnLst>
                                    <p:set>
                                      <p:cBhvr>
                                        <p:cTn id="9" dur="1" fill="hold">
                                          <p:stCondLst>
                                            <p:cond delay="0"/>
                                          </p:stCondLst>
                                        </p:cTn>
                                        <p:tgtEl>
                                          <p:spTgt spid="65"/>
                                        </p:tgtEl>
                                        <p:attrNameLst>
                                          <p:attrName>style.visibility</p:attrName>
                                        </p:attrNameLst>
                                      </p:cBhvr>
                                      <p:to>
                                        <p:strVal val="hidden"/>
                                      </p:to>
                                    </p:set>
                                  </p:childTnLst>
                                </p:cTn>
                              </p:par>
                            </p:childTnLst>
                          </p:cTn>
                        </p:par>
                        <p:par>
                          <p:cTn id="10" fill="hold">
                            <p:stCondLst>
                              <p:cond delay="1000"/>
                            </p:stCondLst>
                            <p:childTnLst>
                              <p:par>
                                <p:cTn id="11" presetID="1" presetClass="exit" presetSubtype="0" fill="hold" grpId="0" nodeType="afterEffect">
                                  <p:stCondLst>
                                    <p:cond delay="1000"/>
                                  </p:stCondLst>
                                  <p:childTnLst>
                                    <p:set>
                                      <p:cBhvr>
                                        <p:cTn id="12" dur="1" fill="hold">
                                          <p:stCondLst>
                                            <p:cond delay="0"/>
                                          </p:stCondLst>
                                        </p:cTn>
                                        <p:tgtEl>
                                          <p:spTgt spid="64"/>
                                        </p:tgtEl>
                                        <p:attrNameLst>
                                          <p:attrName>style.visibility</p:attrName>
                                        </p:attrNameLst>
                                      </p:cBhvr>
                                      <p:to>
                                        <p:strVal val="hidden"/>
                                      </p:to>
                                    </p:set>
                                  </p:childTnLst>
                                </p:cTn>
                              </p:par>
                            </p:childTnLst>
                          </p:cTn>
                        </p:par>
                        <p:par>
                          <p:cTn id="13" fill="hold">
                            <p:stCondLst>
                              <p:cond delay="2000"/>
                            </p:stCondLst>
                            <p:childTnLst>
                              <p:par>
                                <p:cTn id="14" presetID="1" presetClass="exit" presetSubtype="0" fill="hold" grpId="0" nodeType="afterEffect">
                                  <p:stCondLst>
                                    <p:cond delay="1000"/>
                                  </p:stCondLst>
                                  <p:childTnLst>
                                    <p:set>
                                      <p:cBhvr>
                                        <p:cTn id="15" dur="1" fill="hold">
                                          <p:stCondLst>
                                            <p:cond delay="0"/>
                                          </p:stCondLst>
                                        </p:cTn>
                                        <p:tgtEl>
                                          <p:spTgt spid="63"/>
                                        </p:tgtEl>
                                        <p:attrNameLst>
                                          <p:attrName>style.visibility</p:attrName>
                                        </p:attrNameLst>
                                      </p:cBhvr>
                                      <p:to>
                                        <p:strVal val="hidden"/>
                                      </p:to>
                                    </p:set>
                                  </p:childTnLst>
                                </p:cTn>
                              </p:par>
                            </p:childTnLst>
                          </p:cTn>
                        </p:par>
                        <p:par>
                          <p:cTn id="16" fill="hold">
                            <p:stCondLst>
                              <p:cond delay="3000"/>
                            </p:stCondLst>
                            <p:childTnLst>
                              <p:par>
                                <p:cTn id="17" presetID="1" presetClass="exit" presetSubtype="0" fill="hold" grpId="0" nodeType="afterEffect">
                                  <p:stCondLst>
                                    <p:cond delay="1000"/>
                                  </p:stCondLst>
                                  <p:childTnLst>
                                    <p:set>
                                      <p:cBhvr>
                                        <p:cTn id="18" dur="1" fill="hold">
                                          <p:stCondLst>
                                            <p:cond delay="0"/>
                                          </p:stCondLst>
                                        </p:cTn>
                                        <p:tgtEl>
                                          <p:spTgt spid="62"/>
                                        </p:tgtEl>
                                        <p:attrNameLst>
                                          <p:attrName>style.visibility</p:attrName>
                                        </p:attrNameLst>
                                      </p:cBhvr>
                                      <p:to>
                                        <p:strVal val="hidden"/>
                                      </p:to>
                                    </p:set>
                                  </p:childTnLst>
                                </p:cTn>
                              </p:par>
                            </p:childTnLst>
                          </p:cTn>
                        </p:par>
                        <p:par>
                          <p:cTn id="19" fill="hold">
                            <p:stCondLst>
                              <p:cond delay="4000"/>
                            </p:stCondLst>
                            <p:childTnLst>
                              <p:par>
                                <p:cTn id="20" presetID="1" presetClass="exit" presetSubtype="0" fill="hold" grpId="0" nodeType="afterEffect">
                                  <p:stCondLst>
                                    <p:cond delay="1000"/>
                                  </p:stCondLst>
                                  <p:childTnLst>
                                    <p:set>
                                      <p:cBhvr>
                                        <p:cTn id="21" dur="1" fill="hold">
                                          <p:stCondLst>
                                            <p:cond delay="0"/>
                                          </p:stCondLst>
                                        </p:cTn>
                                        <p:tgtEl>
                                          <p:spTgt spid="61"/>
                                        </p:tgtEl>
                                        <p:attrNameLst>
                                          <p:attrName>style.visibility</p:attrName>
                                        </p:attrNameLst>
                                      </p:cBhvr>
                                      <p:to>
                                        <p:strVal val="hidden"/>
                                      </p:to>
                                    </p:set>
                                  </p:childTnLst>
                                </p:cTn>
                              </p:par>
                            </p:childTnLst>
                          </p:cTn>
                        </p:par>
                        <p:par>
                          <p:cTn id="22" fill="hold">
                            <p:stCondLst>
                              <p:cond delay="5000"/>
                            </p:stCondLst>
                            <p:childTnLst>
                              <p:par>
                                <p:cTn id="23" presetID="1" presetClass="exit" presetSubtype="0" fill="hold" grpId="0" nodeType="afterEffect">
                                  <p:stCondLst>
                                    <p:cond delay="1000"/>
                                  </p:stCondLst>
                                  <p:childTnLst>
                                    <p:set>
                                      <p:cBhvr>
                                        <p:cTn id="24" dur="1" fill="hold">
                                          <p:stCondLst>
                                            <p:cond delay="0"/>
                                          </p:stCondLst>
                                        </p:cTn>
                                        <p:tgtEl>
                                          <p:spTgt spid="60"/>
                                        </p:tgtEl>
                                        <p:attrNameLst>
                                          <p:attrName>style.visibility</p:attrName>
                                        </p:attrNameLst>
                                      </p:cBhvr>
                                      <p:to>
                                        <p:strVal val="hidden"/>
                                      </p:to>
                                    </p:set>
                                  </p:childTnLst>
                                </p:cTn>
                              </p:par>
                            </p:childTnLst>
                          </p:cTn>
                        </p:par>
                        <p:par>
                          <p:cTn id="25" fill="hold">
                            <p:stCondLst>
                              <p:cond delay="6000"/>
                            </p:stCondLst>
                            <p:childTnLst>
                              <p:par>
                                <p:cTn id="26" presetID="1" presetClass="exit" presetSubtype="0" fill="hold" grpId="0" nodeType="afterEffect">
                                  <p:stCondLst>
                                    <p:cond delay="1000"/>
                                  </p:stCondLst>
                                  <p:childTnLst>
                                    <p:set>
                                      <p:cBhvr>
                                        <p:cTn id="27" dur="1" fill="hold">
                                          <p:stCondLst>
                                            <p:cond delay="0"/>
                                          </p:stCondLst>
                                        </p:cTn>
                                        <p:tgtEl>
                                          <p:spTgt spid="59"/>
                                        </p:tgtEl>
                                        <p:attrNameLst>
                                          <p:attrName>style.visibility</p:attrName>
                                        </p:attrNameLst>
                                      </p:cBhvr>
                                      <p:to>
                                        <p:strVal val="hidden"/>
                                      </p:to>
                                    </p:set>
                                  </p:childTnLst>
                                </p:cTn>
                              </p:par>
                            </p:childTnLst>
                          </p:cTn>
                        </p:par>
                        <p:par>
                          <p:cTn id="28" fill="hold">
                            <p:stCondLst>
                              <p:cond delay="7000"/>
                            </p:stCondLst>
                            <p:childTnLst>
                              <p:par>
                                <p:cTn id="29" presetID="1" presetClass="exit" presetSubtype="0" fill="hold" grpId="0" nodeType="afterEffect">
                                  <p:stCondLst>
                                    <p:cond delay="1000"/>
                                  </p:stCondLst>
                                  <p:childTnLst>
                                    <p:set>
                                      <p:cBhvr>
                                        <p:cTn id="30" dur="1" fill="hold">
                                          <p:stCondLst>
                                            <p:cond delay="0"/>
                                          </p:stCondLst>
                                        </p:cTn>
                                        <p:tgtEl>
                                          <p:spTgt spid="58"/>
                                        </p:tgtEl>
                                        <p:attrNameLst>
                                          <p:attrName>style.visibility</p:attrName>
                                        </p:attrNameLst>
                                      </p:cBhvr>
                                      <p:to>
                                        <p:strVal val="hidden"/>
                                      </p:to>
                                    </p:set>
                                  </p:childTnLst>
                                </p:cTn>
                              </p:par>
                            </p:childTnLst>
                          </p:cTn>
                        </p:par>
                        <p:par>
                          <p:cTn id="31" fill="hold">
                            <p:stCondLst>
                              <p:cond delay="8000"/>
                            </p:stCondLst>
                            <p:childTnLst>
                              <p:par>
                                <p:cTn id="32" presetID="1" presetClass="exit" presetSubtype="0" fill="hold" grpId="0" nodeType="afterEffect">
                                  <p:stCondLst>
                                    <p:cond delay="1000"/>
                                  </p:stCondLst>
                                  <p:childTnLst>
                                    <p:set>
                                      <p:cBhvr>
                                        <p:cTn id="33" dur="1" fill="hold">
                                          <p:stCondLst>
                                            <p:cond delay="0"/>
                                          </p:stCondLst>
                                        </p:cTn>
                                        <p:tgtEl>
                                          <p:spTgt spid="57"/>
                                        </p:tgtEl>
                                        <p:attrNameLst>
                                          <p:attrName>style.visibility</p:attrName>
                                        </p:attrNameLst>
                                      </p:cBhvr>
                                      <p:to>
                                        <p:strVal val="hidden"/>
                                      </p:to>
                                    </p:set>
                                  </p:childTnLst>
                                </p:cTn>
                              </p:par>
                            </p:childTnLst>
                          </p:cTn>
                        </p:par>
                        <p:par>
                          <p:cTn id="34" fill="hold">
                            <p:stCondLst>
                              <p:cond delay="9000"/>
                            </p:stCondLst>
                            <p:childTnLst>
                              <p:par>
                                <p:cTn id="35" presetID="1" presetClass="exit" presetSubtype="0" fill="hold" grpId="0" nodeType="afterEffect">
                                  <p:stCondLst>
                                    <p:cond delay="1000"/>
                                  </p:stCondLst>
                                  <p:childTnLst>
                                    <p:set>
                                      <p:cBhvr>
                                        <p:cTn id="36" dur="1" fill="hold">
                                          <p:stCondLst>
                                            <p:cond delay="0"/>
                                          </p:stCondLst>
                                        </p:cTn>
                                        <p:tgtEl>
                                          <p:spTgt spid="56"/>
                                        </p:tgtEl>
                                        <p:attrNameLst>
                                          <p:attrName>style.visibility</p:attrName>
                                        </p:attrNameLst>
                                      </p:cBhvr>
                                      <p:to>
                                        <p:strVal val="hidden"/>
                                      </p:to>
                                    </p:set>
                                  </p:childTnLst>
                                </p:cTn>
                              </p:par>
                            </p:childTnLst>
                          </p:cTn>
                        </p:par>
                        <p:par>
                          <p:cTn id="37" fill="hold">
                            <p:stCondLst>
                              <p:cond delay="10000"/>
                            </p:stCondLst>
                            <p:childTnLst>
                              <p:par>
                                <p:cTn id="38" presetID="1" presetClass="exit" presetSubtype="0" fill="hold" grpId="0" nodeType="afterEffect">
                                  <p:stCondLst>
                                    <p:cond delay="1000"/>
                                  </p:stCondLst>
                                  <p:childTnLst>
                                    <p:set>
                                      <p:cBhvr>
                                        <p:cTn id="39" dur="1" fill="hold">
                                          <p:stCondLst>
                                            <p:cond delay="0"/>
                                          </p:stCondLst>
                                        </p:cTn>
                                        <p:tgtEl>
                                          <p:spTgt spid="55"/>
                                        </p:tgtEl>
                                        <p:attrNameLst>
                                          <p:attrName>style.visibility</p:attrName>
                                        </p:attrNameLst>
                                      </p:cBhvr>
                                      <p:to>
                                        <p:strVal val="hidden"/>
                                      </p:to>
                                    </p:set>
                                  </p:childTnLst>
                                </p:cTn>
                              </p:par>
                            </p:childTnLst>
                          </p:cTn>
                        </p:par>
                        <p:par>
                          <p:cTn id="40" fill="hold">
                            <p:stCondLst>
                              <p:cond delay="11000"/>
                            </p:stCondLst>
                            <p:childTnLst>
                              <p:par>
                                <p:cTn id="41" presetID="1" presetClass="exit" presetSubtype="0" fill="hold" grpId="0" nodeType="afterEffect">
                                  <p:stCondLst>
                                    <p:cond delay="1000"/>
                                  </p:stCondLst>
                                  <p:childTnLst>
                                    <p:set>
                                      <p:cBhvr>
                                        <p:cTn id="42" dur="1" fill="hold">
                                          <p:stCondLst>
                                            <p:cond delay="0"/>
                                          </p:stCondLst>
                                        </p:cTn>
                                        <p:tgtEl>
                                          <p:spTgt spid="54"/>
                                        </p:tgtEl>
                                        <p:attrNameLst>
                                          <p:attrName>style.visibility</p:attrName>
                                        </p:attrNameLst>
                                      </p:cBhvr>
                                      <p:to>
                                        <p:strVal val="hidden"/>
                                      </p:to>
                                    </p:set>
                                  </p:childTnLst>
                                </p:cTn>
                              </p:par>
                            </p:childTnLst>
                          </p:cTn>
                        </p:par>
                        <p:par>
                          <p:cTn id="43" fill="hold">
                            <p:stCondLst>
                              <p:cond delay="12000"/>
                            </p:stCondLst>
                            <p:childTnLst>
                              <p:par>
                                <p:cTn id="44" presetID="1" presetClass="exit" presetSubtype="0" fill="hold" grpId="0" nodeType="afterEffect">
                                  <p:stCondLst>
                                    <p:cond delay="1000"/>
                                  </p:stCondLst>
                                  <p:childTnLst>
                                    <p:set>
                                      <p:cBhvr>
                                        <p:cTn id="45" dur="1" fill="hold">
                                          <p:stCondLst>
                                            <p:cond delay="0"/>
                                          </p:stCondLst>
                                        </p:cTn>
                                        <p:tgtEl>
                                          <p:spTgt spid="53"/>
                                        </p:tgtEl>
                                        <p:attrNameLst>
                                          <p:attrName>style.visibility</p:attrName>
                                        </p:attrNameLst>
                                      </p:cBhvr>
                                      <p:to>
                                        <p:strVal val="hidden"/>
                                      </p:to>
                                    </p:set>
                                  </p:childTnLst>
                                </p:cTn>
                              </p:par>
                            </p:childTnLst>
                          </p:cTn>
                        </p:par>
                        <p:par>
                          <p:cTn id="46" fill="hold">
                            <p:stCondLst>
                              <p:cond delay="13000"/>
                            </p:stCondLst>
                            <p:childTnLst>
                              <p:par>
                                <p:cTn id="47" presetID="1" presetClass="exit" presetSubtype="0" fill="hold" grpId="0" nodeType="afterEffect">
                                  <p:stCondLst>
                                    <p:cond delay="1000"/>
                                  </p:stCondLst>
                                  <p:childTnLst>
                                    <p:set>
                                      <p:cBhvr>
                                        <p:cTn id="48" dur="1" fill="hold">
                                          <p:stCondLst>
                                            <p:cond delay="0"/>
                                          </p:stCondLst>
                                        </p:cTn>
                                        <p:tgtEl>
                                          <p:spTgt spid="52"/>
                                        </p:tgtEl>
                                        <p:attrNameLst>
                                          <p:attrName>style.visibility</p:attrName>
                                        </p:attrNameLst>
                                      </p:cBhvr>
                                      <p:to>
                                        <p:strVal val="hidden"/>
                                      </p:to>
                                    </p:set>
                                  </p:childTnLst>
                                </p:cTn>
                              </p:par>
                            </p:childTnLst>
                          </p:cTn>
                        </p:par>
                        <p:par>
                          <p:cTn id="49" fill="hold">
                            <p:stCondLst>
                              <p:cond delay="14000"/>
                            </p:stCondLst>
                            <p:childTnLst>
                              <p:par>
                                <p:cTn id="50" presetID="1" presetClass="exit" presetSubtype="0" fill="hold" grpId="0" nodeType="afterEffect">
                                  <p:stCondLst>
                                    <p:cond delay="1000"/>
                                  </p:stCondLst>
                                  <p:childTnLst>
                                    <p:set>
                                      <p:cBhvr>
                                        <p:cTn id="51" dur="1" fill="hold">
                                          <p:stCondLst>
                                            <p:cond delay="0"/>
                                          </p:stCondLst>
                                        </p:cTn>
                                        <p:tgtEl>
                                          <p:spTgt spid="51"/>
                                        </p:tgtEl>
                                        <p:attrNameLst>
                                          <p:attrName>style.visibility</p:attrName>
                                        </p:attrNameLst>
                                      </p:cBhvr>
                                      <p:to>
                                        <p:strVal val="hidden"/>
                                      </p:to>
                                    </p:set>
                                  </p:childTnLst>
                                </p:cTn>
                              </p:par>
                            </p:childTnLst>
                          </p:cTn>
                        </p:par>
                        <p:par>
                          <p:cTn id="52" fill="hold">
                            <p:stCondLst>
                              <p:cond delay="15000"/>
                            </p:stCondLst>
                            <p:childTnLst>
                              <p:par>
                                <p:cTn id="53" presetID="1" presetClass="exit" presetSubtype="0" fill="hold" grpId="0" nodeType="afterEffect">
                                  <p:stCondLst>
                                    <p:cond delay="1000"/>
                                  </p:stCondLst>
                                  <p:childTnLst>
                                    <p:set>
                                      <p:cBhvr>
                                        <p:cTn id="54" dur="1" fill="hold">
                                          <p:stCondLst>
                                            <p:cond delay="0"/>
                                          </p:stCondLst>
                                        </p:cTn>
                                        <p:tgtEl>
                                          <p:spTgt spid="50"/>
                                        </p:tgtEl>
                                        <p:attrNameLst>
                                          <p:attrName>style.visibility</p:attrName>
                                        </p:attrNameLst>
                                      </p:cBhvr>
                                      <p:to>
                                        <p:strVal val="hidden"/>
                                      </p:to>
                                    </p:set>
                                  </p:childTnLst>
                                </p:cTn>
                              </p:par>
                            </p:childTnLst>
                          </p:cTn>
                        </p:par>
                        <p:par>
                          <p:cTn id="55" fill="hold">
                            <p:stCondLst>
                              <p:cond delay="16000"/>
                            </p:stCondLst>
                            <p:childTnLst>
                              <p:par>
                                <p:cTn id="56" presetID="1" presetClass="exit" presetSubtype="0" fill="hold" grpId="0" nodeType="afterEffect">
                                  <p:stCondLst>
                                    <p:cond delay="1000"/>
                                  </p:stCondLst>
                                  <p:childTnLst>
                                    <p:set>
                                      <p:cBhvr>
                                        <p:cTn id="57" dur="1" fill="hold">
                                          <p:stCondLst>
                                            <p:cond delay="0"/>
                                          </p:stCondLst>
                                        </p:cTn>
                                        <p:tgtEl>
                                          <p:spTgt spid="49"/>
                                        </p:tgtEl>
                                        <p:attrNameLst>
                                          <p:attrName>style.visibility</p:attrName>
                                        </p:attrNameLst>
                                      </p:cBhvr>
                                      <p:to>
                                        <p:strVal val="hidden"/>
                                      </p:to>
                                    </p:set>
                                  </p:childTnLst>
                                </p:cTn>
                              </p:par>
                            </p:childTnLst>
                          </p:cTn>
                        </p:par>
                        <p:par>
                          <p:cTn id="58" fill="hold">
                            <p:stCondLst>
                              <p:cond delay="17000"/>
                            </p:stCondLst>
                            <p:childTnLst>
                              <p:par>
                                <p:cTn id="59" presetID="1" presetClass="exit" presetSubtype="0" fill="hold" grpId="0" nodeType="afterEffect">
                                  <p:stCondLst>
                                    <p:cond delay="1000"/>
                                  </p:stCondLst>
                                  <p:childTnLst>
                                    <p:set>
                                      <p:cBhvr>
                                        <p:cTn id="60" dur="1" fill="hold">
                                          <p:stCondLst>
                                            <p:cond delay="0"/>
                                          </p:stCondLst>
                                        </p:cTn>
                                        <p:tgtEl>
                                          <p:spTgt spid="48"/>
                                        </p:tgtEl>
                                        <p:attrNameLst>
                                          <p:attrName>style.visibility</p:attrName>
                                        </p:attrNameLst>
                                      </p:cBhvr>
                                      <p:to>
                                        <p:strVal val="hidden"/>
                                      </p:to>
                                    </p:set>
                                  </p:childTnLst>
                                </p:cTn>
                              </p:par>
                            </p:childTnLst>
                          </p:cTn>
                        </p:par>
                        <p:par>
                          <p:cTn id="61" fill="hold">
                            <p:stCondLst>
                              <p:cond delay="18000"/>
                            </p:stCondLst>
                            <p:childTnLst>
                              <p:par>
                                <p:cTn id="62" presetID="1" presetClass="exit" presetSubtype="0" fill="hold" grpId="0" nodeType="afterEffect">
                                  <p:stCondLst>
                                    <p:cond delay="1000"/>
                                  </p:stCondLst>
                                  <p:childTnLst>
                                    <p:set>
                                      <p:cBhvr>
                                        <p:cTn id="63" dur="1" fill="hold">
                                          <p:stCondLst>
                                            <p:cond delay="0"/>
                                          </p:stCondLst>
                                        </p:cTn>
                                        <p:tgtEl>
                                          <p:spTgt spid="47"/>
                                        </p:tgtEl>
                                        <p:attrNameLst>
                                          <p:attrName>style.visibility</p:attrName>
                                        </p:attrNameLst>
                                      </p:cBhvr>
                                      <p:to>
                                        <p:strVal val="hidden"/>
                                      </p:to>
                                    </p:set>
                                  </p:childTnLst>
                                </p:cTn>
                              </p:par>
                            </p:childTnLst>
                          </p:cTn>
                        </p:par>
                        <p:par>
                          <p:cTn id="64" fill="hold">
                            <p:stCondLst>
                              <p:cond delay="19000"/>
                            </p:stCondLst>
                            <p:childTnLst>
                              <p:par>
                                <p:cTn id="65" presetID="1" presetClass="exit" presetSubtype="0" fill="hold" grpId="0" nodeType="afterEffect">
                                  <p:stCondLst>
                                    <p:cond delay="1000"/>
                                  </p:stCondLst>
                                  <p:childTnLst>
                                    <p:set>
                                      <p:cBhvr>
                                        <p:cTn id="66" dur="1" fill="hold">
                                          <p:stCondLst>
                                            <p:cond delay="0"/>
                                          </p:stCondLst>
                                        </p:cTn>
                                        <p:tgtEl>
                                          <p:spTgt spid="46"/>
                                        </p:tgtEl>
                                        <p:attrNameLst>
                                          <p:attrName>style.visibility</p:attrName>
                                        </p:attrNameLst>
                                      </p:cBhvr>
                                      <p:to>
                                        <p:strVal val="hidden"/>
                                      </p:to>
                                    </p:set>
                                  </p:childTnLst>
                                </p:cTn>
                              </p:par>
                            </p:childTnLst>
                          </p:cTn>
                        </p:par>
                        <p:par>
                          <p:cTn id="67" fill="hold">
                            <p:stCondLst>
                              <p:cond delay="20000"/>
                            </p:stCondLst>
                            <p:childTnLst>
                              <p:par>
                                <p:cTn id="68" presetID="1" presetClass="exit" presetSubtype="0" fill="hold" grpId="0" nodeType="afterEffect">
                                  <p:stCondLst>
                                    <p:cond delay="1000"/>
                                  </p:stCondLst>
                                  <p:childTnLst>
                                    <p:set>
                                      <p:cBhvr>
                                        <p:cTn id="69" dur="1" fill="hold">
                                          <p:stCondLst>
                                            <p:cond delay="0"/>
                                          </p:stCondLst>
                                        </p:cTn>
                                        <p:tgtEl>
                                          <p:spTgt spid="45"/>
                                        </p:tgtEl>
                                        <p:attrNameLst>
                                          <p:attrName>style.visibility</p:attrName>
                                        </p:attrNameLst>
                                      </p:cBhvr>
                                      <p:to>
                                        <p:strVal val="hidden"/>
                                      </p:to>
                                    </p:set>
                                  </p:childTnLst>
                                </p:cTn>
                              </p:par>
                            </p:childTnLst>
                          </p:cTn>
                        </p:par>
                        <p:par>
                          <p:cTn id="70" fill="hold">
                            <p:stCondLst>
                              <p:cond delay="21000"/>
                            </p:stCondLst>
                            <p:childTnLst>
                              <p:par>
                                <p:cTn id="71" presetID="1" presetClass="exit" presetSubtype="0" fill="hold" grpId="0" nodeType="afterEffect">
                                  <p:stCondLst>
                                    <p:cond delay="1000"/>
                                  </p:stCondLst>
                                  <p:childTnLst>
                                    <p:set>
                                      <p:cBhvr>
                                        <p:cTn id="72" dur="1" fill="hold">
                                          <p:stCondLst>
                                            <p:cond delay="0"/>
                                          </p:stCondLst>
                                        </p:cTn>
                                        <p:tgtEl>
                                          <p:spTgt spid="44"/>
                                        </p:tgtEl>
                                        <p:attrNameLst>
                                          <p:attrName>style.visibility</p:attrName>
                                        </p:attrNameLst>
                                      </p:cBhvr>
                                      <p:to>
                                        <p:strVal val="hidden"/>
                                      </p:to>
                                    </p:set>
                                  </p:childTnLst>
                                </p:cTn>
                              </p:par>
                            </p:childTnLst>
                          </p:cTn>
                        </p:par>
                        <p:par>
                          <p:cTn id="73" fill="hold">
                            <p:stCondLst>
                              <p:cond delay="22000"/>
                            </p:stCondLst>
                            <p:childTnLst>
                              <p:par>
                                <p:cTn id="74" presetID="1" presetClass="exit" presetSubtype="0" fill="hold" grpId="0" nodeType="afterEffect">
                                  <p:stCondLst>
                                    <p:cond delay="1000"/>
                                  </p:stCondLst>
                                  <p:childTnLst>
                                    <p:set>
                                      <p:cBhvr>
                                        <p:cTn id="75" dur="1" fill="hold">
                                          <p:stCondLst>
                                            <p:cond delay="0"/>
                                          </p:stCondLst>
                                        </p:cTn>
                                        <p:tgtEl>
                                          <p:spTgt spid="43"/>
                                        </p:tgtEl>
                                        <p:attrNameLst>
                                          <p:attrName>style.visibility</p:attrName>
                                        </p:attrNameLst>
                                      </p:cBhvr>
                                      <p:to>
                                        <p:strVal val="hidden"/>
                                      </p:to>
                                    </p:set>
                                  </p:childTnLst>
                                </p:cTn>
                              </p:par>
                            </p:childTnLst>
                          </p:cTn>
                        </p:par>
                        <p:par>
                          <p:cTn id="76" fill="hold">
                            <p:stCondLst>
                              <p:cond delay="23000"/>
                            </p:stCondLst>
                            <p:childTnLst>
                              <p:par>
                                <p:cTn id="77" presetID="1" presetClass="exit" presetSubtype="0" fill="hold" grpId="0" nodeType="afterEffect">
                                  <p:stCondLst>
                                    <p:cond delay="1000"/>
                                  </p:stCondLst>
                                  <p:childTnLst>
                                    <p:set>
                                      <p:cBhvr>
                                        <p:cTn id="78" dur="1" fill="hold">
                                          <p:stCondLst>
                                            <p:cond delay="0"/>
                                          </p:stCondLst>
                                        </p:cTn>
                                        <p:tgtEl>
                                          <p:spTgt spid="42"/>
                                        </p:tgtEl>
                                        <p:attrNameLst>
                                          <p:attrName>style.visibility</p:attrName>
                                        </p:attrNameLst>
                                      </p:cBhvr>
                                      <p:to>
                                        <p:strVal val="hidden"/>
                                      </p:to>
                                    </p:set>
                                  </p:childTnLst>
                                </p:cTn>
                              </p:par>
                            </p:childTnLst>
                          </p:cTn>
                        </p:par>
                        <p:par>
                          <p:cTn id="79" fill="hold">
                            <p:stCondLst>
                              <p:cond delay="24000"/>
                            </p:stCondLst>
                            <p:childTnLst>
                              <p:par>
                                <p:cTn id="80" presetID="1" presetClass="exit" presetSubtype="0" fill="hold" grpId="0" nodeType="afterEffect">
                                  <p:stCondLst>
                                    <p:cond delay="1000"/>
                                  </p:stCondLst>
                                  <p:childTnLst>
                                    <p:set>
                                      <p:cBhvr>
                                        <p:cTn id="81" dur="1" fill="hold">
                                          <p:stCondLst>
                                            <p:cond delay="0"/>
                                          </p:stCondLst>
                                        </p:cTn>
                                        <p:tgtEl>
                                          <p:spTgt spid="41"/>
                                        </p:tgtEl>
                                        <p:attrNameLst>
                                          <p:attrName>style.visibility</p:attrName>
                                        </p:attrNameLst>
                                      </p:cBhvr>
                                      <p:to>
                                        <p:strVal val="hidden"/>
                                      </p:to>
                                    </p:set>
                                  </p:childTnLst>
                                </p:cTn>
                              </p:par>
                            </p:childTnLst>
                          </p:cTn>
                        </p:par>
                        <p:par>
                          <p:cTn id="82" fill="hold">
                            <p:stCondLst>
                              <p:cond delay="25000"/>
                            </p:stCondLst>
                            <p:childTnLst>
                              <p:par>
                                <p:cTn id="83" presetID="1" presetClass="exit" presetSubtype="0" fill="hold" grpId="0" nodeType="afterEffect">
                                  <p:stCondLst>
                                    <p:cond delay="1000"/>
                                  </p:stCondLst>
                                  <p:childTnLst>
                                    <p:set>
                                      <p:cBhvr>
                                        <p:cTn id="84" dur="1" fill="hold">
                                          <p:stCondLst>
                                            <p:cond delay="0"/>
                                          </p:stCondLst>
                                        </p:cTn>
                                        <p:tgtEl>
                                          <p:spTgt spid="40"/>
                                        </p:tgtEl>
                                        <p:attrNameLst>
                                          <p:attrName>style.visibility</p:attrName>
                                        </p:attrNameLst>
                                      </p:cBhvr>
                                      <p:to>
                                        <p:strVal val="hidden"/>
                                      </p:to>
                                    </p:set>
                                  </p:childTnLst>
                                </p:cTn>
                              </p:par>
                            </p:childTnLst>
                          </p:cTn>
                        </p:par>
                        <p:par>
                          <p:cTn id="85" fill="hold">
                            <p:stCondLst>
                              <p:cond delay="26000"/>
                            </p:stCondLst>
                            <p:childTnLst>
                              <p:par>
                                <p:cTn id="86" presetID="1" presetClass="exit" presetSubtype="0" fill="hold" grpId="0" nodeType="afterEffect">
                                  <p:stCondLst>
                                    <p:cond delay="1000"/>
                                  </p:stCondLst>
                                  <p:childTnLst>
                                    <p:set>
                                      <p:cBhvr>
                                        <p:cTn id="87" dur="1" fill="hold">
                                          <p:stCondLst>
                                            <p:cond delay="0"/>
                                          </p:stCondLst>
                                        </p:cTn>
                                        <p:tgtEl>
                                          <p:spTgt spid="39"/>
                                        </p:tgtEl>
                                        <p:attrNameLst>
                                          <p:attrName>style.visibility</p:attrName>
                                        </p:attrNameLst>
                                      </p:cBhvr>
                                      <p:to>
                                        <p:strVal val="hidden"/>
                                      </p:to>
                                    </p:set>
                                  </p:childTnLst>
                                </p:cTn>
                              </p:par>
                            </p:childTnLst>
                          </p:cTn>
                        </p:par>
                        <p:par>
                          <p:cTn id="88" fill="hold">
                            <p:stCondLst>
                              <p:cond delay="27000"/>
                            </p:stCondLst>
                            <p:childTnLst>
                              <p:par>
                                <p:cTn id="89" presetID="1" presetClass="exit" presetSubtype="0" fill="hold" grpId="0" nodeType="afterEffect">
                                  <p:stCondLst>
                                    <p:cond delay="1000"/>
                                  </p:stCondLst>
                                  <p:childTnLst>
                                    <p:set>
                                      <p:cBhvr>
                                        <p:cTn id="90" dur="1" fill="hold">
                                          <p:stCondLst>
                                            <p:cond delay="0"/>
                                          </p:stCondLst>
                                        </p:cTn>
                                        <p:tgtEl>
                                          <p:spTgt spid="38"/>
                                        </p:tgtEl>
                                        <p:attrNameLst>
                                          <p:attrName>style.visibility</p:attrName>
                                        </p:attrNameLst>
                                      </p:cBhvr>
                                      <p:to>
                                        <p:strVal val="hidden"/>
                                      </p:to>
                                    </p:set>
                                  </p:childTnLst>
                                </p:cTn>
                              </p:par>
                            </p:childTnLst>
                          </p:cTn>
                        </p:par>
                        <p:par>
                          <p:cTn id="91" fill="hold">
                            <p:stCondLst>
                              <p:cond delay="28000"/>
                            </p:stCondLst>
                            <p:childTnLst>
                              <p:par>
                                <p:cTn id="92" presetID="1" presetClass="exit" presetSubtype="0" fill="hold" grpId="0" nodeType="afterEffect">
                                  <p:stCondLst>
                                    <p:cond delay="1000"/>
                                  </p:stCondLst>
                                  <p:childTnLst>
                                    <p:set>
                                      <p:cBhvr>
                                        <p:cTn id="93" dur="1" fill="hold">
                                          <p:stCondLst>
                                            <p:cond delay="0"/>
                                          </p:stCondLst>
                                        </p:cTn>
                                        <p:tgtEl>
                                          <p:spTgt spid="37"/>
                                        </p:tgtEl>
                                        <p:attrNameLst>
                                          <p:attrName>style.visibility</p:attrName>
                                        </p:attrNameLst>
                                      </p:cBhvr>
                                      <p:to>
                                        <p:strVal val="hidden"/>
                                      </p:to>
                                    </p:set>
                                  </p:childTnLst>
                                </p:cTn>
                              </p:par>
                            </p:childTnLst>
                          </p:cTn>
                        </p:par>
                        <p:par>
                          <p:cTn id="94" fill="hold">
                            <p:stCondLst>
                              <p:cond delay="29000"/>
                            </p:stCondLst>
                            <p:childTnLst>
                              <p:par>
                                <p:cTn id="95" presetID="1" presetClass="exit" presetSubtype="0" fill="hold" grpId="0" nodeType="afterEffect">
                                  <p:stCondLst>
                                    <p:cond delay="1000"/>
                                  </p:stCondLst>
                                  <p:childTnLst>
                                    <p:set>
                                      <p:cBhvr>
                                        <p:cTn id="96" dur="1" fill="hold">
                                          <p:stCondLst>
                                            <p:cond delay="0"/>
                                          </p:stCondLst>
                                        </p:cTn>
                                        <p:tgtEl>
                                          <p:spTgt spid="36"/>
                                        </p:tgtEl>
                                        <p:attrNameLst>
                                          <p:attrName>style.visibility</p:attrName>
                                        </p:attrNameLst>
                                      </p:cBhvr>
                                      <p:to>
                                        <p:strVal val="hidden"/>
                                      </p:to>
                                    </p:set>
                                  </p:childTnLst>
                                </p:cTn>
                              </p:par>
                            </p:childTnLst>
                          </p:cTn>
                        </p:par>
                        <p:par>
                          <p:cTn id="97" fill="hold">
                            <p:stCondLst>
                              <p:cond delay="30000"/>
                            </p:stCondLst>
                            <p:childTnLst>
                              <p:par>
                                <p:cTn id="98" presetID="1" presetClass="exit" presetSubtype="0" fill="hold" grpId="0" nodeType="afterEffect">
                                  <p:stCondLst>
                                    <p:cond delay="1000"/>
                                  </p:stCondLst>
                                  <p:childTnLst>
                                    <p:set>
                                      <p:cBhvr>
                                        <p:cTn id="99" dur="1" fill="hold">
                                          <p:stCondLst>
                                            <p:cond delay="0"/>
                                          </p:stCondLst>
                                        </p:cTn>
                                        <p:tgtEl>
                                          <p:spTgt spid="35"/>
                                        </p:tgtEl>
                                        <p:attrNameLst>
                                          <p:attrName>style.visibility</p:attrName>
                                        </p:attrNameLst>
                                      </p:cBhvr>
                                      <p:to>
                                        <p:strVal val="hidden"/>
                                      </p:to>
                                    </p:set>
                                  </p:childTnLst>
                                </p:cTn>
                              </p:par>
                            </p:childTnLst>
                          </p:cTn>
                        </p:par>
                        <p:par>
                          <p:cTn id="100" fill="hold">
                            <p:stCondLst>
                              <p:cond delay="31000"/>
                            </p:stCondLst>
                            <p:childTnLst>
                              <p:par>
                                <p:cTn id="101" presetID="1" presetClass="exit" presetSubtype="0" fill="hold" grpId="0" nodeType="afterEffect">
                                  <p:stCondLst>
                                    <p:cond delay="1000"/>
                                  </p:stCondLst>
                                  <p:childTnLst>
                                    <p:set>
                                      <p:cBhvr>
                                        <p:cTn id="102" dur="1" fill="hold">
                                          <p:stCondLst>
                                            <p:cond delay="0"/>
                                          </p:stCondLst>
                                        </p:cTn>
                                        <p:tgtEl>
                                          <p:spTgt spid="34"/>
                                        </p:tgtEl>
                                        <p:attrNameLst>
                                          <p:attrName>style.visibility</p:attrName>
                                        </p:attrNameLst>
                                      </p:cBhvr>
                                      <p:to>
                                        <p:strVal val="hidden"/>
                                      </p:to>
                                    </p:set>
                                  </p:childTnLst>
                                </p:cTn>
                              </p:par>
                            </p:childTnLst>
                          </p:cTn>
                        </p:par>
                        <p:par>
                          <p:cTn id="103" fill="hold">
                            <p:stCondLst>
                              <p:cond delay="32000"/>
                            </p:stCondLst>
                            <p:childTnLst>
                              <p:par>
                                <p:cTn id="104" presetID="1" presetClass="exit" presetSubtype="0" fill="hold" grpId="0" nodeType="afterEffect">
                                  <p:stCondLst>
                                    <p:cond delay="1000"/>
                                  </p:stCondLst>
                                  <p:childTnLst>
                                    <p:set>
                                      <p:cBhvr>
                                        <p:cTn id="105" dur="1" fill="hold">
                                          <p:stCondLst>
                                            <p:cond delay="0"/>
                                          </p:stCondLst>
                                        </p:cTn>
                                        <p:tgtEl>
                                          <p:spTgt spid="33"/>
                                        </p:tgtEl>
                                        <p:attrNameLst>
                                          <p:attrName>style.visibility</p:attrName>
                                        </p:attrNameLst>
                                      </p:cBhvr>
                                      <p:to>
                                        <p:strVal val="hidden"/>
                                      </p:to>
                                    </p:set>
                                  </p:childTnLst>
                                </p:cTn>
                              </p:par>
                            </p:childTnLst>
                          </p:cTn>
                        </p:par>
                        <p:par>
                          <p:cTn id="106" fill="hold">
                            <p:stCondLst>
                              <p:cond delay="33000"/>
                            </p:stCondLst>
                            <p:childTnLst>
                              <p:par>
                                <p:cTn id="107" presetID="1" presetClass="exit" presetSubtype="0" fill="hold" grpId="0" nodeType="afterEffect">
                                  <p:stCondLst>
                                    <p:cond delay="1000"/>
                                  </p:stCondLst>
                                  <p:childTnLst>
                                    <p:set>
                                      <p:cBhvr>
                                        <p:cTn id="108" dur="1" fill="hold">
                                          <p:stCondLst>
                                            <p:cond delay="0"/>
                                          </p:stCondLst>
                                        </p:cTn>
                                        <p:tgtEl>
                                          <p:spTgt spid="32"/>
                                        </p:tgtEl>
                                        <p:attrNameLst>
                                          <p:attrName>style.visibility</p:attrName>
                                        </p:attrNameLst>
                                      </p:cBhvr>
                                      <p:to>
                                        <p:strVal val="hidden"/>
                                      </p:to>
                                    </p:set>
                                  </p:childTnLst>
                                </p:cTn>
                              </p:par>
                            </p:childTnLst>
                          </p:cTn>
                        </p:par>
                        <p:par>
                          <p:cTn id="109" fill="hold">
                            <p:stCondLst>
                              <p:cond delay="34000"/>
                            </p:stCondLst>
                            <p:childTnLst>
                              <p:par>
                                <p:cTn id="110" presetID="1" presetClass="exit" presetSubtype="0" fill="hold" grpId="0" nodeType="afterEffect">
                                  <p:stCondLst>
                                    <p:cond delay="1000"/>
                                  </p:stCondLst>
                                  <p:childTnLst>
                                    <p:set>
                                      <p:cBhvr>
                                        <p:cTn id="111" dur="1" fill="hold">
                                          <p:stCondLst>
                                            <p:cond delay="0"/>
                                          </p:stCondLst>
                                        </p:cTn>
                                        <p:tgtEl>
                                          <p:spTgt spid="31"/>
                                        </p:tgtEl>
                                        <p:attrNameLst>
                                          <p:attrName>style.visibility</p:attrName>
                                        </p:attrNameLst>
                                      </p:cBhvr>
                                      <p:to>
                                        <p:strVal val="hidden"/>
                                      </p:to>
                                    </p:set>
                                  </p:childTnLst>
                                </p:cTn>
                              </p:par>
                            </p:childTnLst>
                          </p:cTn>
                        </p:par>
                        <p:par>
                          <p:cTn id="112" fill="hold">
                            <p:stCondLst>
                              <p:cond delay="35000"/>
                            </p:stCondLst>
                            <p:childTnLst>
                              <p:par>
                                <p:cTn id="113" presetID="1" presetClass="exit" presetSubtype="0" fill="hold" grpId="0" nodeType="afterEffect">
                                  <p:stCondLst>
                                    <p:cond delay="1000"/>
                                  </p:stCondLst>
                                  <p:childTnLst>
                                    <p:set>
                                      <p:cBhvr>
                                        <p:cTn id="114" dur="1" fill="hold">
                                          <p:stCondLst>
                                            <p:cond delay="0"/>
                                          </p:stCondLst>
                                        </p:cTn>
                                        <p:tgtEl>
                                          <p:spTgt spid="30"/>
                                        </p:tgtEl>
                                        <p:attrNameLst>
                                          <p:attrName>style.visibility</p:attrName>
                                        </p:attrNameLst>
                                      </p:cBhvr>
                                      <p:to>
                                        <p:strVal val="hidden"/>
                                      </p:to>
                                    </p:set>
                                  </p:childTnLst>
                                </p:cTn>
                              </p:par>
                            </p:childTnLst>
                          </p:cTn>
                        </p:par>
                        <p:par>
                          <p:cTn id="115" fill="hold">
                            <p:stCondLst>
                              <p:cond delay="36000"/>
                            </p:stCondLst>
                            <p:childTnLst>
                              <p:par>
                                <p:cTn id="116" presetID="1" presetClass="exit" presetSubtype="0" fill="hold" grpId="0" nodeType="afterEffect">
                                  <p:stCondLst>
                                    <p:cond delay="1000"/>
                                  </p:stCondLst>
                                  <p:childTnLst>
                                    <p:set>
                                      <p:cBhvr>
                                        <p:cTn id="117" dur="1" fill="hold">
                                          <p:stCondLst>
                                            <p:cond delay="0"/>
                                          </p:stCondLst>
                                        </p:cTn>
                                        <p:tgtEl>
                                          <p:spTgt spid="29"/>
                                        </p:tgtEl>
                                        <p:attrNameLst>
                                          <p:attrName>style.visibility</p:attrName>
                                        </p:attrNameLst>
                                      </p:cBhvr>
                                      <p:to>
                                        <p:strVal val="hidden"/>
                                      </p:to>
                                    </p:set>
                                  </p:childTnLst>
                                </p:cTn>
                              </p:par>
                            </p:childTnLst>
                          </p:cTn>
                        </p:par>
                        <p:par>
                          <p:cTn id="118" fill="hold">
                            <p:stCondLst>
                              <p:cond delay="37000"/>
                            </p:stCondLst>
                            <p:childTnLst>
                              <p:par>
                                <p:cTn id="119" presetID="1" presetClass="exit" presetSubtype="0" fill="hold" grpId="0" nodeType="afterEffect">
                                  <p:stCondLst>
                                    <p:cond delay="1000"/>
                                  </p:stCondLst>
                                  <p:childTnLst>
                                    <p:set>
                                      <p:cBhvr>
                                        <p:cTn id="120" dur="1" fill="hold">
                                          <p:stCondLst>
                                            <p:cond delay="0"/>
                                          </p:stCondLst>
                                        </p:cTn>
                                        <p:tgtEl>
                                          <p:spTgt spid="28"/>
                                        </p:tgtEl>
                                        <p:attrNameLst>
                                          <p:attrName>style.visibility</p:attrName>
                                        </p:attrNameLst>
                                      </p:cBhvr>
                                      <p:to>
                                        <p:strVal val="hidden"/>
                                      </p:to>
                                    </p:set>
                                  </p:childTnLst>
                                </p:cTn>
                              </p:par>
                            </p:childTnLst>
                          </p:cTn>
                        </p:par>
                        <p:par>
                          <p:cTn id="121" fill="hold">
                            <p:stCondLst>
                              <p:cond delay="38000"/>
                            </p:stCondLst>
                            <p:childTnLst>
                              <p:par>
                                <p:cTn id="122" presetID="1" presetClass="exit" presetSubtype="0" fill="hold" grpId="0" nodeType="afterEffect">
                                  <p:stCondLst>
                                    <p:cond delay="1000"/>
                                  </p:stCondLst>
                                  <p:childTnLst>
                                    <p:set>
                                      <p:cBhvr>
                                        <p:cTn id="123" dur="1" fill="hold">
                                          <p:stCondLst>
                                            <p:cond delay="0"/>
                                          </p:stCondLst>
                                        </p:cTn>
                                        <p:tgtEl>
                                          <p:spTgt spid="27"/>
                                        </p:tgtEl>
                                        <p:attrNameLst>
                                          <p:attrName>style.visibility</p:attrName>
                                        </p:attrNameLst>
                                      </p:cBhvr>
                                      <p:to>
                                        <p:strVal val="hidden"/>
                                      </p:to>
                                    </p:set>
                                  </p:childTnLst>
                                </p:cTn>
                              </p:par>
                            </p:childTnLst>
                          </p:cTn>
                        </p:par>
                        <p:par>
                          <p:cTn id="124" fill="hold">
                            <p:stCondLst>
                              <p:cond delay="39000"/>
                            </p:stCondLst>
                            <p:childTnLst>
                              <p:par>
                                <p:cTn id="125" presetID="1" presetClass="exit" presetSubtype="0" fill="hold" grpId="0" nodeType="afterEffect">
                                  <p:stCondLst>
                                    <p:cond delay="1000"/>
                                  </p:stCondLst>
                                  <p:childTnLst>
                                    <p:set>
                                      <p:cBhvr>
                                        <p:cTn id="126" dur="1" fill="hold">
                                          <p:stCondLst>
                                            <p:cond delay="0"/>
                                          </p:stCondLst>
                                        </p:cTn>
                                        <p:tgtEl>
                                          <p:spTgt spid="26"/>
                                        </p:tgtEl>
                                        <p:attrNameLst>
                                          <p:attrName>style.visibility</p:attrName>
                                        </p:attrNameLst>
                                      </p:cBhvr>
                                      <p:to>
                                        <p:strVal val="hidden"/>
                                      </p:to>
                                    </p:set>
                                  </p:childTnLst>
                                </p:cTn>
                              </p:par>
                            </p:childTnLst>
                          </p:cTn>
                        </p:par>
                        <p:par>
                          <p:cTn id="127" fill="hold">
                            <p:stCondLst>
                              <p:cond delay="40000"/>
                            </p:stCondLst>
                            <p:childTnLst>
                              <p:par>
                                <p:cTn id="128" presetID="1" presetClass="exit" presetSubtype="0" fill="hold" grpId="0" nodeType="afterEffect">
                                  <p:stCondLst>
                                    <p:cond delay="1000"/>
                                  </p:stCondLst>
                                  <p:childTnLst>
                                    <p:set>
                                      <p:cBhvr>
                                        <p:cTn id="129" dur="1" fill="hold">
                                          <p:stCondLst>
                                            <p:cond delay="0"/>
                                          </p:stCondLst>
                                        </p:cTn>
                                        <p:tgtEl>
                                          <p:spTgt spid="25"/>
                                        </p:tgtEl>
                                        <p:attrNameLst>
                                          <p:attrName>style.visibility</p:attrName>
                                        </p:attrNameLst>
                                      </p:cBhvr>
                                      <p:to>
                                        <p:strVal val="hidden"/>
                                      </p:to>
                                    </p:set>
                                  </p:childTnLst>
                                </p:cTn>
                              </p:par>
                            </p:childTnLst>
                          </p:cTn>
                        </p:par>
                        <p:par>
                          <p:cTn id="130" fill="hold">
                            <p:stCondLst>
                              <p:cond delay="41000"/>
                            </p:stCondLst>
                            <p:childTnLst>
                              <p:par>
                                <p:cTn id="131" presetID="1" presetClass="exit" presetSubtype="0" fill="hold" grpId="0" nodeType="afterEffect">
                                  <p:stCondLst>
                                    <p:cond delay="1000"/>
                                  </p:stCondLst>
                                  <p:childTnLst>
                                    <p:set>
                                      <p:cBhvr>
                                        <p:cTn id="132" dur="1" fill="hold">
                                          <p:stCondLst>
                                            <p:cond delay="0"/>
                                          </p:stCondLst>
                                        </p:cTn>
                                        <p:tgtEl>
                                          <p:spTgt spid="24"/>
                                        </p:tgtEl>
                                        <p:attrNameLst>
                                          <p:attrName>style.visibility</p:attrName>
                                        </p:attrNameLst>
                                      </p:cBhvr>
                                      <p:to>
                                        <p:strVal val="hidden"/>
                                      </p:to>
                                    </p:set>
                                  </p:childTnLst>
                                </p:cTn>
                              </p:par>
                            </p:childTnLst>
                          </p:cTn>
                        </p:par>
                        <p:par>
                          <p:cTn id="133" fill="hold">
                            <p:stCondLst>
                              <p:cond delay="42000"/>
                            </p:stCondLst>
                            <p:childTnLst>
                              <p:par>
                                <p:cTn id="134" presetID="1" presetClass="exit" presetSubtype="0" fill="hold" grpId="0" nodeType="afterEffect">
                                  <p:stCondLst>
                                    <p:cond delay="1000"/>
                                  </p:stCondLst>
                                  <p:childTnLst>
                                    <p:set>
                                      <p:cBhvr>
                                        <p:cTn id="135" dur="1" fill="hold">
                                          <p:stCondLst>
                                            <p:cond delay="0"/>
                                          </p:stCondLst>
                                        </p:cTn>
                                        <p:tgtEl>
                                          <p:spTgt spid="23"/>
                                        </p:tgtEl>
                                        <p:attrNameLst>
                                          <p:attrName>style.visibility</p:attrName>
                                        </p:attrNameLst>
                                      </p:cBhvr>
                                      <p:to>
                                        <p:strVal val="hidden"/>
                                      </p:to>
                                    </p:set>
                                  </p:childTnLst>
                                </p:cTn>
                              </p:par>
                            </p:childTnLst>
                          </p:cTn>
                        </p:par>
                        <p:par>
                          <p:cTn id="136" fill="hold">
                            <p:stCondLst>
                              <p:cond delay="43000"/>
                            </p:stCondLst>
                            <p:childTnLst>
                              <p:par>
                                <p:cTn id="137" presetID="1" presetClass="exit" presetSubtype="0" fill="hold" grpId="0" nodeType="afterEffect">
                                  <p:stCondLst>
                                    <p:cond delay="1000"/>
                                  </p:stCondLst>
                                  <p:childTnLst>
                                    <p:set>
                                      <p:cBhvr>
                                        <p:cTn id="138" dur="1" fill="hold">
                                          <p:stCondLst>
                                            <p:cond delay="0"/>
                                          </p:stCondLst>
                                        </p:cTn>
                                        <p:tgtEl>
                                          <p:spTgt spid="22"/>
                                        </p:tgtEl>
                                        <p:attrNameLst>
                                          <p:attrName>style.visibility</p:attrName>
                                        </p:attrNameLst>
                                      </p:cBhvr>
                                      <p:to>
                                        <p:strVal val="hidden"/>
                                      </p:to>
                                    </p:set>
                                  </p:childTnLst>
                                </p:cTn>
                              </p:par>
                            </p:childTnLst>
                          </p:cTn>
                        </p:par>
                        <p:par>
                          <p:cTn id="139" fill="hold">
                            <p:stCondLst>
                              <p:cond delay="44000"/>
                            </p:stCondLst>
                            <p:childTnLst>
                              <p:par>
                                <p:cTn id="140" presetID="1" presetClass="exit" presetSubtype="0" fill="hold" grpId="0" nodeType="afterEffect">
                                  <p:stCondLst>
                                    <p:cond delay="1000"/>
                                  </p:stCondLst>
                                  <p:childTnLst>
                                    <p:set>
                                      <p:cBhvr>
                                        <p:cTn id="141" dur="1" fill="hold">
                                          <p:stCondLst>
                                            <p:cond delay="0"/>
                                          </p:stCondLst>
                                        </p:cTn>
                                        <p:tgtEl>
                                          <p:spTgt spid="21"/>
                                        </p:tgtEl>
                                        <p:attrNameLst>
                                          <p:attrName>style.visibility</p:attrName>
                                        </p:attrNameLst>
                                      </p:cBhvr>
                                      <p:to>
                                        <p:strVal val="hidden"/>
                                      </p:to>
                                    </p:set>
                                  </p:childTnLst>
                                </p:cTn>
                              </p:par>
                            </p:childTnLst>
                          </p:cTn>
                        </p:par>
                        <p:par>
                          <p:cTn id="142" fill="hold">
                            <p:stCondLst>
                              <p:cond delay="45000"/>
                            </p:stCondLst>
                            <p:childTnLst>
                              <p:par>
                                <p:cTn id="143" presetID="1" presetClass="exit" presetSubtype="0" fill="hold" grpId="0" nodeType="afterEffect">
                                  <p:stCondLst>
                                    <p:cond delay="1000"/>
                                  </p:stCondLst>
                                  <p:childTnLst>
                                    <p:set>
                                      <p:cBhvr>
                                        <p:cTn id="144" dur="1" fill="hold">
                                          <p:stCondLst>
                                            <p:cond delay="0"/>
                                          </p:stCondLst>
                                        </p:cTn>
                                        <p:tgtEl>
                                          <p:spTgt spid="20"/>
                                        </p:tgtEl>
                                        <p:attrNameLst>
                                          <p:attrName>style.visibility</p:attrName>
                                        </p:attrNameLst>
                                      </p:cBhvr>
                                      <p:to>
                                        <p:strVal val="hidden"/>
                                      </p:to>
                                    </p:set>
                                  </p:childTnLst>
                                </p:cTn>
                              </p:par>
                            </p:childTnLst>
                          </p:cTn>
                        </p:par>
                        <p:par>
                          <p:cTn id="145" fill="hold">
                            <p:stCondLst>
                              <p:cond delay="46000"/>
                            </p:stCondLst>
                            <p:childTnLst>
                              <p:par>
                                <p:cTn id="146" presetID="1" presetClass="exit" presetSubtype="0" fill="hold" grpId="0" nodeType="afterEffect">
                                  <p:stCondLst>
                                    <p:cond delay="1000"/>
                                  </p:stCondLst>
                                  <p:childTnLst>
                                    <p:set>
                                      <p:cBhvr>
                                        <p:cTn id="147" dur="1" fill="hold">
                                          <p:stCondLst>
                                            <p:cond delay="0"/>
                                          </p:stCondLst>
                                        </p:cTn>
                                        <p:tgtEl>
                                          <p:spTgt spid="19"/>
                                        </p:tgtEl>
                                        <p:attrNameLst>
                                          <p:attrName>style.visibility</p:attrName>
                                        </p:attrNameLst>
                                      </p:cBhvr>
                                      <p:to>
                                        <p:strVal val="hidden"/>
                                      </p:to>
                                    </p:set>
                                  </p:childTnLst>
                                </p:cTn>
                              </p:par>
                            </p:childTnLst>
                          </p:cTn>
                        </p:par>
                        <p:par>
                          <p:cTn id="148" fill="hold">
                            <p:stCondLst>
                              <p:cond delay="47000"/>
                            </p:stCondLst>
                            <p:childTnLst>
                              <p:par>
                                <p:cTn id="149" presetID="1" presetClass="exit" presetSubtype="0" fill="hold" grpId="0" nodeType="afterEffect">
                                  <p:stCondLst>
                                    <p:cond delay="1000"/>
                                  </p:stCondLst>
                                  <p:childTnLst>
                                    <p:set>
                                      <p:cBhvr>
                                        <p:cTn id="150" dur="1" fill="hold">
                                          <p:stCondLst>
                                            <p:cond delay="0"/>
                                          </p:stCondLst>
                                        </p:cTn>
                                        <p:tgtEl>
                                          <p:spTgt spid="18"/>
                                        </p:tgtEl>
                                        <p:attrNameLst>
                                          <p:attrName>style.visibility</p:attrName>
                                        </p:attrNameLst>
                                      </p:cBhvr>
                                      <p:to>
                                        <p:strVal val="hidden"/>
                                      </p:to>
                                    </p:set>
                                  </p:childTnLst>
                                </p:cTn>
                              </p:par>
                            </p:childTnLst>
                          </p:cTn>
                        </p:par>
                        <p:par>
                          <p:cTn id="151" fill="hold">
                            <p:stCondLst>
                              <p:cond delay="48000"/>
                            </p:stCondLst>
                            <p:childTnLst>
                              <p:par>
                                <p:cTn id="152" presetID="1" presetClass="exit" presetSubtype="0" fill="hold" grpId="0" nodeType="afterEffect">
                                  <p:stCondLst>
                                    <p:cond delay="1000"/>
                                  </p:stCondLst>
                                  <p:childTnLst>
                                    <p:set>
                                      <p:cBhvr>
                                        <p:cTn id="153" dur="1" fill="hold">
                                          <p:stCondLst>
                                            <p:cond delay="0"/>
                                          </p:stCondLst>
                                        </p:cTn>
                                        <p:tgtEl>
                                          <p:spTgt spid="17"/>
                                        </p:tgtEl>
                                        <p:attrNameLst>
                                          <p:attrName>style.visibility</p:attrName>
                                        </p:attrNameLst>
                                      </p:cBhvr>
                                      <p:to>
                                        <p:strVal val="hidden"/>
                                      </p:to>
                                    </p:set>
                                  </p:childTnLst>
                                </p:cTn>
                              </p:par>
                            </p:childTnLst>
                          </p:cTn>
                        </p:par>
                        <p:par>
                          <p:cTn id="154" fill="hold">
                            <p:stCondLst>
                              <p:cond delay="49000"/>
                            </p:stCondLst>
                            <p:childTnLst>
                              <p:par>
                                <p:cTn id="155" presetID="1" presetClass="exit" presetSubtype="0" fill="hold" grpId="0" nodeType="afterEffect">
                                  <p:stCondLst>
                                    <p:cond delay="1000"/>
                                  </p:stCondLst>
                                  <p:childTnLst>
                                    <p:set>
                                      <p:cBhvr>
                                        <p:cTn id="156" dur="1" fill="hold">
                                          <p:stCondLst>
                                            <p:cond delay="0"/>
                                          </p:stCondLst>
                                        </p:cTn>
                                        <p:tgtEl>
                                          <p:spTgt spid="16"/>
                                        </p:tgtEl>
                                        <p:attrNameLst>
                                          <p:attrName>style.visibility</p:attrName>
                                        </p:attrNameLst>
                                      </p:cBhvr>
                                      <p:to>
                                        <p:strVal val="hidden"/>
                                      </p:to>
                                    </p:set>
                                  </p:childTnLst>
                                </p:cTn>
                              </p:par>
                            </p:childTnLst>
                          </p:cTn>
                        </p:par>
                        <p:par>
                          <p:cTn id="157" fill="hold">
                            <p:stCondLst>
                              <p:cond delay="50000"/>
                            </p:stCondLst>
                            <p:childTnLst>
                              <p:par>
                                <p:cTn id="158" presetID="1" presetClass="exit" presetSubtype="0" fill="hold" grpId="0" nodeType="afterEffect">
                                  <p:stCondLst>
                                    <p:cond delay="1000"/>
                                  </p:stCondLst>
                                  <p:childTnLst>
                                    <p:set>
                                      <p:cBhvr>
                                        <p:cTn id="159" dur="1" fill="hold">
                                          <p:stCondLst>
                                            <p:cond delay="0"/>
                                          </p:stCondLst>
                                        </p:cTn>
                                        <p:tgtEl>
                                          <p:spTgt spid="15"/>
                                        </p:tgtEl>
                                        <p:attrNameLst>
                                          <p:attrName>style.visibility</p:attrName>
                                        </p:attrNameLst>
                                      </p:cBhvr>
                                      <p:to>
                                        <p:strVal val="hidden"/>
                                      </p:to>
                                    </p:set>
                                  </p:childTnLst>
                                </p:cTn>
                              </p:par>
                            </p:childTnLst>
                          </p:cTn>
                        </p:par>
                        <p:par>
                          <p:cTn id="160" fill="hold">
                            <p:stCondLst>
                              <p:cond delay="51000"/>
                            </p:stCondLst>
                            <p:childTnLst>
                              <p:par>
                                <p:cTn id="161" presetID="1" presetClass="exit" presetSubtype="0" fill="hold" grpId="0" nodeType="afterEffect">
                                  <p:stCondLst>
                                    <p:cond delay="1000"/>
                                  </p:stCondLst>
                                  <p:childTnLst>
                                    <p:set>
                                      <p:cBhvr>
                                        <p:cTn id="162" dur="1" fill="hold">
                                          <p:stCondLst>
                                            <p:cond delay="0"/>
                                          </p:stCondLst>
                                        </p:cTn>
                                        <p:tgtEl>
                                          <p:spTgt spid="14"/>
                                        </p:tgtEl>
                                        <p:attrNameLst>
                                          <p:attrName>style.visibility</p:attrName>
                                        </p:attrNameLst>
                                      </p:cBhvr>
                                      <p:to>
                                        <p:strVal val="hidden"/>
                                      </p:to>
                                    </p:set>
                                  </p:childTnLst>
                                </p:cTn>
                              </p:par>
                            </p:childTnLst>
                          </p:cTn>
                        </p:par>
                        <p:par>
                          <p:cTn id="163" fill="hold">
                            <p:stCondLst>
                              <p:cond delay="52000"/>
                            </p:stCondLst>
                            <p:childTnLst>
                              <p:par>
                                <p:cTn id="164" presetID="1" presetClass="exit" presetSubtype="0" fill="hold" grpId="0" nodeType="afterEffect">
                                  <p:stCondLst>
                                    <p:cond delay="1000"/>
                                  </p:stCondLst>
                                  <p:childTnLst>
                                    <p:set>
                                      <p:cBhvr>
                                        <p:cTn id="165" dur="1" fill="hold">
                                          <p:stCondLst>
                                            <p:cond delay="0"/>
                                          </p:stCondLst>
                                        </p:cTn>
                                        <p:tgtEl>
                                          <p:spTgt spid="13"/>
                                        </p:tgtEl>
                                        <p:attrNameLst>
                                          <p:attrName>style.visibility</p:attrName>
                                        </p:attrNameLst>
                                      </p:cBhvr>
                                      <p:to>
                                        <p:strVal val="hidden"/>
                                      </p:to>
                                    </p:set>
                                  </p:childTnLst>
                                </p:cTn>
                              </p:par>
                            </p:childTnLst>
                          </p:cTn>
                        </p:par>
                        <p:par>
                          <p:cTn id="166" fill="hold">
                            <p:stCondLst>
                              <p:cond delay="53000"/>
                            </p:stCondLst>
                            <p:childTnLst>
                              <p:par>
                                <p:cTn id="167" presetID="1" presetClass="exit" presetSubtype="0" fill="hold" grpId="0" nodeType="afterEffect">
                                  <p:stCondLst>
                                    <p:cond delay="1000"/>
                                  </p:stCondLst>
                                  <p:childTnLst>
                                    <p:set>
                                      <p:cBhvr>
                                        <p:cTn id="168" dur="1" fill="hold">
                                          <p:stCondLst>
                                            <p:cond delay="0"/>
                                          </p:stCondLst>
                                        </p:cTn>
                                        <p:tgtEl>
                                          <p:spTgt spid="12"/>
                                        </p:tgtEl>
                                        <p:attrNameLst>
                                          <p:attrName>style.visibility</p:attrName>
                                        </p:attrNameLst>
                                      </p:cBhvr>
                                      <p:to>
                                        <p:strVal val="hidden"/>
                                      </p:to>
                                    </p:set>
                                  </p:childTnLst>
                                </p:cTn>
                              </p:par>
                            </p:childTnLst>
                          </p:cTn>
                        </p:par>
                        <p:par>
                          <p:cTn id="169" fill="hold">
                            <p:stCondLst>
                              <p:cond delay="54000"/>
                            </p:stCondLst>
                            <p:childTnLst>
                              <p:par>
                                <p:cTn id="170" presetID="1" presetClass="exit" presetSubtype="0" fill="hold" grpId="0" nodeType="afterEffect">
                                  <p:stCondLst>
                                    <p:cond delay="1000"/>
                                  </p:stCondLst>
                                  <p:childTnLst>
                                    <p:set>
                                      <p:cBhvr>
                                        <p:cTn id="171" dur="1" fill="hold">
                                          <p:stCondLst>
                                            <p:cond delay="0"/>
                                          </p:stCondLst>
                                        </p:cTn>
                                        <p:tgtEl>
                                          <p:spTgt spid="11"/>
                                        </p:tgtEl>
                                        <p:attrNameLst>
                                          <p:attrName>style.visibility</p:attrName>
                                        </p:attrNameLst>
                                      </p:cBhvr>
                                      <p:to>
                                        <p:strVal val="hidden"/>
                                      </p:to>
                                    </p:set>
                                  </p:childTnLst>
                                </p:cTn>
                              </p:par>
                            </p:childTnLst>
                          </p:cTn>
                        </p:par>
                        <p:par>
                          <p:cTn id="172" fill="hold">
                            <p:stCondLst>
                              <p:cond delay="55000"/>
                            </p:stCondLst>
                            <p:childTnLst>
                              <p:par>
                                <p:cTn id="173" presetID="1" presetClass="exit" presetSubtype="0" fill="hold" grpId="0" nodeType="afterEffect">
                                  <p:stCondLst>
                                    <p:cond delay="1000"/>
                                  </p:stCondLst>
                                  <p:childTnLst>
                                    <p:set>
                                      <p:cBhvr>
                                        <p:cTn id="174" dur="1" fill="hold">
                                          <p:stCondLst>
                                            <p:cond delay="0"/>
                                          </p:stCondLst>
                                        </p:cTn>
                                        <p:tgtEl>
                                          <p:spTgt spid="10"/>
                                        </p:tgtEl>
                                        <p:attrNameLst>
                                          <p:attrName>style.visibility</p:attrName>
                                        </p:attrNameLst>
                                      </p:cBhvr>
                                      <p:to>
                                        <p:strVal val="hidden"/>
                                      </p:to>
                                    </p:set>
                                  </p:childTnLst>
                                </p:cTn>
                              </p:par>
                            </p:childTnLst>
                          </p:cTn>
                        </p:par>
                        <p:par>
                          <p:cTn id="175" fill="hold">
                            <p:stCondLst>
                              <p:cond delay="56000"/>
                            </p:stCondLst>
                            <p:childTnLst>
                              <p:par>
                                <p:cTn id="176" presetID="1" presetClass="exit" presetSubtype="0" fill="hold" grpId="0" nodeType="afterEffect">
                                  <p:stCondLst>
                                    <p:cond delay="1000"/>
                                  </p:stCondLst>
                                  <p:childTnLst>
                                    <p:set>
                                      <p:cBhvr>
                                        <p:cTn id="177" dur="1" fill="hold">
                                          <p:stCondLst>
                                            <p:cond delay="0"/>
                                          </p:stCondLst>
                                        </p:cTn>
                                        <p:tgtEl>
                                          <p:spTgt spid="9"/>
                                        </p:tgtEl>
                                        <p:attrNameLst>
                                          <p:attrName>style.visibility</p:attrName>
                                        </p:attrNameLst>
                                      </p:cBhvr>
                                      <p:to>
                                        <p:strVal val="hidden"/>
                                      </p:to>
                                    </p:set>
                                  </p:childTnLst>
                                </p:cTn>
                              </p:par>
                            </p:childTnLst>
                          </p:cTn>
                        </p:par>
                        <p:par>
                          <p:cTn id="178" fill="hold">
                            <p:stCondLst>
                              <p:cond delay="57000"/>
                            </p:stCondLst>
                            <p:childTnLst>
                              <p:par>
                                <p:cTn id="179" presetID="1" presetClass="exit" presetSubtype="0" fill="hold" grpId="0" nodeType="afterEffect">
                                  <p:stCondLst>
                                    <p:cond delay="1000"/>
                                  </p:stCondLst>
                                  <p:childTnLst>
                                    <p:set>
                                      <p:cBhvr>
                                        <p:cTn id="180" dur="1" fill="hold">
                                          <p:stCondLst>
                                            <p:cond delay="0"/>
                                          </p:stCondLst>
                                        </p:cTn>
                                        <p:tgtEl>
                                          <p:spTgt spid="8"/>
                                        </p:tgtEl>
                                        <p:attrNameLst>
                                          <p:attrName>style.visibility</p:attrName>
                                        </p:attrNameLst>
                                      </p:cBhvr>
                                      <p:to>
                                        <p:strVal val="hidden"/>
                                      </p:to>
                                    </p:set>
                                  </p:childTnLst>
                                </p:cTn>
                              </p:par>
                            </p:childTnLst>
                          </p:cTn>
                        </p:par>
                        <p:par>
                          <p:cTn id="181" fill="hold">
                            <p:stCondLst>
                              <p:cond delay="58000"/>
                            </p:stCondLst>
                            <p:childTnLst>
                              <p:par>
                                <p:cTn id="182" presetID="1" presetClass="exit" presetSubtype="0" fill="hold" grpId="0" nodeType="afterEffect">
                                  <p:stCondLst>
                                    <p:cond delay="1000"/>
                                  </p:stCondLst>
                                  <p:childTnLst>
                                    <p:set>
                                      <p:cBhvr>
                                        <p:cTn id="183"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66"/>
                  </p:tgtEl>
                </p:cond>
              </p:nextCondLst>
            </p:seq>
            <p:seq concurrent="1" nextAc="seek">
              <p:cTn id="184" restart="whenNotActive" fill="hold" evtFilter="cancelBubble" nodeType="interactiveSeq">
                <p:stCondLst>
                  <p:cond evt="onClick" delay="0">
                    <p:tgtEl>
                      <p:spTgt spid="112"/>
                    </p:tgtEl>
                  </p:cond>
                </p:stCondLst>
                <p:endSync evt="end" delay="0">
                  <p:rtn val="all"/>
                </p:endSync>
                <p:childTnLst>
                  <p:par>
                    <p:cTn id="185" fill="hold">
                      <p:stCondLst>
                        <p:cond delay="0"/>
                      </p:stCondLst>
                      <p:childTnLst>
                        <p:par>
                          <p:cTn id="186" fill="hold">
                            <p:stCondLst>
                              <p:cond delay="0"/>
                            </p:stCondLst>
                            <p:childTnLst>
                              <p:par>
                                <p:cTn id="187" presetID="1" presetClass="exit" presetSubtype="0" fill="hold" grpId="0" nodeType="clickEffect">
                                  <p:stCondLst>
                                    <p:cond delay="1000"/>
                                  </p:stCondLst>
                                  <p:childTnLst>
                                    <p:set>
                                      <p:cBhvr>
                                        <p:cTn id="188" dur="1" fill="hold">
                                          <p:stCondLst>
                                            <p:cond delay="0"/>
                                          </p:stCondLst>
                                        </p:cTn>
                                        <p:tgtEl>
                                          <p:spTgt spid="112"/>
                                        </p:tgtEl>
                                        <p:attrNameLst>
                                          <p:attrName>style.visibility</p:attrName>
                                        </p:attrNameLst>
                                      </p:cBhvr>
                                      <p:to>
                                        <p:strVal val="hidden"/>
                                      </p:to>
                                    </p:set>
                                  </p:childTnLst>
                                </p:cTn>
                              </p:par>
                            </p:childTnLst>
                          </p:cTn>
                        </p:par>
                        <p:par>
                          <p:cTn id="189" fill="hold">
                            <p:stCondLst>
                              <p:cond delay="1000"/>
                            </p:stCondLst>
                            <p:childTnLst>
                              <p:par>
                                <p:cTn id="190" presetID="1" presetClass="exit" presetSubtype="0" fill="hold" grpId="0" nodeType="afterEffect">
                                  <p:stCondLst>
                                    <p:cond delay="1000"/>
                                  </p:stCondLst>
                                  <p:childTnLst>
                                    <p:set>
                                      <p:cBhvr>
                                        <p:cTn id="191" dur="1" fill="hold">
                                          <p:stCondLst>
                                            <p:cond delay="0"/>
                                          </p:stCondLst>
                                        </p:cTn>
                                        <p:tgtEl>
                                          <p:spTgt spid="111"/>
                                        </p:tgtEl>
                                        <p:attrNameLst>
                                          <p:attrName>style.visibility</p:attrName>
                                        </p:attrNameLst>
                                      </p:cBhvr>
                                      <p:to>
                                        <p:strVal val="hidden"/>
                                      </p:to>
                                    </p:set>
                                  </p:childTnLst>
                                </p:cTn>
                              </p:par>
                            </p:childTnLst>
                          </p:cTn>
                        </p:par>
                        <p:par>
                          <p:cTn id="192" fill="hold">
                            <p:stCondLst>
                              <p:cond delay="2000"/>
                            </p:stCondLst>
                            <p:childTnLst>
                              <p:par>
                                <p:cTn id="193" presetID="1" presetClass="exit" presetSubtype="0" fill="hold" grpId="0" nodeType="afterEffect">
                                  <p:stCondLst>
                                    <p:cond delay="1000"/>
                                  </p:stCondLst>
                                  <p:childTnLst>
                                    <p:set>
                                      <p:cBhvr>
                                        <p:cTn id="194" dur="1" fill="hold">
                                          <p:stCondLst>
                                            <p:cond delay="0"/>
                                          </p:stCondLst>
                                        </p:cTn>
                                        <p:tgtEl>
                                          <p:spTgt spid="110"/>
                                        </p:tgtEl>
                                        <p:attrNameLst>
                                          <p:attrName>style.visibility</p:attrName>
                                        </p:attrNameLst>
                                      </p:cBhvr>
                                      <p:to>
                                        <p:strVal val="hidden"/>
                                      </p:to>
                                    </p:set>
                                  </p:childTnLst>
                                </p:cTn>
                              </p:par>
                            </p:childTnLst>
                          </p:cTn>
                        </p:par>
                        <p:par>
                          <p:cTn id="195" fill="hold">
                            <p:stCondLst>
                              <p:cond delay="3000"/>
                            </p:stCondLst>
                            <p:childTnLst>
                              <p:par>
                                <p:cTn id="196" presetID="1" presetClass="exit" presetSubtype="0" fill="hold" grpId="0" nodeType="afterEffect">
                                  <p:stCondLst>
                                    <p:cond delay="1000"/>
                                  </p:stCondLst>
                                  <p:childTnLst>
                                    <p:set>
                                      <p:cBhvr>
                                        <p:cTn id="197" dur="1" fill="hold">
                                          <p:stCondLst>
                                            <p:cond delay="0"/>
                                          </p:stCondLst>
                                        </p:cTn>
                                        <p:tgtEl>
                                          <p:spTgt spid="109"/>
                                        </p:tgtEl>
                                        <p:attrNameLst>
                                          <p:attrName>style.visibility</p:attrName>
                                        </p:attrNameLst>
                                      </p:cBhvr>
                                      <p:to>
                                        <p:strVal val="hidden"/>
                                      </p:to>
                                    </p:set>
                                  </p:childTnLst>
                                </p:cTn>
                              </p:par>
                            </p:childTnLst>
                          </p:cTn>
                        </p:par>
                        <p:par>
                          <p:cTn id="198" fill="hold">
                            <p:stCondLst>
                              <p:cond delay="4000"/>
                            </p:stCondLst>
                            <p:childTnLst>
                              <p:par>
                                <p:cTn id="199" presetID="1" presetClass="exit" presetSubtype="0" fill="hold" grpId="0" nodeType="afterEffect">
                                  <p:stCondLst>
                                    <p:cond delay="1000"/>
                                  </p:stCondLst>
                                  <p:childTnLst>
                                    <p:set>
                                      <p:cBhvr>
                                        <p:cTn id="200" dur="1" fill="hold">
                                          <p:stCondLst>
                                            <p:cond delay="0"/>
                                          </p:stCondLst>
                                        </p:cTn>
                                        <p:tgtEl>
                                          <p:spTgt spid="108"/>
                                        </p:tgtEl>
                                        <p:attrNameLst>
                                          <p:attrName>style.visibility</p:attrName>
                                        </p:attrNameLst>
                                      </p:cBhvr>
                                      <p:to>
                                        <p:strVal val="hidden"/>
                                      </p:to>
                                    </p:set>
                                  </p:childTnLst>
                                </p:cTn>
                              </p:par>
                            </p:childTnLst>
                          </p:cTn>
                        </p:par>
                        <p:par>
                          <p:cTn id="201" fill="hold">
                            <p:stCondLst>
                              <p:cond delay="5000"/>
                            </p:stCondLst>
                            <p:childTnLst>
                              <p:par>
                                <p:cTn id="202" presetID="1" presetClass="exit" presetSubtype="0" fill="hold" grpId="0" nodeType="afterEffect">
                                  <p:stCondLst>
                                    <p:cond delay="1000"/>
                                  </p:stCondLst>
                                  <p:childTnLst>
                                    <p:set>
                                      <p:cBhvr>
                                        <p:cTn id="203" dur="1" fill="hold">
                                          <p:stCondLst>
                                            <p:cond delay="0"/>
                                          </p:stCondLst>
                                        </p:cTn>
                                        <p:tgtEl>
                                          <p:spTgt spid="107"/>
                                        </p:tgtEl>
                                        <p:attrNameLst>
                                          <p:attrName>style.visibility</p:attrName>
                                        </p:attrNameLst>
                                      </p:cBhvr>
                                      <p:to>
                                        <p:strVal val="hidden"/>
                                      </p:to>
                                    </p:set>
                                  </p:childTnLst>
                                </p:cTn>
                              </p:par>
                            </p:childTnLst>
                          </p:cTn>
                        </p:par>
                        <p:par>
                          <p:cTn id="204" fill="hold">
                            <p:stCondLst>
                              <p:cond delay="6000"/>
                            </p:stCondLst>
                            <p:childTnLst>
                              <p:par>
                                <p:cTn id="205" presetID="1" presetClass="exit" presetSubtype="0" fill="hold" grpId="0" nodeType="afterEffect">
                                  <p:stCondLst>
                                    <p:cond delay="1000"/>
                                  </p:stCondLst>
                                  <p:childTnLst>
                                    <p:set>
                                      <p:cBhvr>
                                        <p:cTn id="206" dur="1" fill="hold">
                                          <p:stCondLst>
                                            <p:cond delay="0"/>
                                          </p:stCondLst>
                                        </p:cTn>
                                        <p:tgtEl>
                                          <p:spTgt spid="106"/>
                                        </p:tgtEl>
                                        <p:attrNameLst>
                                          <p:attrName>style.visibility</p:attrName>
                                        </p:attrNameLst>
                                      </p:cBhvr>
                                      <p:to>
                                        <p:strVal val="hidden"/>
                                      </p:to>
                                    </p:set>
                                  </p:childTnLst>
                                </p:cTn>
                              </p:par>
                            </p:childTnLst>
                          </p:cTn>
                        </p:par>
                        <p:par>
                          <p:cTn id="207" fill="hold">
                            <p:stCondLst>
                              <p:cond delay="7000"/>
                            </p:stCondLst>
                            <p:childTnLst>
                              <p:par>
                                <p:cTn id="208" presetID="1" presetClass="exit" presetSubtype="0" fill="hold" grpId="0" nodeType="afterEffect">
                                  <p:stCondLst>
                                    <p:cond delay="1000"/>
                                  </p:stCondLst>
                                  <p:childTnLst>
                                    <p:set>
                                      <p:cBhvr>
                                        <p:cTn id="209" dur="1" fill="hold">
                                          <p:stCondLst>
                                            <p:cond delay="0"/>
                                          </p:stCondLst>
                                        </p:cTn>
                                        <p:tgtEl>
                                          <p:spTgt spid="105"/>
                                        </p:tgtEl>
                                        <p:attrNameLst>
                                          <p:attrName>style.visibility</p:attrName>
                                        </p:attrNameLst>
                                      </p:cBhvr>
                                      <p:to>
                                        <p:strVal val="hidden"/>
                                      </p:to>
                                    </p:set>
                                  </p:childTnLst>
                                </p:cTn>
                              </p:par>
                            </p:childTnLst>
                          </p:cTn>
                        </p:par>
                        <p:par>
                          <p:cTn id="210" fill="hold">
                            <p:stCondLst>
                              <p:cond delay="8000"/>
                            </p:stCondLst>
                            <p:childTnLst>
                              <p:par>
                                <p:cTn id="211" presetID="1" presetClass="exit" presetSubtype="0" fill="hold" grpId="0" nodeType="afterEffect">
                                  <p:stCondLst>
                                    <p:cond delay="1000"/>
                                  </p:stCondLst>
                                  <p:childTnLst>
                                    <p:set>
                                      <p:cBhvr>
                                        <p:cTn id="212" dur="1" fill="hold">
                                          <p:stCondLst>
                                            <p:cond delay="0"/>
                                          </p:stCondLst>
                                        </p:cTn>
                                        <p:tgtEl>
                                          <p:spTgt spid="104"/>
                                        </p:tgtEl>
                                        <p:attrNameLst>
                                          <p:attrName>style.visibility</p:attrName>
                                        </p:attrNameLst>
                                      </p:cBhvr>
                                      <p:to>
                                        <p:strVal val="hidden"/>
                                      </p:to>
                                    </p:set>
                                  </p:childTnLst>
                                </p:cTn>
                              </p:par>
                            </p:childTnLst>
                          </p:cTn>
                        </p:par>
                        <p:par>
                          <p:cTn id="213" fill="hold">
                            <p:stCondLst>
                              <p:cond delay="9000"/>
                            </p:stCondLst>
                            <p:childTnLst>
                              <p:par>
                                <p:cTn id="214" presetID="1" presetClass="exit" presetSubtype="0" fill="hold" grpId="0" nodeType="afterEffect">
                                  <p:stCondLst>
                                    <p:cond delay="1000"/>
                                  </p:stCondLst>
                                  <p:childTnLst>
                                    <p:set>
                                      <p:cBhvr>
                                        <p:cTn id="215" dur="1" fill="hold">
                                          <p:stCondLst>
                                            <p:cond delay="0"/>
                                          </p:stCondLst>
                                        </p:cTn>
                                        <p:tgtEl>
                                          <p:spTgt spid="103"/>
                                        </p:tgtEl>
                                        <p:attrNameLst>
                                          <p:attrName>style.visibility</p:attrName>
                                        </p:attrNameLst>
                                      </p:cBhvr>
                                      <p:to>
                                        <p:strVal val="hidden"/>
                                      </p:to>
                                    </p:set>
                                  </p:childTnLst>
                                </p:cTn>
                              </p:par>
                            </p:childTnLst>
                          </p:cTn>
                        </p:par>
                        <p:par>
                          <p:cTn id="216" fill="hold">
                            <p:stCondLst>
                              <p:cond delay="10000"/>
                            </p:stCondLst>
                            <p:childTnLst>
                              <p:par>
                                <p:cTn id="217" presetID="1" presetClass="exit" presetSubtype="0" fill="hold" grpId="0" nodeType="afterEffect">
                                  <p:stCondLst>
                                    <p:cond delay="1000"/>
                                  </p:stCondLst>
                                  <p:childTnLst>
                                    <p:set>
                                      <p:cBhvr>
                                        <p:cTn id="218" dur="1" fill="hold">
                                          <p:stCondLst>
                                            <p:cond delay="0"/>
                                          </p:stCondLst>
                                        </p:cTn>
                                        <p:tgtEl>
                                          <p:spTgt spid="102"/>
                                        </p:tgtEl>
                                        <p:attrNameLst>
                                          <p:attrName>style.visibility</p:attrName>
                                        </p:attrNameLst>
                                      </p:cBhvr>
                                      <p:to>
                                        <p:strVal val="hidden"/>
                                      </p:to>
                                    </p:set>
                                  </p:childTnLst>
                                </p:cTn>
                              </p:par>
                            </p:childTnLst>
                          </p:cTn>
                        </p:par>
                        <p:par>
                          <p:cTn id="219" fill="hold">
                            <p:stCondLst>
                              <p:cond delay="11000"/>
                            </p:stCondLst>
                            <p:childTnLst>
                              <p:par>
                                <p:cTn id="220" presetID="1" presetClass="exit" presetSubtype="0" fill="hold" grpId="0" nodeType="afterEffect">
                                  <p:stCondLst>
                                    <p:cond delay="1000"/>
                                  </p:stCondLst>
                                  <p:childTnLst>
                                    <p:set>
                                      <p:cBhvr>
                                        <p:cTn id="221" dur="1" fill="hold">
                                          <p:stCondLst>
                                            <p:cond delay="0"/>
                                          </p:stCondLst>
                                        </p:cTn>
                                        <p:tgtEl>
                                          <p:spTgt spid="101"/>
                                        </p:tgtEl>
                                        <p:attrNameLst>
                                          <p:attrName>style.visibility</p:attrName>
                                        </p:attrNameLst>
                                      </p:cBhvr>
                                      <p:to>
                                        <p:strVal val="hidden"/>
                                      </p:to>
                                    </p:set>
                                  </p:childTnLst>
                                </p:cTn>
                              </p:par>
                            </p:childTnLst>
                          </p:cTn>
                        </p:par>
                        <p:par>
                          <p:cTn id="222" fill="hold">
                            <p:stCondLst>
                              <p:cond delay="12000"/>
                            </p:stCondLst>
                            <p:childTnLst>
                              <p:par>
                                <p:cTn id="223" presetID="1" presetClass="exit" presetSubtype="0" fill="hold" grpId="0" nodeType="afterEffect">
                                  <p:stCondLst>
                                    <p:cond delay="1000"/>
                                  </p:stCondLst>
                                  <p:childTnLst>
                                    <p:set>
                                      <p:cBhvr>
                                        <p:cTn id="224" dur="1" fill="hold">
                                          <p:stCondLst>
                                            <p:cond delay="0"/>
                                          </p:stCondLst>
                                        </p:cTn>
                                        <p:tgtEl>
                                          <p:spTgt spid="100"/>
                                        </p:tgtEl>
                                        <p:attrNameLst>
                                          <p:attrName>style.visibility</p:attrName>
                                        </p:attrNameLst>
                                      </p:cBhvr>
                                      <p:to>
                                        <p:strVal val="hidden"/>
                                      </p:to>
                                    </p:set>
                                  </p:childTnLst>
                                </p:cTn>
                              </p:par>
                            </p:childTnLst>
                          </p:cTn>
                        </p:par>
                        <p:par>
                          <p:cTn id="225" fill="hold">
                            <p:stCondLst>
                              <p:cond delay="13000"/>
                            </p:stCondLst>
                            <p:childTnLst>
                              <p:par>
                                <p:cTn id="226" presetID="1" presetClass="exit" presetSubtype="0" fill="hold" grpId="0" nodeType="afterEffect">
                                  <p:stCondLst>
                                    <p:cond delay="1000"/>
                                  </p:stCondLst>
                                  <p:childTnLst>
                                    <p:set>
                                      <p:cBhvr>
                                        <p:cTn id="227" dur="1" fill="hold">
                                          <p:stCondLst>
                                            <p:cond delay="0"/>
                                          </p:stCondLst>
                                        </p:cTn>
                                        <p:tgtEl>
                                          <p:spTgt spid="99"/>
                                        </p:tgtEl>
                                        <p:attrNameLst>
                                          <p:attrName>style.visibility</p:attrName>
                                        </p:attrNameLst>
                                      </p:cBhvr>
                                      <p:to>
                                        <p:strVal val="hidden"/>
                                      </p:to>
                                    </p:set>
                                  </p:childTnLst>
                                </p:cTn>
                              </p:par>
                            </p:childTnLst>
                          </p:cTn>
                        </p:par>
                        <p:par>
                          <p:cTn id="228" fill="hold">
                            <p:stCondLst>
                              <p:cond delay="14000"/>
                            </p:stCondLst>
                            <p:childTnLst>
                              <p:par>
                                <p:cTn id="229" presetID="1" presetClass="exit" presetSubtype="0" fill="hold" grpId="0" nodeType="afterEffect">
                                  <p:stCondLst>
                                    <p:cond delay="1000"/>
                                  </p:stCondLst>
                                  <p:childTnLst>
                                    <p:set>
                                      <p:cBhvr>
                                        <p:cTn id="230" dur="1" fill="hold">
                                          <p:stCondLst>
                                            <p:cond delay="0"/>
                                          </p:stCondLst>
                                        </p:cTn>
                                        <p:tgtEl>
                                          <p:spTgt spid="98"/>
                                        </p:tgtEl>
                                        <p:attrNameLst>
                                          <p:attrName>style.visibility</p:attrName>
                                        </p:attrNameLst>
                                      </p:cBhvr>
                                      <p:to>
                                        <p:strVal val="hidden"/>
                                      </p:to>
                                    </p:set>
                                  </p:childTnLst>
                                </p:cTn>
                              </p:par>
                            </p:childTnLst>
                          </p:cTn>
                        </p:par>
                        <p:par>
                          <p:cTn id="231" fill="hold">
                            <p:stCondLst>
                              <p:cond delay="15000"/>
                            </p:stCondLst>
                            <p:childTnLst>
                              <p:par>
                                <p:cTn id="232" presetID="1" presetClass="exit" presetSubtype="0" fill="hold" grpId="0" nodeType="afterEffect">
                                  <p:stCondLst>
                                    <p:cond delay="1000"/>
                                  </p:stCondLst>
                                  <p:childTnLst>
                                    <p:set>
                                      <p:cBhvr>
                                        <p:cTn id="233" dur="1" fill="hold">
                                          <p:stCondLst>
                                            <p:cond delay="0"/>
                                          </p:stCondLst>
                                        </p:cTn>
                                        <p:tgtEl>
                                          <p:spTgt spid="97"/>
                                        </p:tgtEl>
                                        <p:attrNameLst>
                                          <p:attrName>style.visibility</p:attrName>
                                        </p:attrNameLst>
                                      </p:cBhvr>
                                      <p:to>
                                        <p:strVal val="hidden"/>
                                      </p:to>
                                    </p:set>
                                  </p:childTnLst>
                                </p:cTn>
                              </p:par>
                            </p:childTnLst>
                          </p:cTn>
                        </p:par>
                        <p:par>
                          <p:cTn id="234" fill="hold">
                            <p:stCondLst>
                              <p:cond delay="16000"/>
                            </p:stCondLst>
                            <p:childTnLst>
                              <p:par>
                                <p:cTn id="235" presetID="1" presetClass="exit" presetSubtype="0" fill="hold" grpId="0" nodeType="afterEffect">
                                  <p:stCondLst>
                                    <p:cond delay="1000"/>
                                  </p:stCondLst>
                                  <p:childTnLst>
                                    <p:set>
                                      <p:cBhvr>
                                        <p:cTn id="236" dur="1" fill="hold">
                                          <p:stCondLst>
                                            <p:cond delay="0"/>
                                          </p:stCondLst>
                                        </p:cTn>
                                        <p:tgtEl>
                                          <p:spTgt spid="96"/>
                                        </p:tgtEl>
                                        <p:attrNameLst>
                                          <p:attrName>style.visibility</p:attrName>
                                        </p:attrNameLst>
                                      </p:cBhvr>
                                      <p:to>
                                        <p:strVal val="hidden"/>
                                      </p:to>
                                    </p:set>
                                  </p:childTnLst>
                                </p:cTn>
                              </p:par>
                            </p:childTnLst>
                          </p:cTn>
                        </p:par>
                        <p:par>
                          <p:cTn id="237" fill="hold">
                            <p:stCondLst>
                              <p:cond delay="17000"/>
                            </p:stCondLst>
                            <p:childTnLst>
                              <p:par>
                                <p:cTn id="238" presetID="1" presetClass="exit" presetSubtype="0" fill="hold" grpId="0" nodeType="afterEffect">
                                  <p:stCondLst>
                                    <p:cond delay="1000"/>
                                  </p:stCondLst>
                                  <p:childTnLst>
                                    <p:set>
                                      <p:cBhvr>
                                        <p:cTn id="239" dur="1" fill="hold">
                                          <p:stCondLst>
                                            <p:cond delay="0"/>
                                          </p:stCondLst>
                                        </p:cTn>
                                        <p:tgtEl>
                                          <p:spTgt spid="95"/>
                                        </p:tgtEl>
                                        <p:attrNameLst>
                                          <p:attrName>style.visibility</p:attrName>
                                        </p:attrNameLst>
                                      </p:cBhvr>
                                      <p:to>
                                        <p:strVal val="hidden"/>
                                      </p:to>
                                    </p:set>
                                  </p:childTnLst>
                                </p:cTn>
                              </p:par>
                            </p:childTnLst>
                          </p:cTn>
                        </p:par>
                        <p:par>
                          <p:cTn id="240" fill="hold">
                            <p:stCondLst>
                              <p:cond delay="18000"/>
                            </p:stCondLst>
                            <p:childTnLst>
                              <p:par>
                                <p:cTn id="241" presetID="1" presetClass="exit" presetSubtype="0" fill="hold" grpId="0" nodeType="afterEffect">
                                  <p:stCondLst>
                                    <p:cond delay="1000"/>
                                  </p:stCondLst>
                                  <p:childTnLst>
                                    <p:set>
                                      <p:cBhvr>
                                        <p:cTn id="242" dur="1" fill="hold">
                                          <p:stCondLst>
                                            <p:cond delay="0"/>
                                          </p:stCondLst>
                                        </p:cTn>
                                        <p:tgtEl>
                                          <p:spTgt spid="94"/>
                                        </p:tgtEl>
                                        <p:attrNameLst>
                                          <p:attrName>style.visibility</p:attrName>
                                        </p:attrNameLst>
                                      </p:cBhvr>
                                      <p:to>
                                        <p:strVal val="hidden"/>
                                      </p:to>
                                    </p:set>
                                  </p:childTnLst>
                                </p:cTn>
                              </p:par>
                            </p:childTnLst>
                          </p:cTn>
                        </p:par>
                        <p:par>
                          <p:cTn id="243" fill="hold">
                            <p:stCondLst>
                              <p:cond delay="19000"/>
                            </p:stCondLst>
                            <p:childTnLst>
                              <p:par>
                                <p:cTn id="244" presetID="1" presetClass="exit" presetSubtype="0" fill="hold" grpId="0" nodeType="afterEffect">
                                  <p:stCondLst>
                                    <p:cond delay="1000"/>
                                  </p:stCondLst>
                                  <p:childTnLst>
                                    <p:set>
                                      <p:cBhvr>
                                        <p:cTn id="245" dur="1" fill="hold">
                                          <p:stCondLst>
                                            <p:cond delay="0"/>
                                          </p:stCondLst>
                                        </p:cTn>
                                        <p:tgtEl>
                                          <p:spTgt spid="93"/>
                                        </p:tgtEl>
                                        <p:attrNameLst>
                                          <p:attrName>style.visibility</p:attrName>
                                        </p:attrNameLst>
                                      </p:cBhvr>
                                      <p:to>
                                        <p:strVal val="hidden"/>
                                      </p:to>
                                    </p:set>
                                  </p:childTnLst>
                                </p:cTn>
                              </p:par>
                            </p:childTnLst>
                          </p:cTn>
                        </p:par>
                        <p:par>
                          <p:cTn id="246" fill="hold">
                            <p:stCondLst>
                              <p:cond delay="20000"/>
                            </p:stCondLst>
                            <p:childTnLst>
                              <p:par>
                                <p:cTn id="247" presetID="1" presetClass="exit" presetSubtype="0" fill="hold" grpId="0" nodeType="afterEffect">
                                  <p:stCondLst>
                                    <p:cond delay="1000"/>
                                  </p:stCondLst>
                                  <p:childTnLst>
                                    <p:set>
                                      <p:cBhvr>
                                        <p:cTn id="248" dur="1" fill="hold">
                                          <p:stCondLst>
                                            <p:cond delay="0"/>
                                          </p:stCondLst>
                                        </p:cTn>
                                        <p:tgtEl>
                                          <p:spTgt spid="92"/>
                                        </p:tgtEl>
                                        <p:attrNameLst>
                                          <p:attrName>style.visibility</p:attrName>
                                        </p:attrNameLst>
                                      </p:cBhvr>
                                      <p:to>
                                        <p:strVal val="hidden"/>
                                      </p:to>
                                    </p:set>
                                  </p:childTnLst>
                                </p:cTn>
                              </p:par>
                            </p:childTnLst>
                          </p:cTn>
                        </p:par>
                        <p:par>
                          <p:cTn id="249" fill="hold">
                            <p:stCondLst>
                              <p:cond delay="21000"/>
                            </p:stCondLst>
                            <p:childTnLst>
                              <p:par>
                                <p:cTn id="250" presetID="1" presetClass="exit" presetSubtype="0" fill="hold" grpId="0" nodeType="afterEffect">
                                  <p:stCondLst>
                                    <p:cond delay="1000"/>
                                  </p:stCondLst>
                                  <p:childTnLst>
                                    <p:set>
                                      <p:cBhvr>
                                        <p:cTn id="251" dur="1" fill="hold">
                                          <p:stCondLst>
                                            <p:cond delay="0"/>
                                          </p:stCondLst>
                                        </p:cTn>
                                        <p:tgtEl>
                                          <p:spTgt spid="91"/>
                                        </p:tgtEl>
                                        <p:attrNameLst>
                                          <p:attrName>style.visibility</p:attrName>
                                        </p:attrNameLst>
                                      </p:cBhvr>
                                      <p:to>
                                        <p:strVal val="hidden"/>
                                      </p:to>
                                    </p:set>
                                  </p:childTnLst>
                                </p:cTn>
                              </p:par>
                            </p:childTnLst>
                          </p:cTn>
                        </p:par>
                        <p:par>
                          <p:cTn id="252" fill="hold">
                            <p:stCondLst>
                              <p:cond delay="22000"/>
                            </p:stCondLst>
                            <p:childTnLst>
                              <p:par>
                                <p:cTn id="253" presetID="1" presetClass="exit" presetSubtype="0" fill="hold" grpId="0" nodeType="afterEffect">
                                  <p:stCondLst>
                                    <p:cond delay="1000"/>
                                  </p:stCondLst>
                                  <p:childTnLst>
                                    <p:set>
                                      <p:cBhvr>
                                        <p:cTn id="254" dur="1" fill="hold">
                                          <p:stCondLst>
                                            <p:cond delay="0"/>
                                          </p:stCondLst>
                                        </p:cTn>
                                        <p:tgtEl>
                                          <p:spTgt spid="90"/>
                                        </p:tgtEl>
                                        <p:attrNameLst>
                                          <p:attrName>style.visibility</p:attrName>
                                        </p:attrNameLst>
                                      </p:cBhvr>
                                      <p:to>
                                        <p:strVal val="hidden"/>
                                      </p:to>
                                    </p:set>
                                  </p:childTnLst>
                                </p:cTn>
                              </p:par>
                            </p:childTnLst>
                          </p:cTn>
                        </p:par>
                        <p:par>
                          <p:cTn id="255" fill="hold">
                            <p:stCondLst>
                              <p:cond delay="23000"/>
                            </p:stCondLst>
                            <p:childTnLst>
                              <p:par>
                                <p:cTn id="256" presetID="1" presetClass="exit" presetSubtype="0" fill="hold" grpId="0" nodeType="afterEffect">
                                  <p:stCondLst>
                                    <p:cond delay="1000"/>
                                  </p:stCondLst>
                                  <p:childTnLst>
                                    <p:set>
                                      <p:cBhvr>
                                        <p:cTn id="257" dur="1" fill="hold">
                                          <p:stCondLst>
                                            <p:cond delay="0"/>
                                          </p:stCondLst>
                                        </p:cTn>
                                        <p:tgtEl>
                                          <p:spTgt spid="89"/>
                                        </p:tgtEl>
                                        <p:attrNameLst>
                                          <p:attrName>style.visibility</p:attrName>
                                        </p:attrNameLst>
                                      </p:cBhvr>
                                      <p:to>
                                        <p:strVal val="hidden"/>
                                      </p:to>
                                    </p:set>
                                  </p:childTnLst>
                                </p:cTn>
                              </p:par>
                            </p:childTnLst>
                          </p:cTn>
                        </p:par>
                        <p:par>
                          <p:cTn id="258" fill="hold">
                            <p:stCondLst>
                              <p:cond delay="24000"/>
                            </p:stCondLst>
                            <p:childTnLst>
                              <p:par>
                                <p:cTn id="259" presetID="1" presetClass="exit" presetSubtype="0" fill="hold" grpId="0" nodeType="afterEffect">
                                  <p:stCondLst>
                                    <p:cond delay="1000"/>
                                  </p:stCondLst>
                                  <p:childTnLst>
                                    <p:set>
                                      <p:cBhvr>
                                        <p:cTn id="260" dur="1" fill="hold">
                                          <p:stCondLst>
                                            <p:cond delay="0"/>
                                          </p:stCondLst>
                                        </p:cTn>
                                        <p:tgtEl>
                                          <p:spTgt spid="88"/>
                                        </p:tgtEl>
                                        <p:attrNameLst>
                                          <p:attrName>style.visibility</p:attrName>
                                        </p:attrNameLst>
                                      </p:cBhvr>
                                      <p:to>
                                        <p:strVal val="hidden"/>
                                      </p:to>
                                    </p:set>
                                  </p:childTnLst>
                                </p:cTn>
                              </p:par>
                            </p:childTnLst>
                          </p:cTn>
                        </p:par>
                        <p:par>
                          <p:cTn id="261" fill="hold">
                            <p:stCondLst>
                              <p:cond delay="25000"/>
                            </p:stCondLst>
                            <p:childTnLst>
                              <p:par>
                                <p:cTn id="262" presetID="1" presetClass="exit" presetSubtype="0" fill="hold" grpId="0" nodeType="afterEffect">
                                  <p:stCondLst>
                                    <p:cond delay="1000"/>
                                  </p:stCondLst>
                                  <p:childTnLst>
                                    <p:set>
                                      <p:cBhvr>
                                        <p:cTn id="263" dur="1" fill="hold">
                                          <p:stCondLst>
                                            <p:cond delay="0"/>
                                          </p:stCondLst>
                                        </p:cTn>
                                        <p:tgtEl>
                                          <p:spTgt spid="87"/>
                                        </p:tgtEl>
                                        <p:attrNameLst>
                                          <p:attrName>style.visibility</p:attrName>
                                        </p:attrNameLst>
                                      </p:cBhvr>
                                      <p:to>
                                        <p:strVal val="hidden"/>
                                      </p:to>
                                    </p:set>
                                  </p:childTnLst>
                                </p:cTn>
                              </p:par>
                            </p:childTnLst>
                          </p:cTn>
                        </p:par>
                        <p:par>
                          <p:cTn id="264" fill="hold">
                            <p:stCondLst>
                              <p:cond delay="26000"/>
                            </p:stCondLst>
                            <p:childTnLst>
                              <p:par>
                                <p:cTn id="265" presetID="1" presetClass="exit" presetSubtype="0" fill="hold" grpId="0" nodeType="afterEffect">
                                  <p:stCondLst>
                                    <p:cond delay="1000"/>
                                  </p:stCondLst>
                                  <p:childTnLst>
                                    <p:set>
                                      <p:cBhvr>
                                        <p:cTn id="266" dur="1" fill="hold">
                                          <p:stCondLst>
                                            <p:cond delay="0"/>
                                          </p:stCondLst>
                                        </p:cTn>
                                        <p:tgtEl>
                                          <p:spTgt spid="86"/>
                                        </p:tgtEl>
                                        <p:attrNameLst>
                                          <p:attrName>style.visibility</p:attrName>
                                        </p:attrNameLst>
                                      </p:cBhvr>
                                      <p:to>
                                        <p:strVal val="hidden"/>
                                      </p:to>
                                    </p:set>
                                  </p:childTnLst>
                                </p:cTn>
                              </p:par>
                            </p:childTnLst>
                          </p:cTn>
                        </p:par>
                        <p:par>
                          <p:cTn id="267" fill="hold">
                            <p:stCondLst>
                              <p:cond delay="27000"/>
                            </p:stCondLst>
                            <p:childTnLst>
                              <p:par>
                                <p:cTn id="268" presetID="1" presetClass="exit" presetSubtype="0" fill="hold" grpId="0" nodeType="afterEffect">
                                  <p:stCondLst>
                                    <p:cond delay="1000"/>
                                  </p:stCondLst>
                                  <p:childTnLst>
                                    <p:set>
                                      <p:cBhvr>
                                        <p:cTn id="269" dur="1" fill="hold">
                                          <p:stCondLst>
                                            <p:cond delay="0"/>
                                          </p:stCondLst>
                                        </p:cTn>
                                        <p:tgtEl>
                                          <p:spTgt spid="85"/>
                                        </p:tgtEl>
                                        <p:attrNameLst>
                                          <p:attrName>style.visibility</p:attrName>
                                        </p:attrNameLst>
                                      </p:cBhvr>
                                      <p:to>
                                        <p:strVal val="hidden"/>
                                      </p:to>
                                    </p:set>
                                  </p:childTnLst>
                                </p:cTn>
                              </p:par>
                            </p:childTnLst>
                          </p:cTn>
                        </p:par>
                        <p:par>
                          <p:cTn id="270" fill="hold">
                            <p:stCondLst>
                              <p:cond delay="28000"/>
                            </p:stCondLst>
                            <p:childTnLst>
                              <p:par>
                                <p:cTn id="271" presetID="1" presetClass="exit" presetSubtype="0" fill="hold" grpId="0" nodeType="afterEffect">
                                  <p:stCondLst>
                                    <p:cond delay="1000"/>
                                  </p:stCondLst>
                                  <p:childTnLst>
                                    <p:set>
                                      <p:cBhvr>
                                        <p:cTn id="272" dur="1" fill="hold">
                                          <p:stCondLst>
                                            <p:cond delay="0"/>
                                          </p:stCondLst>
                                        </p:cTn>
                                        <p:tgtEl>
                                          <p:spTgt spid="84"/>
                                        </p:tgtEl>
                                        <p:attrNameLst>
                                          <p:attrName>style.visibility</p:attrName>
                                        </p:attrNameLst>
                                      </p:cBhvr>
                                      <p:to>
                                        <p:strVal val="hidden"/>
                                      </p:to>
                                    </p:set>
                                  </p:childTnLst>
                                </p:cTn>
                              </p:par>
                            </p:childTnLst>
                          </p:cTn>
                        </p:par>
                        <p:par>
                          <p:cTn id="273" fill="hold">
                            <p:stCondLst>
                              <p:cond delay="29000"/>
                            </p:stCondLst>
                            <p:childTnLst>
                              <p:par>
                                <p:cTn id="274" presetID="1" presetClass="exit" presetSubtype="0" fill="hold" grpId="0" nodeType="afterEffect">
                                  <p:stCondLst>
                                    <p:cond delay="1000"/>
                                  </p:stCondLst>
                                  <p:childTnLst>
                                    <p:set>
                                      <p:cBhvr>
                                        <p:cTn id="275" dur="1" fill="hold">
                                          <p:stCondLst>
                                            <p:cond delay="0"/>
                                          </p:stCondLst>
                                        </p:cTn>
                                        <p:tgtEl>
                                          <p:spTgt spid="83"/>
                                        </p:tgtEl>
                                        <p:attrNameLst>
                                          <p:attrName>style.visibility</p:attrName>
                                        </p:attrNameLst>
                                      </p:cBhvr>
                                      <p:to>
                                        <p:strVal val="hidden"/>
                                      </p:to>
                                    </p:set>
                                  </p:childTnLst>
                                </p:cTn>
                              </p:par>
                            </p:childTnLst>
                          </p:cTn>
                        </p:par>
                        <p:par>
                          <p:cTn id="276" fill="hold">
                            <p:stCondLst>
                              <p:cond delay="30000"/>
                            </p:stCondLst>
                            <p:childTnLst>
                              <p:par>
                                <p:cTn id="277" presetID="1" presetClass="exit" presetSubtype="0" fill="hold" grpId="0" nodeType="afterEffect">
                                  <p:stCondLst>
                                    <p:cond delay="1000"/>
                                  </p:stCondLst>
                                  <p:childTnLst>
                                    <p:set>
                                      <p:cBhvr>
                                        <p:cTn id="278" dur="1" fill="hold">
                                          <p:stCondLst>
                                            <p:cond delay="0"/>
                                          </p:stCondLst>
                                        </p:cTn>
                                        <p:tgtEl>
                                          <p:spTgt spid="82"/>
                                        </p:tgtEl>
                                        <p:attrNameLst>
                                          <p:attrName>style.visibility</p:attrName>
                                        </p:attrNameLst>
                                      </p:cBhvr>
                                      <p:to>
                                        <p:strVal val="hidden"/>
                                      </p:to>
                                    </p:set>
                                  </p:childTnLst>
                                </p:cTn>
                              </p:par>
                            </p:childTnLst>
                          </p:cTn>
                        </p:par>
                        <p:par>
                          <p:cTn id="279" fill="hold">
                            <p:stCondLst>
                              <p:cond delay="31000"/>
                            </p:stCondLst>
                            <p:childTnLst>
                              <p:par>
                                <p:cTn id="280" presetID="1" presetClass="exit" presetSubtype="0" fill="hold" grpId="0" nodeType="afterEffect">
                                  <p:stCondLst>
                                    <p:cond delay="1000"/>
                                  </p:stCondLst>
                                  <p:childTnLst>
                                    <p:set>
                                      <p:cBhvr>
                                        <p:cTn id="281" dur="1" fill="hold">
                                          <p:stCondLst>
                                            <p:cond delay="0"/>
                                          </p:stCondLst>
                                        </p:cTn>
                                        <p:tgtEl>
                                          <p:spTgt spid="81"/>
                                        </p:tgtEl>
                                        <p:attrNameLst>
                                          <p:attrName>style.visibility</p:attrName>
                                        </p:attrNameLst>
                                      </p:cBhvr>
                                      <p:to>
                                        <p:strVal val="hidden"/>
                                      </p:to>
                                    </p:set>
                                  </p:childTnLst>
                                </p:cTn>
                              </p:par>
                            </p:childTnLst>
                          </p:cTn>
                        </p:par>
                        <p:par>
                          <p:cTn id="282" fill="hold">
                            <p:stCondLst>
                              <p:cond delay="32000"/>
                            </p:stCondLst>
                            <p:childTnLst>
                              <p:par>
                                <p:cTn id="283" presetID="1" presetClass="exit" presetSubtype="0" fill="hold" grpId="0" nodeType="afterEffect">
                                  <p:stCondLst>
                                    <p:cond delay="1000"/>
                                  </p:stCondLst>
                                  <p:childTnLst>
                                    <p:set>
                                      <p:cBhvr>
                                        <p:cTn id="284" dur="1" fill="hold">
                                          <p:stCondLst>
                                            <p:cond delay="0"/>
                                          </p:stCondLst>
                                        </p:cTn>
                                        <p:tgtEl>
                                          <p:spTgt spid="80"/>
                                        </p:tgtEl>
                                        <p:attrNameLst>
                                          <p:attrName>style.visibility</p:attrName>
                                        </p:attrNameLst>
                                      </p:cBhvr>
                                      <p:to>
                                        <p:strVal val="hidden"/>
                                      </p:to>
                                    </p:set>
                                  </p:childTnLst>
                                </p:cTn>
                              </p:par>
                            </p:childTnLst>
                          </p:cTn>
                        </p:par>
                        <p:par>
                          <p:cTn id="285" fill="hold">
                            <p:stCondLst>
                              <p:cond delay="33000"/>
                            </p:stCondLst>
                            <p:childTnLst>
                              <p:par>
                                <p:cTn id="286" presetID="1" presetClass="exit" presetSubtype="0" fill="hold" grpId="0" nodeType="afterEffect">
                                  <p:stCondLst>
                                    <p:cond delay="1000"/>
                                  </p:stCondLst>
                                  <p:childTnLst>
                                    <p:set>
                                      <p:cBhvr>
                                        <p:cTn id="287" dur="1" fill="hold">
                                          <p:stCondLst>
                                            <p:cond delay="0"/>
                                          </p:stCondLst>
                                        </p:cTn>
                                        <p:tgtEl>
                                          <p:spTgt spid="79"/>
                                        </p:tgtEl>
                                        <p:attrNameLst>
                                          <p:attrName>style.visibility</p:attrName>
                                        </p:attrNameLst>
                                      </p:cBhvr>
                                      <p:to>
                                        <p:strVal val="hidden"/>
                                      </p:to>
                                    </p:set>
                                  </p:childTnLst>
                                </p:cTn>
                              </p:par>
                            </p:childTnLst>
                          </p:cTn>
                        </p:par>
                        <p:par>
                          <p:cTn id="288" fill="hold">
                            <p:stCondLst>
                              <p:cond delay="34000"/>
                            </p:stCondLst>
                            <p:childTnLst>
                              <p:par>
                                <p:cTn id="289" presetID="1" presetClass="exit" presetSubtype="0" fill="hold" grpId="0" nodeType="afterEffect">
                                  <p:stCondLst>
                                    <p:cond delay="1000"/>
                                  </p:stCondLst>
                                  <p:childTnLst>
                                    <p:set>
                                      <p:cBhvr>
                                        <p:cTn id="290" dur="1" fill="hold">
                                          <p:stCondLst>
                                            <p:cond delay="0"/>
                                          </p:stCondLst>
                                        </p:cTn>
                                        <p:tgtEl>
                                          <p:spTgt spid="78"/>
                                        </p:tgtEl>
                                        <p:attrNameLst>
                                          <p:attrName>style.visibility</p:attrName>
                                        </p:attrNameLst>
                                      </p:cBhvr>
                                      <p:to>
                                        <p:strVal val="hidden"/>
                                      </p:to>
                                    </p:set>
                                  </p:childTnLst>
                                </p:cTn>
                              </p:par>
                            </p:childTnLst>
                          </p:cTn>
                        </p:par>
                        <p:par>
                          <p:cTn id="291" fill="hold">
                            <p:stCondLst>
                              <p:cond delay="35000"/>
                            </p:stCondLst>
                            <p:childTnLst>
                              <p:par>
                                <p:cTn id="292" presetID="1" presetClass="exit" presetSubtype="0" fill="hold" grpId="0" nodeType="afterEffect">
                                  <p:stCondLst>
                                    <p:cond delay="1000"/>
                                  </p:stCondLst>
                                  <p:childTnLst>
                                    <p:set>
                                      <p:cBhvr>
                                        <p:cTn id="293" dur="1" fill="hold">
                                          <p:stCondLst>
                                            <p:cond delay="0"/>
                                          </p:stCondLst>
                                        </p:cTn>
                                        <p:tgtEl>
                                          <p:spTgt spid="77"/>
                                        </p:tgtEl>
                                        <p:attrNameLst>
                                          <p:attrName>style.visibility</p:attrName>
                                        </p:attrNameLst>
                                      </p:cBhvr>
                                      <p:to>
                                        <p:strVal val="hidden"/>
                                      </p:to>
                                    </p:set>
                                  </p:childTnLst>
                                </p:cTn>
                              </p:par>
                            </p:childTnLst>
                          </p:cTn>
                        </p:par>
                        <p:par>
                          <p:cTn id="294" fill="hold">
                            <p:stCondLst>
                              <p:cond delay="36000"/>
                            </p:stCondLst>
                            <p:childTnLst>
                              <p:par>
                                <p:cTn id="295" presetID="1" presetClass="exit" presetSubtype="0" fill="hold" grpId="0" nodeType="afterEffect">
                                  <p:stCondLst>
                                    <p:cond delay="1000"/>
                                  </p:stCondLst>
                                  <p:childTnLst>
                                    <p:set>
                                      <p:cBhvr>
                                        <p:cTn id="296" dur="1" fill="hold">
                                          <p:stCondLst>
                                            <p:cond delay="0"/>
                                          </p:stCondLst>
                                        </p:cTn>
                                        <p:tgtEl>
                                          <p:spTgt spid="76"/>
                                        </p:tgtEl>
                                        <p:attrNameLst>
                                          <p:attrName>style.visibility</p:attrName>
                                        </p:attrNameLst>
                                      </p:cBhvr>
                                      <p:to>
                                        <p:strVal val="hidden"/>
                                      </p:to>
                                    </p:set>
                                  </p:childTnLst>
                                </p:cTn>
                              </p:par>
                            </p:childTnLst>
                          </p:cTn>
                        </p:par>
                        <p:par>
                          <p:cTn id="297" fill="hold">
                            <p:stCondLst>
                              <p:cond delay="37000"/>
                            </p:stCondLst>
                            <p:childTnLst>
                              <p:par>
                                <p:cTn id="298" presetID="1" presetClass="exit" presetSubtype="0" fill="hold" grpId="0" nodeType="afterEffect">
                                  <p:stCondLst>
                                    <p:cond delay="1000"/>
                                  </p:stCondLst>
                                  <p:childTnLst>
                                    <p:set>
                                      <p:cBhvr>
                                        <p:cTn id="299" dur="1" fill="hold">
                                          <p:stCondLst>
                                            <p:cond delay="0"/>
                                          </p:stCondLst>
                                        </p:cTn>
                                        <p:tgtEl>
                                          <p:spTgt spid="75"/>
                                        </p:tgtEl>
                                        <p:attrNameLst>
                                          <p:attrName>style.visibility</p:attrName>
                                        </p:attrNameLst>
                                      </p:cBhvr>
                                      <p:to>
                                        <p:strVal val="hidden"/>
                                      </p:to>
                                    </p:set>
                                  </p:childTnLst>
                                </p:cTn>
                              </p:par>
                            </p:childTnLst>
                          </p:cTn>
                        </p:par>
                        <p:par>
                          <p:cTn id="300" fill="hold">
                            <p:stCondLst>
                              <p:cond delay="38000"/>
                            </p:stCondLst>
                            <p:childTnLst>
                              <p:par>
                                <p:cTn id="301" presetID="1" presetClass="exit" presetSubtype="0" fill="hold" grpId="0" nodeType="afterEffect">
                                  <p:stCondLst>
                                    <p:cond delay="1000"/>
                                  </p:stCondLst>
                                  <p:childTnLst>
                                    <p:set>
                                      <p:cBhvr>
                                        <p:cTn id="302" dur="1" fill="hold">
                                          <p:stCondLst>
                                            <p:cond delay="0"/>
                                          </p:stCondLst>
                                        </p:cTn>
                                        <p:tgtEl>
                                          <p:spTgt spid="74"/>
                                        </p:tgtEl>
                                        <p:attrNameLst>
                                          <p:attrName>style.visibility</p:attrName>
                                        </p:attrNameLst>
                                      </p:cBhvr>
                                      <p:to>
                                        <p:strVal val="hidden"/>
                                      </p:to>
                                    </p:set>
                                  </p:childTnLst>
                                </p:cTn>
                              </p:par>
                            </p:childTnLst>
                          </p:cTn>
                        </p:par>
                        <p:par>
                          <p:cTn id="303" fill="hold">
                            <p:stCondLst>
                              <p:cond delay="39000"/>
                            </p:stCondLst>
                            <p:childTnLst>
                              <p:par>
                                <p:cTn id="304" presetID="1" presetClass="exit" presetSubtype="0" fill="hold" grpId="0" nodeType="afterEffect">
                                  <p:stCondLst>
                                    <p:cond delay="1000"/>
                                  </p:stCondLst>
                                  <p:childTnLst>
                                    <p:set>
                                      <p:cBhvr>
                                        <p:cTn id="305" dur="1" fill="hold">
                                          <p:stCondLst>
                                            <p:cond delay="0"/>
                                          </p:stCondLst>
                                        </p:cTn>
                                        <p:tgtEl>
                                          <p:spTgt spid="73"/>
                                        </p:tgtEl>
                                        <p:attrNameLst>
                                          <p:attrName>style.visibility</p:attrName>
                                        </p:attrNameLst>
                                      </p:cBhvr>
                                      <p:to>
                                        <p:strVal val="hidden"/>
                                      </p:to>
                                    </p:set>
                                  </p:childTnLst>
                                </p:cTn>
                              </p:par>
                            </p:childTnLst>
                          </p:cTn>
                        </p:par>
                        <p:par>
                          <p:cTn id="306" fill="hold">
                            <p:stCondLst>
                              <p:cond delay="40000"/>
                            </p:stCondLst>
                            <p:childTnLst>
                              <p:par>
                                <p:cTn id="307" presetID="1" presetClass="exit" presetSubtype="0" fill="hold" grpId="0" nodeType="afterEffect">
                                  <p:stCondLst>
                                    <p:cond delay="1000"/>
                                  </p:stCondLst>
                                  <p:childTnLst>
                                    <p:set>
                                      <p:cBhvr>
                                        <p:cTn id="308" dur="1" fill="hold">
                                          <p:stCondLst>
                                            <p:cond delay="0"/>
                                          </p:stCondLst>
                                        </p:cTn>
                                        <p:tgtEl>
                                          <p:spTgt spid="72"/>
                                        </p:tgtEl>
                                        <p:attrNameLst>
                                          <p:attrName>style.visibility</p:attrName>
                                        </p:attrNameLst>
                                      </p:cBhvr>
                                      <p:to>
                                        <p:strVal val="hidden"/>
                                      </p:to>
                                    </p:set>
                                  </p:childTnLst>
                                </p:cTn>
                              </p:par>
                            </p:childTnLst>
                          </p:cTn>
                        </p:par>
                        <p:par>
                          <p:cTn id="309" fill="hold">
                            <p:stCondLst>
                              <p:cond delay="41000"/>
                            </p:stCondLst>
                            <p:childTnLst>
                              <p:par>
                                <p:cTn id="310" presetID="1" presetClass="exit" presetSubtype="0" fill="hold" grpId="0" nodeType="afterEffect">
                                  <p:stCondLst>
                                    <p:cond delay="1000"/>
                                  </p:stCondLst>
                                  <p:childTnLst>
                                    <p:set>
                                      <p:cBhvr>
                                        <p:cTn id="311" dur="1" fill="hold">
                                          <p:stCondLst>
                                            <p:cond delay="0"/>
                                          </p:stCondLst>
                                        </p:cTn>
                                        <p:tgtEl>
                                          <p:spTgt spid="71"/>
                                        </p:tgtEl>
                                        <p:attrNameLst>
                                          <p:attrName>style.visibility</p:attrName>
                                        </p:attrNameLst>
                                      </p:cBhvr>
                                      <p:to>
                                        <p:strVal val="hidden"/>
                                      </p:to>
                                    </p:set>
                                  </p:childTnLst>
                                </p:cTn>
                              </p:par>
                            </p:childTnLst>
                          </p:cTn>
                        </p:par>
                        <p:par>
                          <p:cTn id="312" fill="hold">
                            <p:stCondLst>
                              <p:cond delay="42000"/>
                            </p:stCondLst>
                            <p:childTnLst>
                              <p:par>
                                <p:cTn id="313" presetID="1" presetClass="exit" presetSubtype="0" fill="hold" grpId="0" nodeType="afterEffect">
                                  <p:stCondLst>
                                    <p:cond delay="1000"/>
                                  </p:stCondLst>
                                  <p:childTnLst>
                                    <p:set>
                                      <p:cBhvr>
                                        <p:cTn id="314" dur="1" fill="hold">
                                          <p:stCondLst>
                                            <p:cond delay="0"/>
                                          </p:stCondLst>
                                        </p:cTn>
                                        <p:tgtEl>
                                          <p:spTgt spid="70"/>
                                        </p:tgtEl>
                                        <p:attrNameLst>
                                          <p:attrName>style.visibility</p:attrName>
                                        </p:attrNameLst>
                                      </p:cBhvr>
                                      <p:to>
                                        <p:strVal val="hidden"/>
                                      </p:to>
                                    </p:set>
                                  </p:childTnLst>
                                </p:cTn>
                              </p:par>
                            </p:childTnLst>
                          </p:cTn>
                        </p:par>
                        <p:par>
                          <p:cTn id="315" fill="hold">
                            <p:stCondLst>
                              <p:cond delay="43000"/>
                            </p:stCondLst>
                            <p:childTnLst>
                              <p:par>
                                <p:cTn id="316" presetID="1" presetClass="exit" presetSubtype="0" fill="hold" grpId="0" nodeType="afterEffect">
                                  <p:stCondLst>
                                    <p:cond delay="1000"/>
                                  </p:stCondLst>
                                  <p:childTnLst>
                                    <p:set>
                                      <p:cBhvr>
                                        <p:cTn id="317" dur="1" fill="hold">
                                          <p:stCondLst>
                                            <p:cond delay="0"/>
                                          </p:stCondLst>
                                        </p:cTn>
                                        <p:tgtEl>
                                          <p:spTgt spid="69"/>
                                        </p:tgtEl>
                                        <p:attrNameLst>
                                          <p:attrName>style.visibility</p:attrName>
                                        </p:attrNameLst>
                                      </p:cBhvr>
                                      <p:to>
                                        <p:strVal val="hidden"/>
                                      </p:to>
                                    </p:set>
                                  </p:childTnLst>
                                </p:cTn>
                              </p:par>
                            </p:childTnLst>
                          </p:cTn>
                        </p:par>
                        <p:par>
                          <p:cTn id="318" fill="hold">
                            <p:stCondLst>
                              <p:cond delay="44000"/>
                            </p:stCondLst>
                            <p:childTnLst>
                              <p:par>
                                <p:cTn id="319" presetID="1" presetClass="exit" presetSubtype="0" fill="hold" grpId="0" nodeType="afterEffect">
                                  <p:stCondLst>
                                    <p:cond delay="1000"/>
                                  </p:stCondLst>
                                  <p:childTnLst>
                                    <p:set>
                                      <p:cBhvr>
                                        <p:cTn id="320" dur="1" fill="hold">
                                          <p:stCondLst>
                                            <p:cond delay="0"/>
                                          </p:stCondLst>
                                        </p:cTn>
                                        <p:tgtEl>
                                          <p:spTgt spid="68"/>
                                        </p:tgtEl>
                                        <p:attrNameLst>
                                          <p:attrName>style.visibility</p:attrName>
                                        </p:attrNameLst>
                                      </p:cBhvr>
                                      <p:to>
                                        <p:strVal val="hidden"/>
                                      </p:to>
                                    </p:set>
                                  </p:childTnLst>
                                </p:cTn>
                              </p:par>
                            </p:childTnLst>
                          </p:cTn>
                        </p:par>
                      </p:childTnLst>
                    </p:cTn>
                  </p:par>
                </p:childTnLst>
              </p:cTn>
              <p:nextCondLst>
                <p:cond evt="onClick" delay="0">
                  <p:tgtEl>
                    <p:spTgt spid="112"/>
                  </p:tgtEl>
                </p:cond>
              </p:nextCondLst>
            </p:seq>
            <p:seq concurrent="1" nextAc="seek">
              <p:cTn id="321" restart="whenNotActive" fill="hold" evtFilter="cancelBubble" nodeType="interactiveSeq">
                <p:stCondLst>
                  <p:cond evt="onClick" delay="0">
                    <p:tgtEl>
                      <p:spTgt spid="143"/>
                    </p:tgtEl>
                  </p:cond>
                </p:stCondLst>
                <p:endSync evt="end" delay="0">
                  <p:rtn val="all"/>
                </p:endSync>
                <p:childTnLst>
                  <p:par>
                    <p:cTn id="322" fill="hold">
                      <p:stCondLst>
                        <p:cond delay="0"/>
                      </p:stCondLst>
                      <p:childTnLst>
                        <p:par>
                          <p:cTn id="323" fill="hold">
                            <p:stCondLst>
                              <p:cond delay="0"/>
                            </p:stCondLst>
                            <p:childTnLst>
                              <p:par>
                                <p:cTn id="324" presetID="1" presetClass="exit" presetSubtype="0" fill="hold" grpId="0" nodeType="afterEffect">
                                  <p:stCondLst>
                                    <p:cond delay="1000"/>
                                  </p:stCondLst>
                                  <p:childTnLst>
                                    <p:set>
                                      <p:cBhvr>
                                        <p:cTn id="325" dur="1" fill="hold">
                                          <p:stCondLst>
                                            <p:cond delay="0"/>
                                          </p:stCondLst>
                                        </p:cTn>
                                        <p:tgtEl>
                                          <p:spTgt spid="143"/>
                                        </p:tgtEl>
                                        <p:attrNameLst>
                                          <p:attrName>style.visibility</p:attrName>
                                        </p:attrNameLst>
                                      </p:cBhvr>
                                      <p:to>
                                        <p:strVal val="hidden"/>
                                      </p:to>
                                    </p:set>
                                  </p:childTnLst>
                                </p:cTn>
                              </p:par>
                            </p:childTnLst>
                          </p:cTn>
                        </p:par>
                        <p:par>
                          <p:cTn id="326" fill="hold">
                            <p:stCondLst>
                              <p:cond delay="1000"/>
                            </p:stCondLst>
                            <p:childTnLst>
                              <p:par>
                                <p:cTn id="327" presetID="1" presetClass="exit" presetSubtype="0" fill="hold" grpId="0" nodeType="afterEffect">
                                  <p:stCondLst>
                                    <p:cond delay="1000"/>
                                  </p:stCondLst>
                                  <p:childTnLst>
                                    <p:set>
                                      <p:cBhvr>
                                        <p:cTn id="328" dur="1" fill="hold">
                                          <p:stCondLst>
                                            <p:cond delay="0"/>
                                          </p:stCondLst>
                                        </p:cTn>
                                        <p:tgtEl>
                                          <p:spTgt spid="142"/>
                                        </p:tgtEl>
                                        <p:attrNameLst>
                                          <p:attrName>style.visibility</p:attrName>
                                        </p:attrNameLst>
                                      </p:cBhvr>
                                      <p:to>
                                        <p:strVal val="hidden"/>
                                      </p:to>
                                    </p:set>
                                  </p:childTnLst>
                                </p:cTn>
                              </p:par>
                            </p:childTnLst>
                          </p:cTn>
                        </p:par>
                        <p:par>
                          <p:cTn id="329" fill="hold">
                            <p:stCondLst>
                              <p:cond delay="2000"/>
                            </p:stCondLst>
                            <p:childTnLst>
                              <p:par>
                                <p:cTn id="330" presetID="1" presetClass="exit" presetSubtype="0" fill="hold" grpId="0" nodeType="afterEffect">
                                  <p:stCondLst>
                                    <p:cond delay="1000"/>
                                  </p:stCondLst>
                                  <p:childTnLst>
                                    <p:set>
                                      <p:cBhvr>
                                        <p:cTn id="331" dur="1" fill="hold">
                                          <p:stCondLst>
                                            <p:cond delay="0"/>
                                          </p:stCondLst>
                                        </p:cTn>
                                        <p:tgtEl>
                                          <p:spTgt spid="141"/>
                                        </p:tgtEl>
                                        <p:attrNameLst>
                                          <p:attrName>style.visibility</p:attrName>
                                        </p:attrNameLst>
                                      </p:cBhvr>
                                      <p:to>
                                        <p:strVal val="hidden"/>
                                      </p:to>
                                    </p:set>
                                  </p:childTnLst>
                                </p:cTn>
                              </p:par>
                            </p:childTnLst>
                          </p:cTn>
                        </p:par>
                        <p:par>
                          <p:cTn id="332" fill="hold">
                            <p:stCondLst>
                              <p:cond delay="3000"/>
                            </p:stCondLst>
                            <p:childTnLst>
                              <p:par>
                                <p:cTn id="333" presetID="1" presetClass="exit" presetSubtype="0" fill="hold" grpId="0" nodeType="afterEffect">
                                  <p:stCondLst>
                                    <p:cond delay="1000"/>
                                  </p:stCondLst>
                                  <p:childTnLst>
                                    <p:set>
                                      <p:cBhvr>
                                        <p:cTn id="334" dur="1" fill="hold">
                                          <p:stCondLst>
                                            <p:cond delay="0"/>
                                          </p:stCondLst>
                                        </p:cTn>
                                        <p:tgtEl>
                                          <p:spTgt spid="140"/>
                                        </p:tgtEl>
                                        <p:attrNameLst>
                                          <p:attrName>style.visibility</p:attrName>
                                        </p:attrNameLst>
                                      </p:cBhvr>
                                      <p:to>
                                        <p:strVal val="hidden"/>
                                      </p:to>
                                    </p:set>
                                  </p:childTnLst>
                                </p:cTn>
                              </p:par>
                            </p:childTnLst>
                          </p:cTn>
                        </p:par>
                        <p:par>
                          <p:cTn id="335" fill="hold">
                            <p:stCondLst>
                              <p:cond delay="4000"/>
                            </p:stCondLst>
                            <p:childTnLst>
                              <p:par>
                                <p:cTn id="336" presetID="1" presetClass="exit" presetSubtype="0" fill="hold" grpId="0" nodeType="afterEffect">
                                  <p:stCondLst>
                                    <p:cond delay="1000"/>
                                  </p:stCondLst>
                                  <p:childTnLst>
                                    <p:set>
                                      <p:cBhvr>
                                        <p:cTn id="337" dur="1" fill="hold">
                                          <p:stCondLst>
                                            <p:cond delay="0"/>
                                          </p:stCondLst>
                                        </p:cTn>
                                        <p:tgtEl>
                                          <p:spTgt spid="139"/>
                                        </p:tgtEl>
                                        <p:attrNameLst>
                                          <p:attrName>style.visibility</p:attrName>
                                        </p:attrNameLst>
                                      </p:cBhvr>
                                      <p:to>
                                        <p:strVal val="hidden"/>
                                      </p:to>
                                    </p:set>
                                  </p:childTnLst>
                                </p:cTn>
                              </p:par>
                            </p:childTnLst>
                          </p:cTn>
                        </p:par>
                        <p:par>
                          <p:cTn id="338" fill="hold">
                            <p:stCondLst>
                              <p:cond delay="5000"/>
                            </p:stCondLst>
                            <p:childTnLst>
                              <p:par>
                                <p:cTn id="339" presetID="1" presetClass="exit" presetSubtype="0" fill="hold" grpId="0" nodeType="afterEffect">
                                  <p:stCondLst>
                                    <p:cond delay="1000"/>
                                  </p:stCondLst>
                                  <p:childTnLst>
                                    <p:set>
                                      <p:cBhvr>
                                        <p:cTn id="340" dur="1" fill="hold">
                                          <p:stCondLst>
                                            <p:cond delay="0"/>
                                          </p:stCondLst>
                                        </p:cTn>
                                        <p:tgtEl>
                                          <p:spTgt spid="138"/>
                                        </p:tgtEl>
                                        <p:attrNameLst>
                                          <p:attrName>style.visibility</p:attrName>
                                        </p:attrNameLst>
                                      </p:cBhvr>
                                      <p:to>
                                        <p:strVal val="hidden"/>
                                      </p:to>
                                    </p:set>
                                  </p:childTnLst>
                                </p:cTn>
                              </p:par>
                            </p:childTnLst>
                          </p:cTn>
                        </p:par>
                        <p:par>
                          <p:cTn id="341" fill="hold">
                            <p:stCondLst>
                              <p:cond delay="6000"/>
                            </p:stCondLst>
                            <p:childTnLst>
                              <p:par>
                                <p:cTn id="342" presetID="1" presetClass="exit" presetSubtype="0" fill="hold" grpId="0" nodeType="afterEffect">
                                  <p:stCondLst>
                                    <p:cond delay="1000"/>
                                  </p:stCondLst>
                                  <p:childTnLst>
                                    <p:set>
                                      <p:cBhvr>
                                        <p:cTn id="343" dur="1" fill="hold">
                                          <p:stCondLst>
                                            <p:cond delay="0"/>
                                          </p:stCondLst>
                                        </p:cTn>
                                        <p:tgtEl>
                                          <p:spTgt spid="137"/>
                                        </p:tgtEl>
                                        <p:attrNameLst>
                                          <p:attrName>style.visibility</p:attrName>
                                        </p:attrNameLst>
                                      </p:cBhvr>
                                      <p:to>
                                        <p:strVal val="hidden"/>
                                      </p:to>
                                    </p:set>
                                  </p:childTnLst>
                                </p:cTn>
                              </p:par>
                            </p:childTnLst>
                          </p:cTn>
                        </p:par>
                        <p:par>
                          <p:cTn id="344" fill="hold">
                            <p:stCondLst>
                              <p:cond delay="7000"/>
                            </p:stCondLst>
                            <p:childTnLst>
                              <p:par>
                                <p:cTn id="345" presetID="1" presetClass="exit" presetSubtype="0" fill="hold" grpId="0" nodeType="afterEffect">
                                  <p:stCondLst>
                                    <p:cond delay="1000"/>
                                  </p:stCondLst>
                                  <p:childTnLst>
                                    <p:set>
                                      <p:cBhvr>
                                        <p:cTn id="346" dur="1" fill="hold">
                                          <p:stCondLst>
                                            <p:cond delay="0"/>
                                          </p:stCondLst>
                                        </p:cTn>
                                        <p:tgtEl>
                                          <p:spTgt spid="136"/>
                                        </p:tgtEl>
                                        <p:attrNameLst>
                                          <p:attrName>style.visibility</p:attrName>
                                        </p:attrNameLst>
                                      </p:cBhvr>
                                      <p:to>
                                        <p:strVal val="hidden"/>
                                      </p:to>
                                    </p:set>
                                  </p:childTnLst>
                                </p:cTn>
                              </p:par>
                            </p:childTnLst>
                          </p:cTn>
                        </p:par>
                        <p:par>
                          <p:cTn id="347" fill="hold">
                            <p:stCondLst>
                              <p:cond delay="8000"/>
                            </p:stCondLst>
                            <p:childTnLst>
                              <p:par>
                                <p:cTn id="348" presetID="1" presetClass="exit" presetSubtype="0" fill="hold" grpId="0" nodeType="afterEffect">
                                  <p:stCondLst>
                                    <p:cond delay="1000"/>
                                  </p:stCondLst>
                                  <p:childTnLst>
                                    <p:set>
                                      <p:cBhvr>
                                        <p:cTn id="349" dur="1" fill="hold">
                                          <p:stCondLst>
                                            <p:cond delay="0"/>
                                          </p:stCondLst>
                                        </p:cTn>
                                        <p:tgtEl>
                                          <p:spTgt spid="135"/>
                                        </p:tgtEl>
                                        <p:attrNameLst>
                                          <p:attrName>style.visibility</p:attrName>
                                        </p:attrNameLst>
                                      </p:cBhvr>
                                      <p:to>
                                        <p:strVal val="hidden"/>
                                      </p:to>
                                    </p:set>
                                  </p:childTnLst>
                                </p:cTn>
                              </p:par>
                            </p:childTnLst>
                          </p:cTn>
                        </p:par>
                        <p:par>
                          <p:cTn id="350" fill="hold">
                            <p:stCondLst>
                              <p:cond delay="9000"/>
                            </p:stCondLst>
                            <p:childTnLst>
                              <p:par>
                                <p:cTn id="351" presetID="1" presetClass="exit" presetSubtype="0" fill="hold" grpId="0" nodeType="afterEffect">
                                  <p:stCondLst>
                                    <p:cond delay="1000"/>
                                  </p:stCondLst>
                                  <p:childTnLst>
                                    <p:set>
                                      <p:cBhvr>
                                        <p:cTn id="352" dur="1" fill="hold">
                                          <p:stCondLst>
                                            <p:cond delay="0"/>
                                          </p:stCondLst>
                                        </p:cTn>
                                        <p:tgtEl>
                                          <p:spTgt spid="134"/>
                                        </p:tgtEl>
                                        <p:attrNameLst>
                                          <p:attrName>style.visibility</p:attrName>
                                        </p:attrNameLst>
                                      </p:cBhvr>
                                      <p:to>
                                        <p:strVal val="hidden"/>
                                      </p:to>
                                    </p:set>
                                  </p:childTnLst>
                                </p:cTn>
                              </p:par>
                            </p:childTnLst>
                          </p:cTn>
                        </p:par>
                        <p:par>
                          <p:cTn id="353" fill="hold">
                            <p:stCondLst>
                              <p:cond delay="10000"/>
                            </p:stCondLst>
                            <p:childTnLst>
                              <p:par>
                                <p:cTn id="354" presetID="1" presetClass="exit" presetSubtype="0" fill="hold" grpId="0" nodeType="afterEffect">
                                  <p:stCondLst>
                                    <p:cond delay="1000"/>
                                  </p:stCondLst>
                                  <p:childTnLst>
                                    <p:set>
                                      <p:cBhvr>
                                        <p:cTn id="355" dur="1" fill="hold">
                                          <p:stCondLst>
                                            <p:cond delay="0"/>
                                          </p:stCondLst>
                                        </p:cTn>
                                        <p:tgtEl>
                                          <p:spTgt spid="133"/>
                                        </p:tgtEl>
                                        <p:attrNameLst>
                                          <p:attrName>style.visibility</p:attrName>
                                        </p:attrNameLst>
                                      </p:cBhvr>
                                      <p:to>
                                        <p:strVal val="hidden"/>
                                      </p:to>
                                    </p:set>
                                  </p:childTnLst>
                                </p:cTn>
                              </p:par>
                            </p:childTnLst>
                          </p:cTn>
                        </p:par>
                        <p:par>
                          <p:cTn id="356" fill="hold">
                            <p:stCondLst>
                              <p:cond delay="11000"/>
                            </p:stCondLst>
                            <p:childTnLst>
                              <p:par>
                                <p:cTn id="357" presetID="1" presetClass="exit" presetSubtype="0" fill="hold" grpId="0" nodeType="afterEffect">
                                  <p:stCondLst>
                                    <p:cond delay="1000"/>
                                  </p:stCondLst>
                                  <p:childTnLst>
                                    <p:set>
                                      <p:cBhvr>
                                        <p:cTn id="358" dur="1" fill="hold">
                                          <p:stCondLst>
                                            <p:cond delay="0"/>
                                          </p:stCondLst>
                                        </p:cTn>
                                        <p:tgtEl>
                                          <p:spTgt spid="132"/>
                                        </p:tgtEl>
                                        <p:attrNameLst>
                                          <p:attrName>style.visibility</p:attrName>
                                        </p:attrNameLst>
                                      </p:cBhvr>
                                      <p:to>
                                        <p:strVal val="hidden"/>
                                      </p:to>
                                    </p:set>
                                  </p:childTnLst>
                                </p:cTn>
                              </p:par>
                            </p:childTnLst>
                          </p:cTn>
                        </p:par>
                        <p:par>
                          <p:cTn id="359" fill="hold">
                            <p:stCondLst>
                              <p:cond delay="12000"/>
                            </p:stCondLst>
                            <p:childTnLst>
                              <p:par>
                                <p:cTn id="360" presetID="1" presetClass="exit" presetSubtype="0" fill="hold" grpId="0" nodeType="afterEffect">
                                  <p:stCondLst>
                                    <p:cond delay="1000"/>
                                  </p:stCondLst>
                                  <p:childTnLst>
                                    <p:set>
                                      <p:cBhvr>
                                        <p:cTn id="361" dur="1" fill="hold">
                                          <p:stCondLst>
                                            <p:cond delay="0"/>
                                          </p:stCondLst>
                                        </p:cTn>
                                        <p:tgtEl>
                                          <p:spTgt spid="131"/>
                                        </p:tgtEl>
                                        <p:attrNameLst>
                                          <p:attrName>style.visibility</p:attrName>
                                        </p:attrNameLst>
                                      </p:cBhvr>
                                      <p:to>
                                        <p:strVal val="hidden"/>
                                      </p:to>
                                    </p:set>
                                  </p:childTnLst>
                                </p:cTn>
                              </p:par>
                            </p:childTnLst>
                          </p:cTn>
                        </p:par>
                        <p:par>
                          <p:cTn id="362" fill="hold">
                            <p:stCondLst>
                              <p:cond delay="13000"/>
                            </p:stCondLst>
                            <p:childTnLst>
                              <p:par>
                                <p:cTn id="363" presetID="1" presetClass="exit" presetSubtype="0" fill="hold" grpId="0" nodeType="afterEffect">
                                  <p:stCondLst>
                                    <p:cond delay="1000"/>
                                  </p:stCondLst>
                                  <p:childTnLst>
                                    <p:set>
                                      <p:cBhvr>
                                        <p:cTn id="364" dur="1" fill="hold">
                                          <p:stCondLst>
                                            <p:cond delay="0"/>
                                          </p:stCondLst>
                                        </p:cTn>
                                        <p:tgtEl>
                                          <p:spTgt spid="130"/>
                                        </p:tgtEl>
                                        <p:attrNameLst>
                                          <p:attrName>style.visibility</p:attrName>
                                        </p:attrNameLst>
                                      </p:cBhvr>
                                      <p:to>
                                        <p:strVal val="hidden"/>
                                      </p:to>
                                    </p:set>
                                  </p:childTnLst>
                                </p:cTn>
                              </p:par>
                            </p:childTnLst>
                          </p:cTn>
                        </p:par>
                        <p:par>
                          <p:cTn id="365" fill="hold">
                            <p:stCondLst>
                              <p:cond delay="14000"/>
                            </p:stCondLst>
                            <p:childTnLst>
                              <p:par>
                                <p:cTn id="366" presetID="1" presetClass="exit" presetSubtype="0" fill="hold" grpId="0" nodeType="afterEffect">
                                  <p:stCondLst>
                                    <p:cond delay="1000"/>
                                  </p:stCondLst>
                                  <p:childTnLst>
                                    <p:set>
                                      <p:cBhvr>
                                        <p:cTn id="367" dur="1" fill="hold">
                                          <p:stCondLst>
                                            <p:cond delay="0"/>
                                          </p:stCondLst>
                                        </p:cTn>
                                        <p:tgtEl>
                                          <p:spTgt spid="129"/>
                                        </p:tgtEl>
                                        <p:attrNameLst>
                                          <p:attrName>style.visibility</p:attrName>
                                        </p:attrNameLst>
                                      </p:cBhvr>
                                      <p:to>
                                        <p:strVal val="hidden"/>
                                      </p:to>
                                    </p:set>
                                  </p:childTnLst>
                                </p:cTn>
                              </p:par>
                            </p:childTnLst>
                          </p:cTn>
                        </p:par>
                        <p:par>
                          <p:cTn id="368" fill="hold">
                            <p:stCondLst>
                              <p:cond delay="15000"/>
                            </p:stCondLst>
                            <p:childTnLst>
                              <p:par>
                                <p:cTn id="369" presetID="1" presetClass="exit" presetSubtype="0" fill="hold" grpId="0" nodeType="afterEffect">
                                  <p:stCondLst>
                                    <p:cond delay="1000"/>
                                  </p:stCondLst>
                                  <p:childTnLst>
                                    <p:set>
                                      <p:cBhvr>
                                        <p:cTn id="370" dur="1" fill="hold">
                                          <p:stCondLst>
                                            <p:cond delay="0"/>
                                          </p:stCondLst>
                                        </p:cTn>
                                        <p:tgtEl>
                                          <p:spTgt spid="128"/>
                                        </p:tgtEl>
                                        <p:attrNameLst>
                                          <p:attrName>style.visibility</p:attrName>
                                        </p:attrNameLst>
                                      </p:cBhvr>
                                      <p:to>
                                        <p:strVal val="hidden"/>
                                      </p:to>
                                    </p:set>
                                  </p:childTnLst>
                                </p:cTn>
                              </p:par>
                            </p:childTnLst>
                          </p:cTn>
                        </p:par>
                        <p:par>
                          <p:cTn id="371" fill="hold">
                            <p:stCondLst>
                              <p:cond delay="16000"/>
                            </p:stCondLst>
                            <p:childTnLst>
                              <p:par>
                                <p:cTn id="372" presetID="1" presetClass="exit" presetSubtype="0" fill="hold" grpId="0" nodeType="afterEffect">
                                  <p:stCondLst>
                                    <p:cond delay="1000"/>
                                  </p:stCondLst>
                                  <p:childTnLst>
                                    <p:set>
                                      <p:cBhvr>
                                        <p:cTn id="373" dur="1" fill="hold">
                                          <p:stCondLst>
                                            <p:cond delay="0"/>
                                          </p:stCondLst>
                                        </p:cTn>
                                        <p:tgtEl>
                                          <p:spTgt spid="127"/>
                                        </p:tgtEl>
                                        <p:attrNameLst>
                                          <p:attrName>style.visibility</p:attrName>
                                        </p:attrNameLst>
                                      </p:cBhvr>
                                      <p:to>
                                        <p:strVal val="hidden"/>
                                      </p:to>
                                    </p:set>
                                  </p:childTnLst>
                                </p:cTn>
                              </p:par>
                            </p:childTnLst>
                          </p:cTn>
                        </p:par>
                        <p:par>
                          <p:cTn id="374" fill="hold">
                            <p:stCondLst>
                              <p:cond delay="17000"/>
                            </p:stCondLst>
                            <p:childTnLst>
                              <p:par>
                                <p:cTn id="375" presetID="1" presetClass="exit" presetSubtype="0" fill="hold" grpId="0" nodeType="afterEffect">
                                  <p:stCondLst>
                                    <p:cond delay="1000"/>
                                  </p:stCondLst>
                                  <p:childTnLst>
                                    <p:set>
                                      <p:cBhvr>
                                        <p:cTn id="376" dur="1" fill="hold">
                                          <p:stCondLst>
                                            <p:cond delay="0"/>
                                          </p:stCondLst>
                                        </p:cTn>
                                        <p:tgtEl>
                                          <p:spTgt spid="126"/>
                                        </p:tgtEl>
                                        <p:attrNameLst>
                                          <p:attrName>style.visibility</p:attrName>
                                        </p:attrNameLst>
                                      </p:cBhvr>
                                      <p:to>
                                        <p:strVal val="hidden"/>
                                      </p:to>
                                    </p:set>
                                  </p:childTnLst>
                                </p:cTn>
                              </p:par>
                            </p:childTnLst>
                          </p:cTn>
                        </p:par>
                        <p:par>
                          <p:cTn id="377" fill="hold">
                            <p:stCondLst>
                              <p:cond delay="18000"/>
                            </p:stCondLst>
                            <p:childTnLst>
                              <p:par>
                                <p:cTn id="378" presetID="1" presetClass="exit" presetSubtype="0" fill="hold" grpId="0" nodeType="afterEffect">
                                  <p:stCondLst>
                                    <p:cond delay="1000"/>
                                  </p:stCondLst>
                                  <p:childTnLst>
                                    <p:set>
                                      <p:cBhvr>
                                        <p:cTn id="379" dur="1" fill="hold">
                                          <p:stCondLst>
                                            <p:cond delay="0"/>
                                          </p:stCondLst>
                                        </p:cTn>
                                        <p:tgtEl>
                                          <p:spTgt spid="125"/>
                                        </p:tgtEl>
                                        <p:attrNameLst>
                                          <p:attrName>style.visibility</p:attrName>
                                        </p:attrNameLst>
                                      </p:cBhvr>
                                      <p:to>
                                        <p:strVal val="hidden"/>
                                      </p:to>
                                    </p:set>
                                  </p:childTnLst>
                                </p:cTn>
                              </p:par>
                            </p:childTnLst>
                          </p:cTn>
                        </p:par>
                        <p:par>
                          <p:cTn id="380" fill="hold">
                            <p:stCondLst>
                              <p:cond delay="19000"/>
                            </p:stCondLst>
                            <p:childTnLst>
                              <p:par>
                                <p:cTn id="381" presetID="1" presetClass="exit" presetSubtype="0" fill="hold" grpId="0" nodeType="afterEffect">
                                  <p:stCondLst>
                                    <p:cond delay="1000"/>
                                  </p:stCondLst>
                                  <p:childTnLst>
                                    <p:set>
                                      <p:cBhvr>
                                        <p:cTn id="382" dur="1" fill="hold">
                                          <p:stCondLst>
                                            <p:cond delay="0"/>
                                          </p:stCondLst>
                                        </p:cTn>
                                        <p:tgtEl>
                                          <p:spTgt spid="124"/>
                                        </p:tgtEl>
                                        <p:attrNameLst>
                                          <p:attrName>style.visibility</p:attrName>
                                        </p:attrNameLst>
                                      </p:cBhvr>
                                      <p:to>
                                        <p:strVal val="hidden"/>
                                      </p:to>
                                    </p:set>
                                  </p:childTnLst>
                                </p:cTn>
                              </p:par>
                            </p:childTnLst>
                          </p:cTn>
                        </p:par>
                        <p:par>
                          <p:cTn id="383" fill="hold">
                            <p:stCondLst>
                              <p:cond delay="20000"/>
                            </p:stCondLst>
                            <p:childTnLst>
                              <p:par>
                                <p:cTn id="384" presetID="1" presetClass="exit" presetSubtype="0" fill="hold" grpId="0" nodeType="afterEffect">
                                  <p:stCondLst>
                                    <p:cond delay="1000"/>
                                  </p:stCondLst>
                                  <p:childTnLst>
                                    <p:set>
                                      <p:cBhvr>
                                        <p:cTn id="385" dur="1" fill="hold">
                                          <p:stCondLst>
                                            <p:cond delay="0"/>
                                          </p:stCondLst>
                                        </p:cTn>
                                        <p:tgtEl>
                                          <p:spTgt spid="123"/>
                                        </p:tgtEl>
                                        <p:attrNameLst>
                                          <p:attrName>style.visibility</p:attrName>
                                        </p:attrNameLst>
                                      </p:cBhvr>
                                      <p:to>
                                        <p:strVal val="hidden"/>
                                      </p:to>
                                    </p:set>
                                  </p:childTnLst>
                                </p:cTn>
                              </p:par>
                            </p:childTnLst>
                          </p:cTn>
                        </p:par>
                        <p:par>
                          <p:cTn id="386" fill="hold">
                            <p:stCondLst>
                              <p:cond delay="21000"/>
                            </p:stCondLst>
                            <p:childTnLst>
                              <p:par>
                                <p:cTn id="387" presetID="1" presetClass="exit" presetSubtype="0" fill="hold" grpId="0" nodeType="afterEffect">
                                  <p:stCondLst>
                                    <p:cond delay="1000"/>
                                  </p:stCondLst>
                                  <p:childTnLst>
                                    <p:set>
                                      <p:cBhvr>
                                        <p:cTn id="388" dur="1" fill="hold">
                                          <p:stCondLst>
                                            <p:cond delay="0"/>
                                          </p:stCondLst>
                                        </p:cTn>
                                        <p:tgtEl>
                                          <p:spTgt spid="122"/>
                                        </p:tgtEl>
                                        <p:attrNameLst>
                                          <p:attrName>style.visibility</p:attrName>
                                        </p:attrNameLst>
                                      </p:cBhvr>
                                      <p:to>
                                        <p:strVal val="hidden"/>
                                      </p:to>
                                    </p:set>
                                  </p:childTnLst>
                                </p:cTn>
                              </p:par>
                            </p:childTnLst>
                          </p:cTn>
                        </p:par>
                        <p:par>
                          <p:cTn id="389" fill="hold">
                            <p:stCondLst>
                              <p:cond delay="22000"/>
                            </p:stCondLst>
                            <p:childTnLst>
                              <p:par>
                                <p:cTn id="390" presetID="1" presetClass="exit" presetSubtype="0" fill="hold" grpId="0" nodeType="afterEffect">
                                  <p:stCondLst>
                                    <p:cond delay="1000"/>
                                  </p:stCondLst>
                                  <p:childTnLst>
                                    <p:set>
                                      <p:cBhvr>
                                        <p:cTn id="391" dur="1" fill="hold">
                                          <p:stCondLst>
                                            <p:cond delay="0"/>
                                          </p:stCondLst>
                                        </p:cTn>
                                        <p:tgtEl>
                                          <p:spTgt spid="121"/>
                                        </p:tgtEl>
                                        <p:attrNameLst>
                                          <p:attrName>style.visibility</p:attrName>
                                        </p:attrNameLst>
                                      </p:cBhvr>
                                      <p:to>
                                        <p:strVal val="hidden"/>
                                      </p:to>
                                    </p:set>
                                  </p:childTnLst>
                                </p:cTn>
                              </p:par>
                            </p:childTnLst>
                          </p:cTn>
                        </p:par>
                        <p:par>
                          <p:cTn id="392" fill="hold">
                            <p:stCondLst>
                              <p:cond delay="23000"/>
                            </p:stCondLst>
                            <p:childTnLst>
                              <p:par>
                                <p:cTn id="393" presetID="1" presetClass="exit" presetSubtype="0" fill="hold" grpId="0" nodeType="afterEffect">
                                  <p:stCondLst>
                                    <p:cond delay="1000"/>
                                  </p:stCondLst>
                                  <p:childTnLst>
                                    <p:set>
                                      <p:cBhvr>
                                        <p:cTn id="394" dur="1" fill="hold">
                                          <p:stCondLst>
                                            <p:cond delay="0"/>
                                          </p:stCondLst>
                                        </p:cTn>
                                        <p:tgtEl>
                                          <p:spTgt spid="120"/>
                                        </p:tgtEl>
                                        <p:attrNameLst>
                                          <p:attrName>style.visibility</p:attrName>
                                        </p:attrNameLst>
                                      </p:cBhvr>
                                      <p:to>
                                        <p:strVal val="hidden"/>
                                      </p:to>
                                    </p:set>
                                  </p:childTnLst>
                                </p:cTn>
                              </p:par>
                            </p:childTnLst>
                          </p:cTn>
                        </p:par>
                        <p:par>
                          <p:cTn id="395" fill="hold">
                            <p:stCondLst>
                              <p:cond delay="24000"/>
                            </p:stCondLst>
                            <p:childTnLst>
                              <p:par>
                                <p:cTn id="396" presetID="1" presetClass="exit" presetSubtype="0" fill="hold" grpId="0" nodeType="afterEffect">
                                  <p:stCondLst>
                                    <p:cond delay="1000"/>
                                  </p:stCondLst>
                                  <p:childTnLst>
                                    <p:set>
                                      <p:cBhvr>
                                        <p:cTn id="397" dur="1" fill="hold">
                                          <p:stCondLst>
                                            <p:cond delay="0"/>
                                          </p:stCondLst>
                                        </p:cTn>
                                        <p:tgtEl>
                                          <p:spTgt spid="119"/>
                                        </p:tgtEl>
                                        <p:attrNameLst>
                                          <p:attrName>style.visibility</p:attrName>
                                        </p:attrNameLst>
                                      </p:cBhvr>
                                      <p:to>
                                        <p:strVal val="hidden"/>
                                      </p:to>
                                    </p:set>
                                  </p:childTnLst>
                                </p:cTn>
                              </p:par>
                            </p:childTnLst>
                          </p:cTn>
                        </p:par>
                        <p:par>
                          <p:cTn id="398" fill="hold">
                            <p:stCondLst>
                              <p:cond delay="25000"/>
                            </p:stCondLst>
                            <p:childTnLst>
                              <p:par>
                                <p:cTn id="399" presetID="1" presetClass="exit" presetSubtype="0" fill="hold" grpId="0" nodeType="afterEffect">
                                  <p:stCondLst>
                                    <p:cond delay="1000"/>
                                  </p:stCondLst>
                                  <p:childTnLst>
                                    <p:set>
                                      <p:cBhvr>
                                        <p:cTn id="400" dur="1" fill="hold">
                                          <p:stCondLst>
                                            <p:cond delay="0"/>
                                          </p:stCondLst>
                                        </p:cTn>
                                        <p:tgtEl>
                                          <p:spTgt spid="118"/>
                                        </p:tgtEl>
                                        <p:attrNameLst>
                                          <p:attrName>style.visibility</p:attrName>
                                        </p:attrNameLst>
                                      </p:cBhvr>
                                      <p:to>
                                        <p:strVal val="hidden"/>
                                      </p:to>
                                    </p:set>
                                  </p:childTnLst>
                                </p:cTn>
                              </p:par>
                            </p:childTnLst>
                          </p:cTn>
                        </p:par>
                        <p:par>
                          <p:cTn id="401" fill="hold">
                            <p:stCondLst>
                              <p:cond delay="26000"/>
                            </p:stCondLst>
                            <p:childTnLst>
                              <p:par>
                                <p:cTn id="402" presetID="1" presetClass="exit" presetSubtype="0" fill="hold" grpId="0" nodeType="afterEffect">
                                  <p:stCondLst>
                                    <p:cond delay="1000"/>
                                  </p:stCondLst>
                                  <p:childTnLst>
                                    <p:set>
                                      <p:cBhvr>
                                        <p:cTn id="403" dur="1" fill="hold">
                                          <p:stCondLst>
                                            <p:cond delay="0"/>
                                          </p:stCondLst>
                                        </p:cTn>
                                        <p:tgtEl>
                                          <p:spTgt spid="117"/>
                                        </p:tgtEl>
                                        <p:attrNameLst>
                                          <p:attrName>style.visibility</p:attrName>
                                        </p:attrNameLst>
                                      </p:cBhvr>
                                      <p:to>
                                        <p:strVal val="hidden"/>
                                      </p:to>
                                    </p:set>
                                  </p:childTnLst>
                                </p:cTn>
                              </p:par>
                            </p:childTnLst>
                          </p:cTn>
                        </p:par>
                        <p:par>
                          <p:cTn id="404" fill="hold">
                            <p:stCondLst>
                              <p:cond delay="27000"/>
                            </p:stCondLst>
                            <p:childTnLst>
                              <p:par>
                                <p:cTn id="405" presetID="1" presetClass="exit" presetSubtype="0" fill="hold" grpId="0" nodeType="afterEffect">
                                  <p:stCondLst>
                                    <p:cond delay="1000"/>
                                  </p:stCondLst>
                                  <p:childTnLst>
                                    <p:set>
                                      <p:cBhvr>
                                        <p:cTn id="406" dur="1" fill="hold">
                                          <p:stCondLst>
                                            <p:cond delay="0"/>
                                          </p:stCondLst>
                                        </p:cTn>
                                        <p:tgtEl>
                                          <p:spTgt spid="116"/>
                                        </p:tgtEl>
                                        <p:attrNameLst>
                                          <p:attrName>style.visibility</p:attrName>
                                        </p:attrNameLst>
                                      </p:cBhvr>
                                      <p:to>
                                        <p:strVal val="hidden"/>
                                      </p:to>
                                    </p:set>
                                  </p:childTnLst>
                                </p:cTn>
                              </p:par>
                            </p:childTnLst>
                          </p:cTn>
                        </p:par>
                        <p:par>
                          <p:cTn id="407" fill="hold">
                            <p:stCondLst>
                              <p:cond delay="28000"/>
                            </p:stCondLst>
                            <p:childTnLst>
                              <p:par>
                                <p:cTn id="408" presetID="1" presetClass="exit" presetSubtype="0" fill="hold" grpId="0" nodeType="afterEffect">
                                  <p:stCondLst>
                                    <p:cond delay="1000"/>
                                  </p:stCondLst>
                                  <p:childTnLst>
                                    <p:set>
                                      <p:cBhvr>
                                        <p:cTn id="409" dur="1" fill="hold">
                                          <p:stCondLst>
                                            <p:cond delay="0"/>
                                          </p:stCondLst>
                                        </p:cTn>
                                        <p:tgtEl>
                                          <p:spTgt spid="115"/>
                                        </p:tgtEl>
                                        <p:attrNameLst>
                                          <p:attrName>style.visibility</p:attrName>
                                        </p:attrNameLst>
                                      </p:cBhvr>
                                      <p:to>
                                        <p:strVal val="hidden"/>
                                      </p:to>
                                    </p:set>
                                  </p:childTnLst>
                                </p:cTn>
                              </p:par>
                            </p:childTnLst>
                          </p:cTn>
                        </p:par>
                        <p:par>
                          <p:cTn id="410" fill="hold">
                            <p:stCondLst>
                              <p:cond delay="29000"/>
                            </p:stCondLst>
                            <p:childTnLst>
                              <p:par>
                                <p:cTn id="411" presetID="1" presetClass="exit" presetSubtype="0" fill="hold" grpId="0" nodeType="afterEffect">
                                  <p:stCondLst>
                                    <p:cond delay="1000"/>
                                  </p:stCondLst>
                                  <p:childTnLst>
                                    <p:set>
                                      <p:cBhvr>
                                        <p:cTn id="412" dur="1" fill="hold">
                                          <p:stCondLst>
                                            <p:cond delay="0"/>
                                          </p:stCondLst>
                                        </p:cTn>
                                        <p:tgtEl>
                                          <p:spTgt spid="114"/>
                                        </p:tgtEl>
                                        <p:attrNameLst>
                                          <p:attrName>style.visibility</p:attrName>
                                        </p:attrNameLst>
                                      </p:cBhvr>
                                      <p:to>
                                        <p:strVal val="hidden"/>
                                      </p:to>
                                    </p:set>
                                  </p:childTnLst>
                                </p:cTn>
                              </p:par>
                            </p:childTnLst>
                          </p:cTn>
                        </p:par>
                      </p:childTnLst>
                    </p:cTn>
                  </p:par>
                </p:childTnLst>
              </p:cTn>
              <p:nextCondLst>
                <p:cond evt="onClick" delay="0">
                  <p:tgtEl>
                    <p:spTgt spid="143"/>
                  </p:tgtEl>
                </p:cond>
              </p:nextCondLst>
            </p:seq>
            <p:seq concurrent="1" nextAc="seek">
              <p:cTn id="413" restart="whenNotActive" fill="hold" evtFilter="cancelBubble" nodeType="interactiveSeq">
                <p:stCondLst>
                  <p:cond evt="onClick" delay="0">
                    <p:tgtEl>
                      <p:spTgt spid="164"/>
                    </p:tgtEl>
                  </p:cond>
                </p:stCondLst>
                <p:endSync evt="end" delay="0">
                  <p:rtn val="all"/>
                </p:endSync>
                <p:childTnLst>
                  <p:par>
                    <p:cTn id="414" fill="hold">
                      <p:stCondLst>
                        <p:cond delay="0"/>
                      </p:stCondLst>
                      <p:childTnLst>
                        <p:par>
                          <p:cTn id="415" fill="hold">
                            <p:stCondLst>
                              <p:cond delay="0"/>
                            </p:stCondLst>
                            <p:childTnLst>
                              <p:par>
                                <p:cTn id="416" presetID="1" presetClass="exit" presetSubtype="0" fill="hold" grpId="0" nodeType="afterEffect">
                                  <p:stCondLst>
                                    <p:cond delay="1000"/>
                                  </p:stCondLst>
                                  <p:childTnLst>
                                    <p:set>
                                      <p:cBhvr>
                                        <p:cTn id="417" dur="1" fill="hold">
                                          <p:stCondLst>
                                            <p:cond delay="0"/>
                                          </p:stCondLst>
                                        </p:cTn>
                                        <p:tgtEl>
                                          <p:spTgt spid="164"/>
                                        </p:tgtEl>
                                        <p:attrNameLst>
                                          <p:attrName>style.visibility</p:attrName>
                                        </p:attrNameLst>
                                      </p:cBhvr>
                                      <p:to>
                                        <p:strVal val="hidden"/>
                                      </p:to>
                                    </p:set>
                                  </p:childTnLst>
                                </p:cTn>
                              </p:par>
                            </p:childTnLst>
                          </p:cTn>
                        </p:par>
                        <p:par>
                          <p:cTn id="418" fill="hold">
                            <p:stCondLst>
                              <p:cond delay="1000"/>
                            </p:stCondLst>
                            <p:childTnLst>
                              <p:par>
                                <p:cTn id="419" presetID="1" presetClass="exit" presetSubtype="0" fill="hold" grpId="0" nodeType="afterEffect">
                                  <p:stCondLst>
                                    <p:cond delay="1000"/>
                                  </p:stCondLst>
                                  <p:childTnLst>
                                    <p:set>
                                      <p:cBhvr>
                                        <p:cTn id="420" dur="1" fill="hold">
                                          <p:stCondLst>
                                            <p:cond delay="0"/>
                                          </p:stCondLst>
                                        </p:cTn>
                                        <p:tgtEl>
                                          <p:spTgt spid="163"/>
                                        </p:tgtEl>
                                        <p:attrNameLst>
                                          <p:attrName>style.visibility</p:attrName>
                                        </p:attrNameLst>
                                      </p:cBhvr>
                                      <p:to>
                                        <p:strVal val="hidden"/>
                                      </p:to>
                                    </p:set>
                                  </p:childTnLst>
                                </p:cTn>
                              </p:par>
                            </p:childTnLst>
                          </p:cTn>
                        </p:par>
                        <p:par>
                          <p:cTn id="421" fill="hold">
                            <p:stCondLst>
                              <p:cond delay="2000"/>
                            </p:stCondLst>
                            <p:childTnLst>
                              <p:par>
                                <p:cTn id="422" presetID="1" presetClass="exit" presetSubtype="0" fill="hold" grpId="0" nodeType="afterEffect">
                                  <p:stCondLst>
                                    <p:cond delay="1000"/>
                                  </p:stCondLst>
                                  <p:childTnLst>
                                    <p:set>
                                      <p:cBhvr>
                                        <p:cTn id="423" dur="1" fill="hold">
                                          <p:stCondLst>
                                            <p:cond delay="0"/>
                                          </p:stCondLst>
                                        </p:cTn>
                                        <p:tgtEl>
                                          <p:spTgt spid="162"/>
                                        </p:tgtEl>
                                        <p:attrNameLst>
                                          <p:attrName>style.visibility</p:attrName>
                                        </p:attrNameLst>
                                      </p:cBhvr>
                                      <p:to>
                                        <p:strVal val="hidden"/>
                                      </p:to>
                                    </p:set>
                                  </p:childTnLst>
                                </p:cTn>
                              </p:par>
                            </p:childTnLst>
                          </p:cTn>
                        </p:par>
                        <p:par>
                          <p:cTn id="424" fill="hold">
                            <p:stCondLst>
                              <p:cond delay="3000"/>
                            </p:stCondLst>
                            <p:childTnLst>
                              <p:par>
                                <p:cTn id="425" presetID="1" presetClass="exit" presetSubtype="0" fill="hold" grpId="0" nodeType="afterEffect">
                                  <p:stCondLst>
                                    <p:cond delay="1000"/>
                                  </p:stCondLst>
                                  <p:childTnLst>
                                    <p:set>
                                      <p:cBhvr>
                                        <p:cTn id="426" dur="1" fill="hold">
                                          <p:stCondLst>
                                            <p:cond delay="0"/>
                                          </p:stCondLst>
                                        </p:cTn>
                                        <p:tgtEl>
                                          <p:spTgt spid="161"/>
                                        </p:tgtEl>
                                        <p:attrNameLst>
                                          <p:attrName>style.visibility</p:attrName>
                                        </p:attrNameLst>
                                      </p:cBhvr>
                                      <p:to>
                                        <p:strVal val="hidden"/>
                                      </p:to>
                                    </p:set>
                                  </p:childTnLst>
                                </p:cTn>
                              </p:par>
                            </p:childTnLst>
                          </p:cTn>
                        </p:par>
                        <p:par>
                          <p:cTn id="427" fill="hold">
                            <p:stCondLst>
                              <p:cond delay="4000"/>
                            </p:stCondLst>
                            <p:childTnLst>
                              <p:par>
                                <p:cTn id="428" presetID="1" presetClass="exit" presetSubtype="0" fill="hold" grpId="0" nodeType="afterEffect">
                                  <p:stCondLst>
                                    <p:cond delay="1000"/>
                                  </p:stCondLst>
                                  <p:childTnLst>
                                    <p:set>
                                      <p:cBhvr>
                                        <p:cTn id="429" dur="1" fill="hold">
                                          <p:stCondLst>
                                            <p:cond delay="0"/>
                                          </p:stCondLst>
                                        </p:cTn>
                                        <p:tgtEl>
                                          <p:spTgt spid="160"/>
                                        </p:tgtEl>
                                        <p:attrNameLst>
                                          <p:attrName>style.visibility</p:attrName>
                                        </p:attrNameLst>
                                      </p:cBhvr>
                                      <p:to>
                                        <p:strVal val="hidden"/>
                                      </p:to>
                                    </p:set>
                                  </p:childTnLst>
                                </p:cTn>
                              </p:par>
                            </p:childTnLst>
                          </p:cTn>
                        </p:par>
                        <p:par>
                          <p:cTn id="430" fill="hold">
                            <p:stCondLst>
                              <p:cond delay="5000"/>
                            </p:stCondLst>
                            <p:childTnLst>
                              <p:par>
                                <p:cTn id="431" presetID="1" presetClass="exit" presetSubtype="0" fill="hold" grpId="0" nodeType="afterEffect">
                                  <p:stCondLst>
                                    <p:cond delay="1000"/>
                                  </p:stCondLst>
                                  <p:childTnLst>
                                    <p:set>
                                      <p:cBhvr>
                                        <p:cTn id="432" dur="1" fill="hold">
                                          <p:stCondLst>
                                            <p:cond delay="0"/>
                                          </p:stCondLst>
                                        </p:cTn>
                                        <p:tgtEl>
                                          <p:spTgt spid="159"/>
                                        </p:tgtEl>
                                        <p:attrNameLst>
                                          <p:attrName>style.visibility</p:attrName>
                                        </p:attrNameLst>
                                      </p:cBhvr>
                                      <p:to>
                                        <p:strVal val="hidden"/>
                                      </p:to>
                                    </p:set>
                                  </p:childTnLst>
                                </p:cTn>
                              </p:par>
                            </p:childTnLst>
                          </p:cTn>
                        </p:par>
                        <p:par>
                          <p:cTn id="433" fill="hold">
                            <p:stCondLst>
                              <p:cond delay="6000"/>
                            </p:stCondLst>
                            <p:childTnLst>
                              <p:par>
                                <p:cTn id="434" presetID="1" presetClass="exit" presetSubtype="0" fill="hold" grpId="0" nodeType="afterEffect">
                                  <p:stCondLst>
                                    <p:cond delay="1000"/>
                                  </p:stCondLst>
                                  <p:childTnLst>
                                    <p:set>
                                      <p:cBhvr>
                                        <p:cTn id="435" dur="1" fill="hold">
                                          <p:stCondLst>
                                            <p:cond delay="0"/>
                                          </p:stCondLst>
                                        </p:cTn>
                                        <p:tgtEl>
                                          <p:spTgt spid="158"/>
                                        </p:tgtEl>
                                        <p:attrNameLst>
                                          <p:attrName>style.visibility</p:attrName>
                                        </p:attrNameLst>
                                      </p:cBhvr>
                                      <p:to>
                                        <p:strVal val="hidden"/>
                                      </p:to>
                                    </p:set>
                                  </p:childTnLst>
                                </p:cTn>
                              </p:par>
                            </p:childTnLst>
                          </p:cTn>
                        </p:par>
                        <p:par>
                          <p:cTn id="436" fill="hold">
                            <p:stCondLst>
                              <p:cond delay="7000"/>
                            </p:stCondLst>
                            <p:childTnLst>
                              <p:par>
                                <p:cTn id="437" presetID="1" presetClass="exit" presetSubtype="0" fill="hold" grpId="0" nodeType="afterEffect">
                                  <p:stCondLst>
                                    <p:cond delay="1000"/>
                                  </p:stCondLst>
                                  <p:childTnLst>
                                    <p:set>
                                      <p:cBhvr>
                                        <p:cTn id="438" dur="1" fill="hold">
                                          <p:stCondLst>
                                            <p:cond delay="0"/>
                                          </p:stCondLst>
                                        </p:cTn>
                                        <p:tgtEl>
                                          <p:spTgt spid="157"/>
                                        </p:tgtEl>
                                        <p:attrNameLst>
                                          <p:attrName>style.visibility</p:attrName>
                                        </p:attrNameLst>
                                      </p:cBhvr>
                                      <p:to>
                                        <p:strVal val="hidden"/>
                                      </p:to>
                                    </p:set>
                                  </p:childTnLst>
                                </p:cTn>
                              </p:par>
                            </p:childTnLst>
                          </p:cTn>
                        </p:par>
                        <p:par>
                          <p:cTn id="439" fill="hold">
                            <p:stCondLst>
                              <p:cond delay="8000"/>
                            </p:stCondLst>
                            <p:childTnLst>
                              <p:par>
                                <p:cTn id="440" presetID="1" presetClass="exit" presetSubtype="0" fill="hold" grpId="0" nodeType="afterEffect">
                                  <p:stCondLst>
                                    <p:cond delay="1000"/>
                                  </p:stCondLst>
                                  <p:childTnLst>
                                    <p:set>
                                      <p:cBhvr>
                                        <p:cTn id="441" dur="1" fill="hold">
                                          <p:stCondLst>
                                            <p:cond delay="0"/>
                                          </p:stCondLst>
                                        </p:cTn>
                                        <p:tgtEl>
                                          <p:spTgt spid="156"/>
                                        </p:tgtEl>
                                        <p:attrNameLst>
                                          <p:attrName>style.visibility</p:attrName>
                                        </p:attrNameLst>
                                      </p:cBhvr>
                                      <p:to>
                                        <p:strVal val="hidden"/>
                                      </p:to>
                                    </p:set>
                                  </p:childTnLst>
                                </p:cTn>
                              </p:par>
                            </p:childTnLst>
                          </p:cTn>
                        </p:par>
                        <p:par>
                          <p:cTn id="442" fill="hold">
                            <p:stCondLst>
                              <p:cond delay="9000"/>
                            </p:stCondLst>
                            <p:childTnLst>
                              <p:par>
                                <p:cTn id="443" presetID="1" presetClass="exit" presetSubtype="0" fill="hold" grpId="0" nodeType="afterEffect">
                                  <p:stCondLst>
                                    <p:cond delay="1000"/>
                                  </p:stCondLst>
                                  <p:childTnLst>
                                    <p:set>
                                      <p:cBhvr>
                                        <p:cTn id="444" dur="1" fill="hold">
                                          <p:stCondLst>
                                            <p:cond delay="0"/>
                                          </p:stCondLst>
                                        </p:cTn>
                                        <p:tgtEl>
                                          <p:spTgt spid="155"/>
                                        </p:tgtEl>
                                        <p:attrNameLst>
                                          <p:attrName>style.visibility</p:attrName>
                                        </p:attrNameLst>
                                      </p:cBhvr>
                                      <p:to>
                                        <p:strVal val="hidden"/>
                                      </p:to>
                                    </p:set>
                                  </p:childTnLst>
                                </p:cTn>
                              </p:par>
                            </p:childTnLst>
                          </p:cTn>
                        </p:par>
                        <p:par>
                          <p:cTn id="445" fill="hold">
                            <p:stCondLst>
                              <p:cond delay="10000"/>
                            </p:stCondLst>
                            <p:childTnLst>
                              <p:par>
                                <p:cTn id="446" presetID="1" presetClass="exit" presetSubtype="0" fill="hold" grpId="0" nodeType="afterEffect">
                                  <p:stCondLst>
                                    <p:cond delay="1000"/>
                                  </p:stCondLst>
                                  <p:childTnLst>
                                    <p:set>
                                      <p:cBhvr>
                                        <p:cTn id="447" dur="1" fill="hold">
                                          <p:stCondLst>
                                            <p:cond delay="0"/>
                                          </p:stCondLst>
                                        </p:cTn>
                                        <p:tgtEl>
                                          <p:spTgt spid="154"/>
                                        </p:tgtEl>
                                        <p:attrNameLst>
                                          <p:attrName>style.visibility</p:attrName>
                                        </p:attrNameLst>
                                      </p:cBhvr>
                                      <p:to>
                                        <p:strVal val="hidden"/>
                                      </p:to>
                                    </p:set>
                                  </p:childTnLst>
                                </p:cTn>
                              </p:par>
                            </p:childTnLst>
                          </p:cTn>
                        </p:par>
                        <p:par>
                          <p:cTn id="448" fill="hold">
                            <p:stCondLst>
                              <p:cond delay="11000"/>
                            </p:stCondLst>
                            <p:childTnLst>
                              <p:par>
                                <p:cTn id="449" presetID="1" presetClass="exit" presetSubtype="0" fill="hold" grpId="0" nodeType="afterEffect">
                                  <p:stCondLst>
                                    <p:cond delay="1000"/>
                                  </p:stCondLst>
                                  <p:childTnLst>
                                    <p:set>
                                      <p:cBhvr>
                                        <p:cTn id="450" dur="1" fill="hold">
                                          <p:stCondLst>
                                            <p:cond delay="0"/>
                                          </p:stCondLst>
                                        </p:cTn>
                                        <p:tgtEl>
                                          <p:spTgt spid="153"/>
                                        </p:tgtEl>
                                        <p:attrNameLst>
                                          <p:attrName>style.visibility</p:attrName>
                                        </p:attrNameLst>
                                      </p:cBhvr>
                                      <p:to>
                                        <p:strVal val="hidden"/>
                                      </p:to>
                                    </p:set>
                                  </p:childTnLst>
                                </p:cTn>
                              </p:par>
                            </p:childTnLst>
                          </p:cTn>
                        </p:par>
                        <p:par>
                          <p:cTn id="451" fill="hold">
                            <p:stCondLst>
                              <p:cond delay="12000"/>
                            </p:stCondLst>
                            <p:childTnLst>
                              <p:par>
                                <p:cTn id="452" presetID="1" presetClass="exit" presetSubtype="0" fill="hold" grpId="0" nodeType="afterEffect">
                                  <p:stCondLst>
                                    <p:cond delay="1000"/>
                                  </p:stCondLst>
                                  <p:childTnLst>
                                    <p:set>
                                      <p:cBhvr>
                                        <p:cTn id="453" dur="1" fill="hold">
                                          <p:stCondLst>
                                            <p:cond delay="0"/>
                                          </p:stCondLst>
                                        </p:cTn>
                                        <p:tgtEl>
                                          <p:spTgt spid="152"/>
                                        </p:tgtEl>
                                        <p:attrNameLst>
                                          <p:attrName>style.visibility</p:attrName>
                                        </p:attrNameLst>
                                      </p:cBhvr>
                                      <p:to>
                                        <p:strVal val="hidden"/>
                                      </p:to>
                                    </p:set>
                                  </p:childTnLst>
                                </p:cTn>
                              </p:par>
                            </p:childTnLst>
                          </p:cTn>
                        </p:par>
                        <p:par>
                          <p:cTn id="454" fill="hold">
                            <p:stCondLst>
                              <p:cond delay="13000"/>
                            </p:stCondLst>
                            <p:childTnLst>
                              <p:par>
                                <p:cTn id="455" presetID="1" presetClass="exit" presetSubtype="0" fill="hold" grpId="0" nodeType="afterEffect">
                                  <p:stCondLst>
                                    <p:cond delay="1000"/>
                                  </p:stCondLst>
                                  <p:childTnLst>
                                    <p:set>
                                      <p:cBhvr>
                                        <p:cTn id="456" dur="1" fill="hold">
                                          <p:stCondLst>
                                            <p:cond delay="0"/>
                                          </p:stCondLst>
                                        </p:cTn>
                                        <p:tgtEl>
                                          <p:spTgt spid="151"/>
                                        </p:tgtEl>
                                        <p:attrNameLst>
                                          <p:attrName>style.visibility</p:attrName>
                                        </p:attrNameLst>
                                      </p:cBhvr>
                                      <p:to>
                                        <p:strVal val="hidden"/>
                                      </p:to>
                                    </p:set>
                                  </p:childTnLst>
                                </p:cTn>
                              </p:par>
                            </p:childTnLst>
                          </p:cTn>
                        </p:par>
                        <p:par>
                          <p:cTn id="457" fill="hold">
                            <p:stCondLst>
                              <p:cond delay="14000"/>
                            </p:stCondLst>
                            <p:childTnLst>
                              <p:par>
                                <p:cTn id="458" presetID="1" presetClass="exit" presetSubtype="0" fill="hold" grpId="0" nodeType="afterEffect">
                                  <p:stCondLst>
                                    <p:cond delay="1000"/>
                                  </p:stCondLst>
                                  <p:childTnLst>
                                    <p:set>
                                      <p:cBhvr>
                                        <p:cTn id="459" dur="1" fill="hold">
                                          <p:stCondLst>
                                            <p:cond delay="0"/>
                                          </p:stCondLst>
                                        </p:cTn>
                                        <p:tgtEl>
                                          <p:spTgt spid="150"/>
                                        </p:tgtEl>
                                        <p:attrNameLst>
                                          <p:attrName>style.visibility</p:attrName>
                                        </p:attrNameLst>
                                      </p:cBhvr>
                                      <p:to>
                                        <p:strVal val="hidden"/>
                                      </p:to>
                                    </p:set>
                                  </p:childTnLst>
                                </p:cTn>
                              </p:par>
                            </p:childTnLst>
                          </p:cTn>
                        </p:par>
                        <p:par>
                          <p:cTn id="460" fill="hold">
                            <p:stCondLst>
                              <p:cond delay="15000"/>
                            </p:stCondLst>
                            <p:childTnLst>
                              <p:par>
                                <p:cTn id="461" presetID="1" presetClass="exit" presetSubtype="0" fill="hold" grpId="0" nodeType="afterEffect">
                                  <p:stCondLst>
                                    <p:cond delay="1000"/>
                                  </p:stCondLst>
                                  <p:childTnLst>
                                    <p:set>
                                      <p:cBhvr>
                                        <p:cTn id="462" dur="1" fill="hold">
                                          <p:stCondLst>
                                            <p:cond delay="0"/>
                                          </p:stCondLst>
                                        </p:cTn>
                                        <p:tgtEl>
                                          <p:spTgt spid="149"/>
                                        </p:tgtEl>
                                        <p:attrNameLst>
                                          <p:attrName>style.visibility</p:attrName>
                                        </p:attrNameLst>
                                      </p:cBhvr>
                                      <p:to>
                                        <p:strVal val="hidden"/>
                                      </p:to>
                                    </p:set>
                                  </p:childTnLst>
                                </p:cTn>
                              </p:par>
                            </p:childTnLst>
                          </p:cTn>
                        </p:par>
                        <p:par>
                          <p:cTn id="463" fill="hold">
                            <p:stCondLst>
                              <p:cond delay="16000"/>
                            </p:stCondLst>
                            <p:childTnLst>
                              <p:par>
                                <p:cTn id="464" presetID="1" presetClass="exit" presetSubtype="0" fill="hold" grpId="0" nodeType="afterEffect">
                                  <p:stCondLst>
                                    <p:cond delay="1000"/>
                                  </p:stCondLst>
                                  <p:childTnLst>
                                    <p:set>
                                      <p:cBhvr>
                                        <p:cTn id="465" dur="1" fill="hold">
                                          <p:stCondLst>
                                            <p:cond delay="0"/>
                                          </p:stCondLst>
                                        </p:cTn>
                                        <p:tgtEl>
                                          <p:spTgt spid="148"/>
                                        </p:tgtEl>
                                        <p:attrNameLst>
                                          <p:attrName>style.visibility</p:attrName>
                                        </p:attrNameLst>
                                      </p:cBhvr>
                                      <p:to>
                                        <p:strVal val="hidden"/>
                                      </p:to>
                                    </p:set>
                                  </p:childTnLst>
                                </p:cTn>
                              </p:par>
                            </p:childTnLst>
                          </p:cTn>
                        </p:par>
                        <p:par>
                          <p:cTn id="466" fill="hold">
                            <p:stCondLst>
                              <p:cond delay="17000"/>
                            </p:stCondLst>
                            <p:childTnLst>
                              <p:par>
                                <p:cTn id="467" presetID="1" presetClass="exit" presetSubtype="0" fill="hold" grpId="0" nodeType="afterEffect">
                                  <p:stCondLst>
                                    <p:cond delay="1000"/>
                                  </p:stCondLst>
                                  <p:childTnLst>
                                    <p:set>
                                      <p:cBhvr>
                                        <p:cTn id="468" dur="1" fill="hold">
                                          <p:stCondLst>
                                            <p:cond delay="0"/>
                                          </p:stCondLst>
                                        </p:cTn>
                                        <p:tgtEl>
                                          <p:spTgt spid="147"/>
                                        </p:tgtEl>
                                        <p:attrNameLst>
                                          <p:attrName>style.visibility</p:attrName>
                                        </p:attrNameLst>
                                      </p:cBhvr>
                                      <p:to>
                                        <p:strVal val="hidden"/>
                                      </p:to>
                                    </p:set>
                                  </p:childTnLst>
                                </p:cTn>
                              </p:par>
                            </p:childTnLst>
                          </p:cTn>
                        </p:par>
                        <p:par>
                          <p:cTn id="469" fill="hold">
                            <p:stCondLst>
                              <p:cond delay="18000"/>
                            </p:stCondLst>
                            <p:childTnLst>
                              <p:par>
                                <p:cTn id="470" presetID="1" presetClass="exit" presetSubtype="0" fill="hold" grpId="0" nodeType="afterEffect">
                                  <p:stCondLst>
                                    <p:cond delay="1000"/>
                                  </p:stCondLst>
                                  <p:childTnLst>
                                    <p:set>
                                      <p:cBhvr>
                                        <p:cTn id="471" dur="1" fill="hold">
                                          <p:stCondLst>
                                            <p:cond delay="0"/>
                                          </p:stCondLst>
                                        </p:cTn>
                                        <p:tgtEl>
                                          <p:spTgt spid="146"/>
                                        </p:tgtEl>
                                        <p:attrNameLst>
                                          <p:attrName>style.visibility</p:attrName>
                                        </p:attrNameLst>
                                      </p:cBhvr>
                                      <p:to>
                                        <p:strVal val="hidden"/>
                                      </p:to>
                                    </p:set>
                                  </p:childTnLst>
                                </p:cTn>
                              </p:par>
                            </p:childTnLst>
                          </p:cTn>
                        </p:par>
                        <p:par>
                          <p:cTn id="472" fill="hold">
                            <p:stCondLst>
                              <p:cond delay="19000"/>
                            </p:stCondLst>
                            <p:childTnLst>
                              <p:par>
                                <p:cTn id="473" presetID="1" presetClass="exit" presetSubtype="0" fill="hold" grpId="0" nodeType="afterEffect">
                                  <p:stCondLst>
                                    <p:cond delay="1000"/>
                                  </p:stCondLst>
                                  <p:childTnLst>
                                    <p:set>
                                      <p:cBhvr>
                                        <p:cTn id="474" dur="1" fill="hold">
                                          <p:stCondLst>
                                            <p:cond delay="0"/>
                                          </p:stCondLst>
                                        </p:cTn>
                                        <p:tgtEl>
                                          <p:spTgt spid="145"/>
                                        </p:tgtEl>
                                        <p:attrNameLst>
                                          <p:attrName>style.visibility</p:attrName>
                                        </p:attrNameLst>
                                      </p:cBhvr>
                                      <p:to>
                                        <p:strVal val="hidden"/>
                                      </p:to>
                                    </p:set>
                                  </p:childTnLst>
                                </p:cTn>
                              </p:par>
                            </p:childTnLst>
                          </p:cTn>
                        </p:par>
                      </p:childTnLst>
                    </p:cTn>
                  </p:par>
                </p:childTnLst>
              </p:cTn>
              <p:nextCondLst>
                <p:cond evt="onClick" delay="0">
                  <p:tgtEl>
                    <p:spTgt spid="164"/>
                  </p:tgtEl>
                </p:cond>
              </p:nextCondLst>
            </p:seq>
            <p:seq concurrent="1" nextAc="seek">
              <p:cTn id="475" restart="whenNotActive" fill="hold" evtFilter="cancelBubble" nodeType="interactiveSeq">
                <p:stCondLst>
                  <p:cond evt="onClick" delay="0">
                    <p:tgtEl>
                      <p:spTgt spid="180"/>
                    </p:tgtEl>
                  </p:cond>
                </p:stCondLst>
                <p:endSync evt="end" delay="0">
                  <p:rtn val="all"/>
                </p:endSync>
                <p:childTnLst>
                  <p:par>
                    <p:cTn id="476" fill="hold">
                      <p:stCondLst>
                        <p:cond delay="0"/>
                      </p:stCondLst>
                      <p:childTnLst>
                        <p:par>
                          <p:cTn id="477" fill="hold">
                            <p:stCondLst>
                              <p:cond delay="0"/>
                            </p:stCondLst>
                            <p:childTnLst>
                              <p:par>
                                <p:cTn id="478" presetID="1" presetClass="exit" presetSubtype="0" fill="hold" grpId="0" nodeType="afterEffect">
                                  <p:stCondLst>
                                    <p:cond delay="1000"/>
                                  </p:stCondLst>
                                  <p:childTnLst>
                                    <p:set>
                                      <p:cBhvr>
                                        <p:cTn id="479" dur="1" fill="hold">
                                          <p:stCondLst>
                                            <p:cond delay="0"/>
                                          </p:stCondLst>
                                        </p:cTn>
                                        <p:tgtEl>
                                          <p:spTgt spid="180"/>
                                        </p:tgtEl>
                                        <p:attrNameLst>
                                          <p:attrName>style.visibility</p:attrName>
                                        </p:attrNameLst>
                                      </p:cBhvr>
                                      <p:to>
                                        <p:strVal val="hidden"/>
                                      </p:to>
                                    </p:set>
                                  </p:childTnLst>
                                </p:cTn>
                              </p:par>
                            </p:childTnLst>
                          </p:cTn>
                        </p:par>
                        <p:par>
                          <p:cTn id="480" fill="hold">
                            <p:stCondLst>
                              <p:cond delay="1000"/>
                            </p:stCondLst>
                            <p:childTnLst>
                              <p:par>
                                <p:cTn id="481" presetID="1" presetClass="exit" presetSubtype="0" fill="hold" grpId="0" nodeType="afterEffect">
                                  <p:stCondLst>
                                    <p:cond delay="1000"/>
                                  </p:stCondLst>
                                  <p:childTnLst>
                                    <p:set>
                                      <p:cBhvr>
                                        <p:cTn id="482" dur="1" fill="hold">
                                          <p:stCondLst>
                                            <p:cond delay="0"/>
                                          </p:stCondLst>
                                        </p:cTn>
                                        <p:tgtEl>
                                          <p:spTgt spid="179"/>
                                        </p:tgtEl>
                                        <p:attrNameLst>
                                          <p:attrName>style.visibility</p:attrName>
                                        </p:attrNameLst>
                                      </p:cBhvr>
                                      <p:to>
                                        <p:strVal val="hidden"/>
                                      </p:to>
                                    </p:set>
                                  </p:childTnLst>
                                </p:cTn>
                              </p:par>
                            </p:childTnLst>
                          </p:cTn>
                        </p:par>
                        <p:par>
                          <p:cTn id="483" fill="hold">
                            <p:stCondLst>
                              <p:cond delay="2000"/>
                            </p:stCondLst>
                            <p:childTnLst>
                              <p:par>
                                <p:cTn id="484" presetID="1" presetClass="exit" presetSubtype="0" fill="hold" grpId="0" nodeType="afterEffect">
                                  <p:stCondLst>
                                    <p:cond delay="1000"/>
                                  </p:stCondLst>
                                  <p:childTnLst>
                                    <p:set>
                                      <p:cBhvr>
                                        <p:cTn id="485" dur="1" fill="hold">
                                          <p:stCondLst>
                                            <p:cond delay="0"/>
                                          </p:stCondLst>
                                        </p:cTn>
                                        <p:tgtEl>
                                          <p:spTgt spid="178"/>
                                        </p:tgtEl>
                                        <p:attrNameLst>
                                          <p:attrName>style.visibility</p:attrName>
                                        </p:attrNameLst>
                                      </p:cBhvr>
                                      <p:to>
                                        <p:strVal val="hidden"/>
                                      </p:to>
                                    </p:set>
                                  </p:childTnLst>
                                </p:cTn>
                              </p:par>
                            </p:childTnLst>
                          </p:cTn>
                        </p:par>
                        <p:par>
                          <p:cTn id="486" fill="hold">
                            <p:stCondLst>
                              <p:cond delay="3000"/>
                            </p:stCondLst>
                            <p:childTnLst>
                              <p:par>
                                <p:cTn id="487" presetID="1" presetClass="exit" presetSubtype="0" fill="hold" grpId="0" nodeType="afterEffect">
                                  <p:stCondLst>
                                    <p:cond delay="1000"/>
                                  </p:stCondLst>
                                  <p:childTnLst>
                                    <p:set>
                                      <p:cBhvr>
                                        <p:cTn id="488" dur="1" fill="hold">
                                          <p:stCondLst>
                                            <p:cond delay="0"/>
                                          </p:stCondLst>
                                        </p:cTn>
                                        <p:tgtEl>
                                          <p:spTgt spid="177"/>
                                        </p:tgtEl>
                                        <p:attrNameLst>
                                          <p:attrName>style.visibility</p:attrName>
                                        </p:attrNameLst>
                                      </p:cBhvr>
                                      <p:to>
                                        <p:strVal val="hidden"/>
                                      </p:to>
                                    </p:set>
                                  </p:childTnLst>
                                </p:cTn>
                              </p:par>
                            </p:childTnLst>
                          </p:cTn>
                        </p:par>
                        <p:par>
                          <p:cTn id="489" fill="hold">
                            <p:stCondLst>
                              <p:cond delay="4000"/>
                            </p:stCondLst>
                            <p:childTnLst>
                              <p:par>
                                <p:cTn id="490" presetID="1" presetClass="exit" presetSubtype="0" fill="hold" grpId="0" nodeType="afterEffect">
                                  <p:stCondLst>
                                    <p:cond delay="1000"/>
                                  </p:stCondLst>
                                  <p:childTnLst>
                                    <p:set>
                                      <p:cBhvr>
                                        <p:cTn id="491" dur="1" fill="hold">
                                          <p:stCondLst>
                                            <p:cond delay="0"/>
                                          </p:stCondLst>
                                        </p:cTn>
                                        <p:tgtEl>
                                          <p:spTgt spid="176"/>
                                        </p:tgtEl>
                                        <p:attrNameLst>
                                          <p:attrName>style.visibility</p:attrName>
                                        </p:attrNameLst>
                                      </p:cBhvr>
                                      <p:to>
                                        <p:strVal val="hidden"/>
                                      </p:to>
                                    </p:set>
                                  </p:childTnLst>
                                </p:cTn>
                              </p:par>
                            </p:childTnLst>
                          </p:cTn>
                        </p:par>
                        <p:par>
                          <p:cTn id="492" fill="hold">
                            <p:stCondLst>
                              <p:cond delay="5000"/>
                            </p:stCondLst>
                            <p:childTnLst>
                              <p:par>
                                <p:cTn id="493" presetID="1" presetClass="exit" presetSubtype="0" fill="hold" grpId="0" nodeType="afterEffect">
                                  <p:stCondLst>
                                    <p:cond delay="1000"/>
                                  </p:stCondLst>
                                  <p:childTnLst>
                                    <p:set>
                                      <p:cBhvr>
                                        <p:cTn id="494" dur="1" fill="hold">
                                          <p:stCondLst>
                                            <p:cond delay="0"/>
                                          </p:stCondLst>
                                        </p:cTn>
                                        <p:tgtEl>
                                          <p:spTgt spid="175"/>
                                        </p:tgtEl>
                                        <p:attrNameLst>
                                          <p:attrName>style.visibility</p:attrName>
                                        </p:attrNameLst>
                                      </p:cBhvr>
                                      <p:to>
                                        <p:strVal val="hidden"/>
                                      </p:to>
                                    </p:set>
                                  </p:childTnLst>
                                </p:cTn>
                              </p:par>
                            </p:childTnLst>
                          </p:cTn>
                        </p:par>
                        <p:par>
                          <p:cTn id="495" fill="hold">
                            <p:stCondLst>
                              <p:cond delay="6000"/>
                            </p:stCondLst>
                            <p:childTnLst>
                              <p:par>
                                <p:cTn id="496" presetID="1" presetClass="exit" presetSubtype="0" fill="hold" grpId="0" nodeType="afterEffect">
                                  <p:stCondLst>
                                    <p:cond delay="1000"/>
                                  </p:stCondLst>
                                  <p:childTnLst>
                                    <p:set>
                                      <p:cBhvr>
                                        <p:cTn id="497" dur="1" fill="hold">
                                          <p:stCondLst>
                                            <p:cond delay="0"/>
                                          </p:stCondLst>
                                        </p:cTn>
                                        <p:tgtEl>
                                          <p:spTgt spid="174"/>
                                        </p:tgtEl>
                                        <p:attrNameLst>
                                          <p:attrName>style.visibility</p:attrName>
                                        </p:attrNameLst>
                                      </p:cBhvr>
                                      <p:to>
                                        <p:strVal val="hidden"/>
                                      </p:to>
                                    </p:set>
                                  </p:childTnLst>
                                </p:cTn>
                              </p:par>
                            </p:childTnLst>
                          </p:cTn>
                        </p:par>
                        <p:par>
                          <p:cTn id="498" fill="hold">
                            <p:stCondLst>
                              <p:cond delay="7000"/>
                            </p:stCondLst>
                            <p:childTnLst>
                              <p:par>
                                <p:cTn id="499" presetID="1" presetClass="exit" presetSubtype="0" fill="hold" grpId="0" nodeType="afterEffect">
                                  <p:stCondLst>
                                    <p:cond delay="1000"/>
                                  </p:stCondLst>
                                  <p:childTnLst>
                                    <p:set>
                                      <p:cBhvr>
                                        <p:cTn id="500" dur="1" fill="hold">
                                          <p:stCondLst>
                                            <p:cond delay="0"/>
                                          </p:stCondLst>
                                        </p:cTn>
                                        <p:tgtEl>
                                          <p:spTgt spid="173"/>
                                        </p:tgtEl>
                                        <p:attrNameLst>
                                          <p:attrName>style.visibility</p:attrName>
                                        </p:attrNameLst>
                                      </p:cBhvr>
                                      <p:to>
                                        <p:strVal val="hidden"/>
                                      </p:to>
                                    </p:set>
                                  </p:childTnLst>
                                </p:cTn>
                              </p:par>
                            </p:childTnLst>
                          </p:cTn>
                        </p:par>
                        <p:par>
                          <p:cTn id="501" fill="hold">
                            <p:stCondLst>
                              <p:cond delay="8000"/>
                            </p:stCondLst>
                            <p:childTnLst>
                              <p:par>
                                <p:cTn id="502" presetID="1" presetClass="exit" presetSubtype="0" fill="hold" grpId="0" nodeType="afterEffect">
                                  <p:stCondLst>
                                    <p:cond delay="1000"/>
                                  </p:stCondLst>
                                  <p:childTnLst>
                                    <p:set>
                                      <p:cBhvr>
                                        <p:cTn id="503" dur="1" fill="hold">
                                          <p:stCondLst>
                                            <p:cond delay="0"/>
                                          </p:stCondLst>
                                        </p:cTn>
                                        <p:tgtEl>
                                          <p:spTgt spid="172"/>
                                        </p:tgtEl>
                                        <p:attrNameLst>
                                          <p:attrName>style.visibility</p:attrName>
                                        </p:attrNameLst>
                                      </p:cBhvr>
                                      <p:to>
                                        <p:strVal val="hidden"/>
                                      </p:to>
                                    </p:set>
                                  </p:childTnLst>
                                </p:cTn>
                              </p:par>
                            </p:childTnLst>
                          </p:cTn>
                        </p:par>
                        <p:par>
                          <p:cTn id="504" fill="hold">
                            <p:stCondLst>
                              <p:cond delay="9000"/>
                            </p:stCondLst>
                            <p:childTnLst>
                              <p:par>
                                <p:cTn id="505" presetID="1" presetClass="exit" presetSubtype="0" fill="hold" grpId="0" nodeType="afterEffect">
                                  <p:stCondLst>
                                    <p:cond delay="1000"/>
                                  </p:stCondLst>
                                  <p:childTnLst>
                                    <p:set>
                                      <p:cBhvr>
                                        <p:cTn id="506" dur="1" fill="hold">
                                          <p:stCondLst>
                                            <p:cond delay="0"/>
                                          </p:stCondLst>
                                        </p:cTn>
                                        <p:tgtEl>
                                          <p:spTgt spid="171"/>
                                        </p:tgtEl>
                                        <p:attrNameLst>
                                          <p:attrName>style.visibility</p:attrName>
                                        </p:attrNameLst>
                                      </p:cBhvr>
                                      <p:to>
                                        <p:strVal val="hidden"/>
                                      </p:to>
                                    </p:set>
                                  </p:childTnLst>
                                </p:cTn>
                              </p:par>
                            </p:childTnLst>
                          </p:cTn>
                        </p:par>
                        <p:par>
                          <p:cTn id="507" fill="hold">
                            <p:stCondLst>
                              <p:cond delay="10000"/>
                            </p:stCondLst>
                            <p:childTnLst>
                              <p:par>
                                <p:cTn id="508" presetID="1" presetClass="exit" presetSubtype="0" fill="hold" grpId="0" nodeType="afterEffect">
                                  <p:stCondLst>
                                    <p:cond delay="1000"/>
                                  </p:stCondLst>
                                  <p:childTnLst>
                                    <p:set>
                                      <p:cBhvr>
                                        <p:cTn id="509" dur="1" fill="hold">
                                          <p:stCondLst>
                                            <p:cond delay="0"/>
                                          </p:stCondLst>
                                        </p:cTn>
                                        <p:tgtEl>
                                          <p:spTgt spid="170"/>
                                        </p:tgtEl>
                                        <p:attrNameLst>
                                          <p:attrName>style.visibility</p:attrName>
                                        </p:attrNameLst>
                                      </p:cBhvr>
                                      <p:to>
                                        <p:strVal val="hidden"/>
                                      </p:to>
                                    </p:set>
                                  </p:childTnLst>
                                </p:cTn>
                              </p:par>
                            </p:childTnLst>
                          </p:cTn>
                        </p:par>
                        <p:par>
                          <p:cTn id="510" fill="hold">
                            <p:stCondLst>
                              <p:cond delay="11000"/>
                            </p:stCondLst>
                            <p:childTnLst>
                              <p:par>
                                <p:cTn id="511" presetID="1" presetClass="exit" presetSubtype="0" fill="hold" grpId="0" nodeType="afterEffect">
                                  <p:stCondLst>
                                    <p:cond delay="1000"/>
                                  </p:stCondLst>
                                  <p:childTnLst>
                                    <p:set>
                                      <p:cBhvr>
                                        <p:cTn id="512" dur="1" fill="hold">
                                          <p:stCondLst>
                                            <p:cond delay="0"/>
                                          </p:stCondLst>
                                        </p:cTn>
                                        <p:tgtEl>
                                          <p:spTgt spid="169"/>
                                        </p:tgtEl>
                                        <p:attrNameLst>
                                          <p:attrName>style.visibility</p:attrName>
                                        </p:attrNameLst>
                                      </p:cBhvr>
                                      <p:to>
                                        <p:strVal val="hidden"/>
                                      </p:to>
                                    </p:set>
                                  </p:childTnLst>
                                </p:cTn>
                              </p:par>
                            </p:childTnLst>
                          </p:cTn>
                        </p:par>
                        <p:par>
                          <p:cTn id="513" fill="hold">
                            <p:stCondLst>
                              <p:cond delay="12000"/>
                            </p:stCondLst>
                            <p:childTnLst>
                              <p:par>
                                <p:cTn id="514" presetID="1" presetClass="exit" presetSubtype="0" fill="hold" grpId="0" nodeType="afterEffect">
                                  <p:stCondLst>
                                    <p:cond delay="1000"/>
                                  </p:stCondLst>
                                  <p:childTnLst>
                                    <p:set>
                                      <p:cBhvr>
                                        <p:cTn id="515" dur="1" fill="hold">
                                          <p:stCondLst>
                                            <p:cond delay="0"/>
                                          </p:stCondLst>
                                        </p:cTn>
                                        <p:tgtEl>
                                          <p:spTgt spid="168"/>
                                        </p:tgtEl>
                                        <p:attrNameLst>
                                          <p:attrName>style.visibility</p:attrName>
                                        </p:attrNameLst>
                                      </p:cBhvr>
                                      <p:to>
                                        <p:strVal val="hidden"/>
                                      </p:to>
                                    </p:set>
                                  </p:childTnLst>
                                </p:cTn>
                              </p:par>
                            </p:childTnLst>
                          </p:cTn>
                        </p:par>
                        <p:par>
                          <p:cTn id="516" fill="hold">
                            <p:stCondLst>
                              <p:cond delay="13000"/>
                            </p:stCondLst>
                            <p:childTnLst>
                              <p:par>
                                <p:cTn id="517" presetID="1" presetClass="exit" presetSubtype="0" fill="hold" grpId="0" nodeType="afterEffect">
                                  <p:stCondLst>
                                    <p:cond delay="1000"/>
                                  </p:stCondLst>
                                  <p:childTnLst>
                                    <p:set>
                                      <p:cBhvr>
                                        <p:cTn id="518" dur="1" fill="hold">
                                          <p:stCondLst>
                                            <p:cond delay="0"/>
                                          </p:stCondLst>
                                        </p:cTn>
                                        <p:tgtEl>
                                          <p:spTgt spid="167"/>
                                        </p:tgtEl>
                                        <p:attrNameLst>
                                          <p:attrName>style.visibility</p:attrName>
                                        </p:attrNameLst>
                                      </p:cBhvr>
                                      <p:to>
                                        <p:strVal val="hidden"/>
                                      </p:to>
                                    </p:set>
                                  </p:childTnLst>
                                </p:cTn>
                              </p:par>
                            </p:childTnLst>
                          </p:cTn>
                        </p:par>
                        <p:par>
                          <p:cTn id="519" fill="hold">
                            <p:stCondLst>
                              <p:cond delay="14000"/>
                            </p:stCondLst>
                            <p:childTnLst>
                              <p:par>
                                <p:cTn id="520" presetID="1" presetClass="exit" presetSubtype="0" fill="hold" grpId="0" nodeType="afterEffect">
                                  <p:stCondLst>
                                    <p:cond delay="1000"/>
                                  </p:stCondLst>
                                  <p:childTnLst>
                                    <p:set>
                                      <p:cBhvr>
                                        <p:cTn id="521" dur="1" fill="hold">
                                          <p:stCondLst>
                                            <p:cond delay="0"/>
                                          </p:stCondLst>
                                        </p:cTn>
                                        <p:tgtEl>
                                          <p:spTgt spid="166"/>
                                        </p:tgtEl>
                                        <p:attrNameLst>
                                          <p:attrName>style.visibility</p:attrName>
                                        </p:attrNameLst>
                                      </p:cBhvr>
                                      <p:to>
                                        <p:strVal val="hidden"/>
                                      </p:to>
                                    </p:set>
                                  </p:childTnLst>
                                </p:cTn>
                              </p:par>
                            </p:childTnLst>
                          </p:cTn>
                        </p:par>
                      </p:childTnLst>
                    </p:cTn>
                  </p:par>
                </p:childTnLst>
              </p:cTn>
              <p:nextCondLst>
                <p:cond evt="onClick" delay="0">
                  <p:tgtEl>
                    <p:spTgt spid="180"/>
                  </p:tgtEl>
                </p:cond>
              </p:nextCondLst>
            </p:seq>
            <p:seq concurrent="1" nextAc="seek">
              <p:cTn id="522" restart="whenNotActive" fill="hold" evtFilter="cancelBubble" nodeType="interactiveSeq">
                <p:stCondLst>
                  <p:cond evt="onClick" delay="0">
                    <p:tgtEl>
                      <p:spTgt spid="191"/>
                    </p:tgtEl>
                  </p:cond>
                </p:stCondLst>
                <p:endSync evt="end" delay="0">
                  <p:rtn val="all"/>
                </p:endSync>
                <p:childTnLst>
                  <p:par>
                    <p:cTn id="523" fill="hold">
                      <p:stCondLst>
                        <p:cond delay="0"/>
                      </p:stCondLst>
                      <p:childTnLst>
                        <p:par>
                          <p:cTn id="524" fill="hold">
                            <p:stCondLst>
                              <p:cond delay="0"/>
                            </p:stCondLst>
                            <p:childTnLst>
                              <p:par>
                                <p:cTn id="525" presetID="1" presetClass="exit" presetSubtype="0" fill="hold" grpId="0" nodeType="clickEffect">
                                  <p:stCondLst>
                                    <p:cond delay="1000"/>
                                  </p:stCondLst>
                                  <p:childTnLst>
                                    <p:set>
                                      <p:cBhvr>
                                        <p:cTn id="526" dur="1" fill="hold">
                                          <p:stCondLst>
                                            <p:cond delay="0"/>
                                          </p:stCondLst>
                                        </p:cTn>
                                        <p:tgtEl>
                                          <p:spTgt spid="191"/>
                                        </p:tgtEl>
                                        <p:attrNameLst>
                                          <p:attrName>style.visibility</p:attrName>
                                        </p:attrNameLst>
                                      </p:cBhvr>
                                      <p:to>
                                        <p:strVal val="hidden"/>
                                      </p:to>
                                    </p:set>
                                  </p:childTnLst>
                                </p:cTn>
                              </p:par>
                            </p:childTnLst>
                          </p:cTn>
                        </p:par>
                        <p:par>
                          <p:cTn id="527" fill="hold">
                            <p:stCondLst>
                              <p:cond delay="1000"/>
                            </p:stCondLst>
                            <p:childTnLst>
                              <p:par>
                                <p:cTn id="528" presetID="1" presetClass="exit" presetSubtype="0" fill="hold" grpId="0" nodeType="afterEffect">
                                  <p:stCondLst>
                                    <p:cond delay="1000"/>
                                  </p:stCondLst>
                                  <p:childTnLst>
                                    <p:set>
                                      <p:cBhvr>
                                        <p:cTn id="529" dur="1" fill="hold">
                                          <p:stCondLst>
                                            <p:cond delay="0"/>
                                          </p:stCondLst>
                                        </p:cTn>
                                        <p:tgtEl>
                                          <p:spTgt spid="190"/>
                                        </p:tgtEl>
                                        <p:attrNameLst>
                                          <p:attrName>style.visibility</p:attrName>
                                        </p:attrNameLst>
                                      </p:cBhvr>
                                      <p:to>
                                        <p:strVal val="hidden"/>
                                      </p:to>
                                    </p:set>
                                  </p:childTnLst>
                                </p:cTn>
                              </p:par>
                            </p:childTnLst>
                          </p:cTn>
                        </p:par>
                        <p:par>
                          <p:cTn id="530" fill="hold">
                            <p:stCondLst>
                              <p:cond delay="2000"/>
                            </p:stCondLst>
                            <p:childTnLst>
                              <p:par>
                                <p:cTn id="531" presetID="1" presetClass="exit" presetSubtype="0" fill="hold" grpId="0" nodeType="afterEffect">
                                  <p:stCondLst>
                                    <p:cond delay="1000"/>
                                  </p:stCondLst>
                                  <p:childTnLst>
                                    <p:set>
                                      <p:cBhvr>
                                        <p:cTn id="532" dur="1" fill="hold">
                                          <p:stCondLst>
                                            <p:cond delay="0"/>
                                          </p:stCondLst>
                                        </p:cTn>
                                        <p:tgtEl>
                                          <p:spTgt spid="189"/>
                                        </p:tgtEl>
                                        <p:attrNameLst>
                                          <p:attrName>style.visibility</p:attrName>
                                        </p:attrNameLst>
                                      </p:cBhvr>
                                      <p:to>
                                        <p:strVal val="hidden"/>
                                      </p:to>
                                    </p:set>
                                  </p:childTnLst>
                                </p:cTn>
                              </p:par>
                            </p:childTnLst>
                          </p:cTn>
                        </p:par>
                        <p:par>
                          <p:cTn id="533" fill="hold">
                            <p:stCondLst>
                              <p:cond delay="3000"/>
                            </p:stCondLst>
                            <p:childTnLst>
                              <p:par>
                                <p:cTn id="534" presetID="1" presetClass="exit" presetSubtype="0" fill="hold" grpId="0" nodeType="afterEffect">
                                  <p:stCondLst>
                                    <p:cond delay="1000"/>
                                  </p:stCondLst>
                                  <p:childTnLst>
                                    <p:set>
                                      <p:cBhvr>
                                        <p:cTn id="535" dur="1" fill="hold">
                                          <p:stCondLst>
                                            <p:cond delay="0"/>
                                          </p:stCondLst>
                                        </p:cTn>
                                        <p:tgtEl>
                                          <p:spTgt spid="188"/>
                                        </p:tgtEl>
                                        <p:attrNameLst>
                                          <p:attrName>style.visibility</p:attrName>
                                        </p:attrNameLst>
                                      </p:cBhvr>
                                      <p:to>
                                        <p:strVal val="hidden"/>
                                      </p:to>
                                    </p:set>
                                  </p:childTnLst>
                                </p:cTn>
                              </p:par>
                            </p:childTnLst>
                          </p:cTn>
                        </p:par>
                        <p:par>
                          <p:cTn id="536" fill="hold">
                            <p:stCondLst>
                              <p:cond delay="4000"/>
                            </p:stCondLst>
                            <p:childTnLst>
                              <p:par>
                                <p:cTn id="537" presetID="1" presetClass="exit" presetSubtype="0" fill="hold" grpId="0" nodeType="afterEffect">
                                  <p:stCondLst>
                                    <p:cond delay="1000"/>
                                  </p:stCondLst>
                                  <p:childTnLst>
                                    <p:set>
                                      <p:cBhvr>
                                        <p:cTn id="538" dur="1" fill="hold">
                                          <p:stCondLst>
                                            <p:cond delay="0"/>
                                          </p:stCondLst>
                                        </p:cTn>
                                        <p:tgtEl>
                                          <p:spTgt spid="187"/>
                                        </p:tgtEl>
                                        <p:attrNameLst>
                                          <p:attrName>style.visibility</p:attrName>
                                        </p:attrNameLst>
                                      </p:cBhvr>
                                      <p:to>
                                        <p:strVal val="hidden"/>
                                      </p:to>
                                    </p:set>
                                  </p:childTnLst>
                                </p:cTn>
                              </p:par>
                            </p:childTnLst>
                          </p:cTn>
                        </p:par>
                        <p:par>
                          <p:cTn id="539" fill="hold">
                            <p:stCondLst>
                              <p:cond delay="5000"/>
                            </p:stCondLst>
                            <p:childTnLst>
                              <p:par>
                                <p:cTn id="540" presetID="1" presetClass="exit" presetSubtype="0" fill="hold" grpId="0" nodeType="afterEffect">
                                  <p:stCondLst>
                                    <p:cond delay="1000"/>
                                  </p:stCondLst>
                                  <p:childTnLst>
                                    <p:set>
                                      <p:cBhvr>
                                        <p:cTn id="541" dur="1" fill="hold">
                                          <p:stCondLst>
                                            <p:cond delay="0"/>
                                          </p:stCondLst>
                                        </p:cTn>
                                        <p:tgtEl>
                                          <p:spTgt spid="186"/>
                                        </p:tgtEl>
                                        <p:attrNameLst>
                                          <p:attrName>style.visibility</p:attrName>
                                        </p:attrNameLst>
                                      </p:cBhvr>
                                      <p:to>
                                        <p:strVal val="hidden"/>
                                      </p:to>
                                    </p:set>
                                  </p:childTnLst>
                                </p:cTn>
                              </p:par>
                            </p:childTnLst>
                          </p:cTn>
                        </p:par>
                        <p:par>
                          <p:cTn id="542" fill="hold">
                            <p:stCondLst>
                              <p:cond delay="6000"/>
                            </p:stCondLst>
                            <p:childTnLst>
                              <p:par>
                                <p:cTn id="543" presetID="1" presetClass="exit" presetSubtype="0" fill="hold" grpId="0" nodeType="afterEffect">
                                  <p:stCondLst>
                                    <p:cond delay="1000"/>
                                  </p:stCondLst>
                                  <p:childTnLst>
                                    <p:set>
                                      <p:cBhvr>
                                        <p:cTn id="544" dur="1" fill="hold">
                                          <p:stCondLst>
                                            <p:cond delay="0"/>
                                          </p:stCondLst>
                                        </p:cTn>
                                        <p:tgtEl>
                                          <p:spTgt spid="185"/>
                                        </p:tgtEl>
                                        <p:attrNameLst>
                                          <p:attrName>style.visibility</p:attrName>
                                        </p:attrNameLst>
                                      </p:cBhvr>
                                      <p:to>
                                        <p:strVal val="hidden"/>
                                      </p:to>
                                    </p:set>
                                  </p:childTnLst>
                                </p:cTn>
                              </p:par>
                            </p:childTnLst>
                          </p:cTn>
                        </p:par>
                        <p:par>
                          <p:cTn id="545" fill="hold">
                            <p:stCondLst>
                              <p:cond delay="7000"/>
                            </p:stCondLst>
                            <p:childTnLst>
                              <p:par>
                                <p:cTn id="546" presetID="1" presetClass="exit" presetSubtype="0" fill="hold" grpId="0" nodeType="afterEffect">
                                  <p:stCondLst>
                                    <p:cond delay="1000"/>
                                  </p:stCondLst>
                                  <p:childTnLst>
                                    <p:set>
                                      <p:cBhvr>
                                        <p:cTn id="547" dur="1" fill="hold">
                                          <p:stCondLst>
                                            <p:cond delay="0"/>
                                          </p:stCondLst>
                                        </p:cTn>
                                        <p:tgtEl>
                                          <p:spTgt spid="184"/>
                                        </p:tgtEl>
                                        <p:attrNameLst>
                                          <p:attrName>style.visibility</p:attrName>
                                        </p:attrNameLst>
                                      </p:cBhvr>
                                      <p:to>
                                        <p:strVal val="hidden"/>
                                      </p:to>
                                    </p:set>
                                  </p:childTnLst>
                                </p:cTn>
                              </p:par>
                            </p:childTnLst>
                          </p:cTn>
                        </p:par>
                        <p:par>
                          <p:cTn id="548" fill="hold">
                            <p:stCondLst>
                              <p:cond delay="8000"/>
                            </p:stCondLst>
                            <p:childTnLst>
                              <p:par>
                                <p:cTn id="549" presetID="1" presetClass="exit" presetSubtype="0" fill="hold" grpId="0" nodeType="afterEffect">
                                  <p:stCondLst>
                                    <p:cond delay="1000"/>
                                  </p:stCondLst>
                                  <p:childTnLst>
                                    <p:set>
                                      <p:cBhvr>
                                        <p:cTn id="550" dur="1" fill="hold">
                                          <p:stCondLst>
                                            <p:cond delay="0"/>
                                          </p:stCondLst>
                                        </p:cTn>
                                        <p:tgtEl>
                                          <p:spTgt spid="183"/>
                                        </p:tgtEl>
                                        <p:attrNameLst>
                                          <p:attrName>style.visibility</p:attrName>
                                        </p:attrNameLst>
                                      </p:cBhvr>
                                      <p:to>
                                        <p:strVal val="hidden"/>
                                      </p:to>
                                    </p:set>
                                  </p:childTnLst>
                                </p:cTn>
                              </p:par>
                            </p:childTnLst>
                          </p:cTn>
                        </p:par>
                        <p:par>
                          <p:cTn id="551" fill="hold">
                            <p:stCondLst>
                              <p:cond delay="9000"/>
                            </p:stCondLst>
                            <p:childTnLst>
                              <p:par>
                                <p:cTn id="552" presetID="1" presetClass="exit" presetSubtype="0" fill="hold" grpId="0" nodeType="afterEffect">
                                  <p:stCondLst>
                                    <p:cond delay="1000"/>
                                  </p:stCondLst>
                                  <p:childTnLst>
                                    <p:set>
                                      <p:cBhvr>
                                        <p:cTn id="553" dur="1" fill="hold">
                                          <p:stCondLst>
                                            <p:cond delay="0"/>
                                          </p:stCondLst>
                                        </p:cTn>
                                        <p:tgtEl>
                                          <p:spTgt spid="182"/>
                                        </p:tgtEl>
                                        <p:attrNameLst>
                                          <p:attrName>style.visibility</p:attrName>
                                        </p:attrNameLst>
                                      </p:cBhvr>
                                      <p:to>
                                        <p:strVal val="hidden"/>
                                      </p:to>
                                    </p:set>
                                  </p:childTnLst>
                                </p:cTn>
                              </p:par>
                            </p:childTnLst>
                          </p:cTn>
                        </p:par>
                      </p:childTnLst>
                    </p:cTn>
                  </p:par>
                </p:childTnLst>
              </p:cTn>
              <p:nextCondLst>
                <p:cond evt="onClick" delay="0">
                  <p:tgtEl>
                    <p:spTgt spid="191"/>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526070"/>
          </a:xfrm>
        </p:spPr>
        <p:txBody>
          <a:bodyPr/>
          <a:lstStyle/>
          <a:p>
            <a:r>
              <a:rPr lang="en-GB" dirty="0" smtClean="0"/>
              <a:t>Button timers - yellow</a:t>
            </a:r>
            <a:endParaRPr lang="en-GB" dirty="0"/>
          </a:p>
        </p:txBody>
      </p:sp>
      <p:sp>
        <p:nvSpPr>
          <p:cNvPr id="6" name="Oval 33"/>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a:t>End</a:t>
            </a:r>
          </a:p>
        </p:txBody>
      </p:sp>
      <p:sp>
        <p:nvSpPr>
          <p:cNvPr id="7" name="Oval 32"/>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a:t>
            </a:r>
          </a:p>
        </p:txBody>
      </p:sp>
      <p:sp>
        <p:nvSpPr>
          <p:cNvPr id="8" name="Oval 31"/>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a:t>
            </a:r>
          </a:p>
        </p:txBody>
      </p:sp>
      <p:sp>
        <p:nvSpPr>
          <p:cNvPr id="9" name="Oval 30"/>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3</a:t>
            </a:r>
          </a:p>
        </p:txBody>
      </p:sp>
      <p:sp>
        <p:nvSpPr>
          <p:cNvPr id="10" name="Oval 29"/>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4</a:t>
            </a:r>
          </a:p>
        </p:txBody>
      </p:sp>
      <p:sp>
        <p:nvSpPr>
          <p:cNvPr id="11" name="Oval 28"/>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5</a:t>
            </a:r>
          </a:p>
        </p:txBody>
      </p:sp>
      <p:sp>
        <p:nvSpPr>
          <p:cNvPr id="12" name="Oval 27"/>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6</a:t>
            </a:r>
          </a:p>
        </p:txBody>
      </p:sp>
      <p:sp>
        <p:nvSpPr>
          <p:cNvPr id="13" name="Oval 26"/>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7</a:t>
            </a:r>
          </a:p>
        </p:txBody>
      </p:sp>
      <p:sp>
        <p:nvSpPr>
          <p:cNvPr id="14" name="Oval 25"/>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8</a:t>
            </a:r>
          </a:p>
        </p:txBody>
      </p:sp>
      <p:sp>
        <p:nvSpPr>
          <p:cNvPr id="15" name="Oval 24"/>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9</a:t>
            </a:r>
          </a:p>
        </p:txBody>
      </p:sp>
      <p:sp>
        <p:nvSpPr>
          <p:cNvPr id="16" name="Oval 23"/>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10</a:t>
            </a:r>
          </a:p>
        </p:txBody>
      </p:sp>
      <p:sp>
        <p:nvSpPr>
          <p:cNvPr id="17" name="Oval 22"/>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11</a:t>
            </a:r>
          </a:p>
        </p:txBody>
      </p:sp>
      <p:sp>
        <p:nvSpPr>
          <p:cNvPr id="18" name="Oval 21"/>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12</a:t>
            </a:r>
          </a:p>
        </p:txBody>
      </p:sp>
      <p:sp>
        <p:nvSpPr>
          <p:cNvPr id="19" name="Oval 20"/>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13</a:t>
            </a:r>
          </a:p>
        </p:txBody>
      </p:sp>
      <p:sp>
        <p:nvSpPr>
          <p:cNvPr id="20" name="Oval 19"/>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14</a:t>
            </a:r>
          </a:p>
        </p:txBody>
      </p:sp>
      <p:sp>
        <p:nvSpPr>
          <p:cNvPr id="21" name="Oval 18"/>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15</a:t>
            </a:r>
          </a:p>
        </p:txBody>
      </p:sp>
      <p:sp>
        <p:nvSpPr>
          <p:cNvPr id="22" name="Oval 17"/>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16</a:t>
            </a:r>
          </a:p>
        </p:txBody>
      </p:sp>
      <p:sp>
        <p:nvSpPr>
          <p:cNvPr id="23" name="Oval 16"/>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17</a:t>
            </a:r>
          </a:p>
        </p:txBody>
      </p:sp>
      <p:sp>
        <p:nvSpPr>
          <p:cNvPr id="24" name="Oval 15"/>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18</a:t>
            </a:r>
          </a:p>
        </p:txBody>
      </p:sp>
      <p:sp>
        <p:nvSpPr>
          <p:cNvPr id="25" name="Oval 14"/>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19</a:t>
            </a:r>
          </a:p>
        </p:txBody>
      </p:sp>
      <p:sp>
        <p:nvSpPr>
          <p:cNvPr id="26" name="Oval 13"/>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20</a:t>
            </a:r>
          </a:p>
        </p:txBody>
      </p:sp>
      <p:sp>
        <p:nvSpPr>
          <p:cNvPr id="27" name="Oval 12"/>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21</a:t>
            </a:r>
          </a:p>
        </p:txBody>
      </p:sp>
      <p:sp>
        <p:nvSpPr>
          <p:cNvPr id="28" name="Oval 11"/>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22</a:t>
            </a:r>
          </a:p>
        </p:txBody>
      </p:sp>
      <p:sp>
        <p:nvSpPr>
          <p:cNvPr id="29" name="Oval 10"/>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23</a:t>
            </a:r>
          </a:p>
        </p:txBody>
      </p:sp>
      <p:sp>
        <p:nvSpPr>
          <p:cNvPr id="30" name="Oval 9"/>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24</a:t>
            </a:r>
          </a:p>
        </p:txBody>
      </p:sp>
      <p:sp>
        <p:nvSpPr>
          <p:cNvPr id="31" name="Oval 8"/>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25</a:t>
            </a:r>
          </a:p>
        </p:txBody>
      </p:sp>
      <p:sp>
        <p:nvSpPr>
          <p:cNvPr id="32" name="Oval 7"/>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26</a:t>
            </a:r>
          </a:p>
        </p:txBody>
      </p:sp>
      <p:sp>
        <p:nvSpPr>
          <p:cNvPr id="33" name="Oval 6"/>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27</a:t>
            </a:r>
          </a:p>
        </p:txBody>
      </p:sp>
      <p:sp>
        <p:nvSpPr>
          <p:cNvPr id="34" name="Oval 5"/>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28</a:t>
            </a:r>
          </a:p>
        </p:txBody>
      </p:sp>
      <p:sp>
        <p:nvSpPr>
          <p:cNvPr id="35" name="Oval 4"/>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29</a:t>
            </a:r>
          </a:p>
        </p:txBody>
      </p:sp>
      <p:sp>
        <p:nvSpPr>
          <p:cNvPr id="36" name="Oval 3"/>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30</a:t>
            </a:r>
          </a:p>
        </p:txBody>
      </p:sp>
      <p:sp>
        <p:nvSpPr>
          <p:cNvPr id="37" name="Oval 32"/>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31</a:t>
            </a:r>
            <a:endParaRPr lang="en-GB" sz="4400" dirty="0"/>
          </a:p>
        </p:txBody>
      </p:sp>
      <p:sp>
        <p:nvSpPr>
          <p:cNvPr id="38" name="Oval 31"/>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32</a:t>
            </a:r>
            <a:endParaRPr lang="en-GB" sz="4400" dirty="0"/>
          </a:p>
        </p:txBody>
      </p:sp>
      <p:sp>
        <p:nvSpPr>
          <p:cNvPr id="39" name="Oval 30"/>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33</a:t>
            </a:r>
            <a:endParaRPr lang="en-GB" sz="4400" dirty="0"/>
          </a:p>
        </p:txBody>
      </p:sp>
      <p:sp>
        <p:nvSpPr>
          <p:cNvPr id="40" name="Oval 29"/>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34</a:t>
            </a:r>
            <a:endParaRPr lang="en-GB" sz="4400" dirty="0"/>
          </a:p>
        </p:txBody>
      </p:sp>
      <p:sp>
        <p:nvSpPr>
          <p:cNvPr id="41" name="Oval 28"/>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35</a:t>
            </a:r>
            <a:endParaRPr lang="en-GB" sz="4400" dirty="0"/>
          </a:p>
        </p:txBody>
      </p:sp>
      <p:sp>
        <p:nvSpPr>
          <p:cNvPr id="42" name="Oval 27"/>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36</a:t>
            </a:r>
            <a:endParaRPr lang="en-GB" sz="4400" dirty="0"/>
          </a:p>
        </p:txBody>
      </p:sp>
      <p:sp>
        <p:nvSpPr>
          <p:cNvPr id="43" name="Oval 26"/>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37</a:t>
            </a:r>
            <a:endParaRPr lang="en-GB" sz="4400" dirty="0"/>
          </a:p>
        </p:txBody>
      </p:sp>
      <p:sp>
        <p:nvSpPr>
          <p:cNvPr id="44" name="Oval 25"/>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38</a:t>
            </a:r>
            <a:endParaRPr lang="en-GB" sz="4400" dirty="0"/>
          </a:p>
        </p:txBody>
      </p:sp>
      <p:sp>
        <p:nvSpPr>
          <p:cNvPr id="45" name="Oval 24"/>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39</a:t>
            </a:r>
            <a:endParaRPr lang="en-GB" sz="4400" dirty="0"/>
          </a:p>
        </p:txBody>
      </p:sp>
      <p:sp>
        <p:nvSpPr>
          <p:cNvPr id="46" name="Oval 23"/>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40</a:t>
            </a:r>
            <a:endParaRPr lang="en-GB" sz="4400" dirty="0"/>
          </a:p>
        </p:txBody>
      </p:sp>
      <p:sp>
        <p:nvSpPr>
          <p:cNvPr id="47" name="Oval 22"/>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41</a:t>
            </a:r>
            <a:endParaRPr lang="en-GB" sz="4400" dirty="0"/>
          </a:p>
        </p:txBody>
      </p:sp>
      <p:sp>
        <p:nvSpPr>
          <p:cNvPr id="48" name="Oval 21"/>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42</a:t>
            </a:r>
            <a:endParaRPr lang="en-GB" sz="4400" dirty="0"/>
          </a:p>
        </p:txBody>
      </p:sp>
      <p:sp>
        <p:nvSpPr>
          <p:cNvPr id="49" name="Oval 20"/>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43</a:t>
            </a:r>
            <a:endParaRPr lang="en-GB" sz="4400" dirty="0"/>
          </a:p>
        </p:txBody>
      </p:sp>
      <p:sp>
        <p:nvSpPr>
          <p:cNvPr id="50" name="Oval 19"/>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44</a:t>
            </a:r>
            <a:endParaRPr lang="en-GB" sz="4400" dirty="0"/>
          </a:p>
        </p:txBody>
      </p:sp>
      <p:sp>
        <p:nvSpPr>
          <p:cNvPr id="51" name="Oval 18"/>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45</a:t>
            </a:r>
            <a:endParaRPr lang="en-GB" sz="4400" dirty="0"/>
          </a:p>
        </p:txBody>
      </p:sp>
      <p:sp>
        <p:nvSpPr>
          <p:cNvPr id="52" name="Oval 17"/>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46</a:t>
            </a:r>
            <a:endParaRPr lang="en-GB" sz="4400" dirty="0"/>
          </a:p>
        </p:txBody>
      </p:sp>
      <p:sp>
        <p:nvSpPr>
          <p:cNvPr id="53" name="Oval 16"/>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47</a:t>
            </a:r>
            <a:endParaRPr lang="en-GB" sz="4400" dirty="0"/>
          </a:p>
        </p:txBody>
      </p:sp>
      <p:sp>
        <p:nvSpPr>
          <p:cNvPr id="54" name="Oval 15"/>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48</a:t>
            </a:r>
            <a:endParaRPr lang="en-GB" sz="4400" dirty="0"/>
          </a:p>
        </p:txBody>
      </p:sp>
      <p:sp>
        <p:nvSpPr>
          <p:cNvPr id="55" name="Oval 14"/>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49</a:t>
            </a:r>
            <a:endParaRPr lang="en-GB" sz="4400" dirty="0"/>
          </a:p>
        </p:txBody>
      </p:sp>
      <p:sp>
        <p:nvSpPr>
          <p:cNvPr id="56" name="Oval 13"/>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50</a:t>
            </a:r>
            <a:endParaRPr lang="en-GB" sz="4400" dirty="0"/>
          </a:p>
        </p:txBody>
      </p:sp>
      <p:sp>
        <p:nvSpPr>
          <p:cNvPr id="57" name="Oval 12"/>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51</a:t>
            </a:r>
            <a:endParaRPr lang="en-GB" sz="4400" dirty="0"/>
          </a:p>
        </p:txBody>
      </p:sp>
      <p:sp>
        <p:nvSpPr>
          <p:cNvPr id="58" name="Oval 11"/>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52</a:t>
            </a:r>
            <a:endParaRPr lang="en-GB" sz="4400" dirty="0"/>
          </a:p>
        </p:txBody>
      </p:sp>
      <p:sp>
        <p:nvSpPr>
          <p:cNvPr id="59" name="Oval 10"/>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53</a:t>
            </a:r>
            <a:endParaRPr lang="en-GB" sz="4400" dirty="0"/>
          </a:p>
        </p:txBody>
      </p:sp>
      <p:sp>
        <p:nvSpPr>
          <p:cNvPr id="60" name="Oval 9"/>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54</a:t>
            </a:r>
            <a:endParaRPr lang="en-GB" sz="4400" dirty="0"/>
          </a:p>
        </p:txBody>
      </p:sp>
      <p:sp>
        <p:nvSpPr>
          <p:cNvPr id="61" name="Oval 8"/>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55</a:t>
            </a:r>
            <a:endParaRPr lang="en-GB" sz="4400" dirty="0"/>
          </a:p>
        </p:txBody>
      </p:sp>
      <p:sp>
        <p:nvSpPr>
          <p:cNvPr id="62" name="Oval 7"/>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56</a:t>
            </a:r>
            <a:endParaRPr lang="en-GB" sz="4400" dirty="0"/>
          </a:p>
        </p:txBody>
      </p:sp>
      <p:sp>
        <p:nvSpPr>
          <p:cNvPr id="63" name="Oval 6"/>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57</a:t>
            </a:r>
            <a:endParaRPr lang="en-GB" sz="4400" dirty="0"/>
          </a:p>
        </p:txBody>
      </p:sp>
      <p:sp>
        <p:nvSpPr>
          <p:cNvPr id="64" name="Oval 5"/>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58</a:t>
            </a:r>
            <a:endParaRPr lang="en-GB" sz="4400" dirty="0"/>
          </a:p>
        </p:txBody>
      </p:sp>
      <p:sp>
        <p:nvSpPr>
          <p:cNvPr id="65" name="Oval 4"/>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59</a:t>
            </a:r>
            <a:endParaRPr lang="en-GB" sz="4400" dirty="0"/>
          </a:p>
        </p:txBody>
      </p:sp>
      <p:sp>
        <p:nvSpPr>
          <p:cNvPr id="66" name="Oval 3"/>
          <p:cNvSpPr>
            <a:spLocks noChangeArrowheads="1"/>
          </p:cNvSpPr>
          <p:nvPr/>
        </p:nvSpPr>
        <p:spPr bwMode="auto">
          <a:xfrm>
            <a:off x="1359694"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60</a:t>
            </a:r>
            <a:endParaRPr lang="en-GB" sz="4400" dirty="0"/>
          </a:p>
        </p:txBody>
      </p:sp>
      <p:sp>
        <p:nvSpPr>
          <p:cNvPr id="67" name="Oval 33"/>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a:t>End</a:t>
            </a:r>
          </a:p>
        </p:txBody>
      </p:sp>
      <p:sp>
        <p:nvSpPr>
          <p:cNvPr id="68" name="Oval 32"/>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a:t>
            </a:r>
          </a:p>
        </p:txBody>
      </p:sp>
      <p:sp>
        <p:nvSpPr>
          <p:cNvPr id="69" name="Oval 31"/>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a:t>
            </a:r>
          </a:p>
        </p:txBody>
      </p:sp>
      <p:sp>
        <p:nvSpPr>
          <p:cNvPr id="70" name="Oval 30"/>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3</a:t>
            </a:r>
          </a:p>
        </p:txBody>
      </p:sp>
      <p:sp>
        <p:nvSpPr>
          <p:cNvPr id="71" name="Oval 29"/>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4</a:t>
            </a:r>
          </a:p>
        </p:txBody>
      </p:sp>
      <p:sp>
        <p:nvSpPr>
          <p:cNvPr id="72" name="Oval 28"/>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5</a:t>
            </a:r>
          </a:p>
        </p:txBody>
      </p:sp>
      <p:sp>
        <p:nvSpPr>
          <p:cNvPr id="73" name="Oval 27"/>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6</a:t>
            </a:r>
          </a:p>
        </p:txBody>
      </p:sp>
      <p:sp>
        <p:nvSpPr>
          <p:cNvPr id="74" name="Oval 26"/>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7</a:t>
            </a:r>
          </a:p>
        </p:txBody>
      </p:sp>
      <p:sp>
        <p:nvSpPr>
          <p:cNvPr id="75" name="Oval 25"/>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8</a:t>
            </a:r>
          </a:p>
        </p:txBody>
      </p:sp>
      <p:sp>
        <p:nvSpPr>
          <p:cNvPr id="76" name="Oval 24"/>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9</a:t>
            </a:r>
          </a:p>
        </p:txBody>
      </p:sp>
      <p:sp>
        <p:nvSpPr>
          <p:cNvPr id="77" name="Oval 23"/>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10</a:t>
            </a:r>
          </a:p>
        </p:txBody>
      </p:sp>
      <p:sp>
        <p:nvSpPr>
          <p:cNvPr id="78" name="Oval 22"/>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11</a:t>
            </a:r>
          </a:p>
        </p:txBody>
      </p:sp>
      <p:sp>
        <p:nvSpPr>
          <p:cNvPr id="79" name="Oval 21"/>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12</a:t>
            </a:r>
          </a:p>
        </p:txBody>
      </p:sp>
      <p:sp>
        <p:nvSpPr>
          <p:cNvPr id="80" name="Oval 20"/>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13</a:t>
            </a:r>
          </a:p>
        </p:txBody>
      </p:sp>
      <p:sp>
        <p:nvSpPr>
          <p:cNvPr id="81" name="Oval 19"/>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14</a:t>
            </a:r>
          </a:p>
        </p:txBody>
      </p:sp>
      <p:sp>
        <p:nvSpPr>
          <p:cNvPr id="82" name="Oval 18"/>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15</a:t>
            </a:r>
          </a:p>
        </p:txBody>
      </p:sp>
      <p:sp>
        <p:nvSpPr>
          <p:cNvPr id="83" name="Oval 17"/>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16</a:t>
            </a:r>
          </a:p>
        </p:txBody>
      </p:sp>
      <p:sp>
        <p:nvSpPr>
          <p:cNvPr id="84" name="Oval 16"/>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17</a:t>
            </a:r>
          </a:p>
        </p:txBody>
      </p:sp>
      <p:sp>
        <p:nvSpPr>
          <p:cNvPr id="85" name="Oval 15"/>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18</a:t>
            </a:r>
          </a:p>
        </p:txBody>
      </p:sp>
      <p:sp>
        <p:nvSpPr>
          <p:cNvPr id="86" name="Oval 14"/>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19</a:t>
            </a:r>
          </a:p>
        </p:txBody>
      </p:sp>
      <p:sp>
        <p:nvSpPr>
          <p:cNvPr id="87" name="Oval 13"/>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20</a:t>
            </a:r>
          </a:p>
        </p:txBody>
      </p:sp>
      <p:sp>
        <p:nvSpPr>
          <p:cNvPr id="88" name="Oval 12"/>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21</a:t>
            </a:r>
          </a:p>
        </p:txBody>
      </p:sp>
      <p:sp>
        <p:nvSpPr>
          <p:cNvPr id="89" name="Oval 11"/>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22</a:t>
            </a:r>
          </a:p>
        </p:txBody>
      </p:sp>
      <p:sp>
        <p:nvSpPr>
          <p:cNvPr id="90" name="Oval 10"/>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23</a:t>
            </a:r>
          </a:p>
        </p:txBody>
      </p:sp>
      <p:sp>
        <p:nvSpPr>
          <p:cNvPr id="91" name="Oval 9"/>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24</a:t>
            </a:r>
          </a:p>
        </p:txBody>
      </p:sp>
      <p:sp>
        <p:nvSpPr>
          <p:cNvPr id="92" name="Oval 8"/>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25</a:t>
            </a:r>
          </a:p>
        </p:txBody>
      </p:sp>
      <p:sp>
        <p:nvSpPr>
          <p:cNvPr id="93" name="Oval 7"/>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26</a:t>
            </a:r>
          </a:p>
        </p:txBody>
      </p:sp>
      <p:sp>
        <p:nvSpPr>
          <p:cNvPr id="94" name="Oval 6"/>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27</a:t>
            </a:r>
          </a:p>
        </p:txBody>
      </p:sp>
      <p:sp>
        <p:nvSpPr>
          <p:cNvPr id="95" name="Oval 5"/>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28</a:t>
            </a:r>
          </a:p>
        </p:txBody>
      </p:sp>
      <p:sp>
        <p:nvSpPr>
          <p:cNvPr id="96" name="Oval 4"/>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29</a:t>
            </a:r>
          </a:p>
        </p:txBody>
      </p:sp>
      <p:sp>
        <p:nvSpPr>
          <p:cNvPr id="97" name="Oval 3"/>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30</a:t>
            </a:r>
          </a:p>
        </p:txBody>
      </p:sp>
      <p:sp>
        <p:nvSpPr>
          <p:cNvPr id="98" name="Oval 32"/>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31</a:t>
            </a:r>
            <a:endParaRPr lang="en-GB" sz="4400" dirty="0"/>
          </a:p>
        </p:txBody>
      </p:sp>
      <p:sp>
        <p:nvSpPr>
          <p:cNvPr id="99" name="Oval 31"/>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32</a:t>
            </a:r>
            <a:endParaRPr lang="en-GB" sz="4400" dirty="0"/>
          </a:p>
        </p:txBody>
      </p:sp>
      <p:sp>
        <p:nvSpPr>
          <p:cNvPr id="100" name="Oval 30"/>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33</a:t>
            </a:r>
            <a:endParaRPr lang="en-GB" sz="4400" dirty="0"/>
          </a:p>
        </p:txBody>
      </p:sp>
      <p:sp>
        <p:nvSpPr>
          <p:cNvPr id="101" name="Oval 29"/>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34</a:t>
            </a:r>
            <a:endParaRPr lang="en-GB" sz="4400" dirty="0"/>
          </a:p>
        </p:txBody>
      </p:sp>
      <p:sp>
        <p:nvSpPr>
          <p:cNvPr id="102" name="Oval 28"/>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35</a:t>
            </a:r>
            <a:endParaRPr lang="en-GB" sz="4400" dirty="0"/>
          </a:p>
        </p:txBody>
      </p:sp>
      <p:sp>
        <p:nvSpPr>
          <p:cNvPr id="103" name="Oval 27"/>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36</a:t>
            </a:r>
            <a:endParaRPr lang="en-GB" sz="4400" dirty="0"/>
          </a:p>
        </p:txBody>
      </p:sp>
      <p:sp>
        <p:nvSpPr>
          <p:cNvPr id="104" name="Oval 26"/>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37</a:t>
            </a:r>
            <a:endParaRPr lang="en-GB" sz="4400" dirty="0"/>
          </a:p>
        </p:txBody>
      </p:sp>
      <p:sp>
        <p:nvSpPr>
          <p:cNvPr id="105" name="Oval 25"/>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38</a:t>
            </a:r>
            <a:endParaRPr lang="en-GB" sz="4400" dirty="0"/>
          </a:p>
        </p:txBody>
      </p:sp>
      <p:sp>
        <p:nvSpPr>
          <p:cNvPr id="106" name="Oval 24"/>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39</a:t>
            </a:r>
            <a:endParaRPr lang="en-GB" sz="4400" dirty="0"/>
          </a:p>
        </p:txBody>
      </p:sp>
      <p:sp>
        <p:nvSpPr>
          <p:cNvPr id="107" name="Oval 23"/>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40</a:t>
            </a:r>
            <a:endParaRPr lang="en-GB" sz="4400" dirty="0"/>
          </a:p>
        </p:txBody>
      </p:sp>
      <p:sp>
        <p:nvSpPr>
          <p:cNvPr id="108" name="Oval 22"/>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41</a:t>
            </a:r>
            <a:endParaRPr lang="en-GB" sz="4400" dirty="0"/>
          </a:p>
        </p:txBody>
      </p:sp>
      <p:sp>
        <p:nvSpPr>
          <p:cNvPr id="109" name="Oval 21"/>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42</a:t>
            </a:r>
            <a:endParaRPr lang="en-GB" sz="4400" dirty="0"/>
          </a:p>
        </p:txBody>
      </p:sp>
      <p:sp>
        <p:nvSpPr>
          <p:cNvPr id="110" name="Oval 20"/>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43</a:t>
            </a:r>
            <a:endParaRPr lang="en-GB" sz="4400" dirty="0"/>
          </a:p>
        </p:txBody>
      </p:sp>
      <p:sp>
        <p:nvSpPr>
          <p:cNvPr id="111" name="Oval 19"/>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44</a:t>
            </a:r>
            <a:endParaRPr lang="en-GB" sz="4400" dirty="0"/>
          </a:p>
        </p:txBody>
      </p:sp>
      <p:sp>
        <p:nvSpPr>
          <p:cNvPr id="112" name="Oval 18"/>
          <p:cNvSpPr>
            <a:spLocks noChangeArrowheads="1"/>
          </p:cNvSpPr>
          <p:nvPr/>
        </p:nvSpPr>
        <p:spPr bwMode="auto">
          <a:xfrm>
            <a:off x="3954463"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45</a:t>
            </a:r>
            <a:endParaRPr lang="en-GB" sz="4400" dirty="0"/>
          </a:p>
        </p:txBody>
      </p:sp>
      <p:sp>
        <p:nvSpPr>
          <p:cNvPr id="113" name="Oval 33"/>
          <p:cNvSpPr>
            <a:spLocks noChangeArrowheads="1"/>
          </p:cNvSpPr>
          <p:nvPr/>
        </p:nvSpPr>
        <p:spPr bwMode="auto">
          <a:xfrm>
            <a:off x="6549232"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a:t>End</a:t>
            </a:r>
          </a:p>
        </p:txBody>
      </p:sp>
      <p:sp>
        <p:nvSpPr>
          <p:cNvPr id="114" name="Oval 32"/>
          <p:cNvSpPr>
            <a:spLocks noChangeArrowheads="1"/>
          </p:cNvSpPr>
          <p:nvPr/>
        </p:nvSpPr>
        <p:spPr bwMode="auto">
          <a:xfrm>
            <a:off x="6549232"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a:t>
            </a:r>
          </a:p>
        </p:txBody>
      </p:sp>
      <p:sp>
        <p:nvSpPr>
          <p:cNvPr id="115" name="Oval 31"/>
          <p:cNvSpPr>
            <a:spLocks noChangeArrowheads="1"/>
          </p:cNvSpPr>
          <p:nvPr/>
        </p:nvSpPr>
        <p:spPr bwMode="auto">
          <a:xfrm>
            <a:off x="6549232"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a:t>
            </a:r>
          </a:p>
        </p:txBody>
      </p:sp>
      <p:sp>
        <p:nvSpPr>
          <p:cNvPr id="116" name="Oval 30"/>
          <p:cNvSpPr>
            <a:spLocks noChangeArrowheads="1"/>
          </p:cNvSpPr>
          <p:nvPr/>
        </p:nvSpPr>
        <p:spPr bwMode="auto">
          <a:xfrm>
            <a:off x="6549232"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3</a:t>
            </a:r>
          </a:p>
        </p:txBody>
      </p:sp>
      <p:sp>
        <p:nvSpPr>
          <p:cNvPr id="117" name="Oval 29"/>
          <p:cNvSpPr>
            <a:spLocks noChangeArrowheads="1"/>
          </p:cNvSpPr>
          <p:nvPr/>
        </p:nvSpPr>
        <p:spPr bwMode="auto">
          <a:xfrm>
            <a:off x="6549232"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4</a:t>
            </a:r>
          </a:p>
        </p:txBody>
      </p:sp>
      <p:sp>
        <p:nvSpPr>
          <p:cNvPr id="118" name="Oval 28"/>
          <p:cNvSpPr>
            <a:spLocks noChangeArrowheads="1"/>
          </p:cNvSpPr>
          <p:nvPr/>
        </p:nvSpPr>
        <p:spPr bwMode="auto">
          <a:xfrm>
            <a:off x="6549232"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5</a:t>
            </a:r>
          </a:p>
        </p:txBody>
      </p:sp>
      <p:sp>
        <p:nvSpPr>
          <p:cNvPr id="119" name="Oval 27"/>
          <p:cNvSpPr>
            <a:spLocks noChangeArrowheads="1"/>
          </p:cNvSpPr>
          <p:nvPr/>
        </p:nvSpPr>
        <p:spPr bwMode="auto">
          <a:xfrm>
            <a:off x="6549232"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6</a:t>
            </a:r>
          </a:p>
        </p:txBody>
      </p:sp>
      <p:sp>
        <p:nvSpPr>
          <p:cNvPr id="120" name="Oval 26"/>
          <p:cNvSpPr>
            <a:spLocks noChangeArrowheads="1"/>
          </p:cNvSpPr>
          <p:nvPr/>
        </p:nvSpPr>
        <p:spPr bwMode="auto">
          <a:xfrm>
            <a:off x="6549232"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7</a:t>
            </a:r>
          </a:p>
        </p:txBody>
      </p:sp>
      <p:sp>
        <p:nvSpPr>
          <p:cNvPr id="121" name="Oval 25"/>
          <p:cNvSpPr>
            <a:spLocks noChangeArrowheads="1"/>
          </p:cNvSpPr>
          <p:nvPr/>
        </p:nvSpPr>
        <p:spPr bwMode="auto">
          <a:xfrm>
            <a:off x="6549232"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8</a:t>
            </a:r>
          </a:p>
        </p:txBody>
      </p:sp>
      <p:sp>
        <p:nvSpPr>
          <p:cNvPr id="122" name="Oval 24"/>
          <p:cNvSpPr>
            <a:spLocks noChangeArrowheads="1"/>
          </p:cNvSpPr>
          <p:nvPr/>
        </p:nvSpPr>
        <p:spPr bwMode="auto">
          <a:xfrm>
            <a:off x="6549232"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9</a:t>
            </a:r>
          </a:p>
        </p:txBody>
      </p:sp>
      <p:sp>
        <p:nvSpPr>
          <p:cNvPr id="123" name="Oval 23"/>
          <p:cNvSpPr>
            <a:spLocks noChangeArrowheads="1"/>
          </p:cNvSpPr>
          <p:nvPr/>
        </p:nvSpPr>
        <p:spPr bwMode="auto">
          <a:xfrm>
            <a:off x="6549232"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10</a:t>
            </a:r>
          </a:p>
        </p:txBody>
      </p:sp>
      <p:sp>
        <p:nvSpPr>
          <p:cNvPr id="124" name="Oval 22"/>
          <p:cNvSpPr>
            <a:spLocks noChangeArrowheads="1"/>
          </p:cNvSpPr>
          <p:nvPr/>
        </p:nvSpPr>
        <p:spPr bwMode="auto">
          <a:xfrm>
            <a:off x="6549232"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11</a:t>
            </a:r>
          </a:p>
        </p:txBody>
      </p:sp>
      <p:sp>
        <p:nvSpPr>
          <p:cNvPr id="125" name="Oval 21"/>
          <p:cNvSpPr>
            <a:spLocks noChangeArrowheads="1"/>
          </p:cNvSpPr>
          <p:nvPr/>
        </p:nvSpPr>
        <p:spPr bwMode="auto">
          <a:xfrm>
            <a:off x="6549232"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12</a:t>
            </a:r>
          </a:p>
        </p:txBody>
      </p:sp>
      <p:sp>
        <p:nvSpPr>
          <p:cNvPr id="126" name="Oval 20"/>
          <p:cNvSpPr>
            <a:spLocks noChangeArrowheads="1"/>
          </p:cNvSpPr>
          <p:nvPr/>
        </p:nvSpPr>
        <p:spPr bwMode="auto">
          <a:xfrm>
            <a:off x="6549232"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13</a:t>
            </a:r>
          </a:p>
        </p:txBody>
      </p:sp>
      <p:sp>
        <p:nvSpPr>
          <p:cNvPr id="127" name="Oval 19"/>
          <p:cNvSpPr>
            <a:spLocks noChangeArrowheads="1"/>
          </p:cNvSpPr>
          <p:nvPr/>
        </p:nvSpPr>
        <p:spPr bwMode="auto">
          <a:xfrm>
            <a:off x="6549232"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14</a:t>
            </a:r>
          </a:p>
        </p:txBody>
      </p:sp>
      <p:sp>
        <p:nvSpPr>
          <p:cNvPr id="128" name="Oval 18"/>
          <p:cNvSpPr>
            <a:spLocks noChangeArrowheads="1"/>
          </p:cNvSpPr>
          <p:nvPr/>
        </p:nvSpPr>
        <p:spPr bwMode="auto">
          <a:xfrm>
            <a:off x="6549232"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15</a:t>
            </a:r>
          </a:p>
        </p:txBody>
      </p:sp>
      <p:sp>
        <p:nvSpPr>
          <p:cNvPr id="129" name="Oval 17"/>
          <p:cNvSpPr>
            <a:spLocks noChangeArrowheads="1"/>
          </p:cNvSpPr>
          <p:nvPr/>
        </p:nvSpPr>
        <p:spPr bwMode="auto">
          <a:xfrm>
            <a:off x="6549232"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16</a:t>
            </a:r>
          </a:p>
        </p:txBody>
      </p:sp>
      <p:sp>
        <p:nvSpPr>
          <p:cNvPr id="130" name="Oval 16"/>
          <p:cNvSpPr>
            <a:spLocks noChangeArrowheads="1"/>
          </p:cNvSpPr>
          <p:nvPr/>
        </p:nvSpPr>
        <p:spPr bwMode="auto">
          <a:xfrm>
            <a:off x="6549232"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17</a:t>
            </a:r>
          </a:p>
        </p:txBody>
      </p:sp>
      <p:sp>
        <p:nvSpPr>
          <p:cNvPr id="131" name="Oval 15"/>
          <p:cNvSpPr>
            <a:spLocks noChangeArrowheads="1"/>
          </p:cNvSpPr>
          <p:nvPr/>
        </p:nvSpPr>
        <p:spPr bwMode="auto">
          <a:xfrm>
            <a:off x="6549232"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18</a:t>
            </a:r>
          </a:p>
        </p:txBody>
      </p:sp>
      <p:sp>
        <p:nvSpPr>
          <p:cNvPr id="132" name="Oval 14"/>
          <p:cNvSpPr>
            <a:spLocks noChangeArrowheads="1"/>
          </p:cNvSpPr>
          <p:nvPr/>
        </p:nvSpPr>
        <p:spPr bwMode="auto">
          <a:xfrm>
            <a:off x="6549232"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19</a:t>
            </a:r>
          </a:p>
        </p:txBody>
      </p:sp>
      <p:sp>
        <p:nvSpPr>
          <p:cNvPr id="133" name="Oval 13"/>
          <p:cNvSpPr>
            <a:spLocks noChangeArrowheads="1"/>
          </p:cNvSpPr>
          <p:nvPr/>
        </p:nvSpPr>
        <p:spPr bwMode="auto">
          <a:xfrm>
            <a:off x="6549232"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20</a:t>
            </a:r>
          </a:p>
        </p:txBody>
      </p:sp>
      <p:sp>
        <p:nvSpPr>
          <p:cNvPr id="134" name="Oval 12"/>
          <p:cNvSpPr>
            <a:spLocks noChangeArrowheads="1"/>
          </p:cNvSpPr>
          <p:nvPr/>
        </p:nvSpPr>
        <p:spPr bwMode="auto">
          <a:xfrm>
            <a:off x="6549232"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21</a:t>
            </a:r>
          </a:p>
        </p:txBody>
      </p:sp>
      <p:sp>
        <p:nvSpPr>
          <p:cNvPr id="135" name="Oval 11"/>
          <p:cNvSpPr>
            <a:spLocks noChangeArrowheads="1"/>
          </p:cNvSpPr>
          <p:nvPr/>
        </p:nvSpPr>
        <p:spPr bwMode="auto">
          <a:xfrm>
            <a:off x="6549232"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22</a:t>
            </a:r>
          </a:p>
        </p:txBody>
      </p:sp>
      <p:sp>
        <p:nvSpPr>
          <p:cNvPr id="136" name="Oval 10"/>
          <p:cNvSpPr>
            <a:spLocks noChangeArrowheads="1"/>
          </p:cNvSpPr>
          <p:nvPr/>
        </p:nvSpPr>
        <p:spPr bwMode="auto">
          <a:xfrm>
            <a:off x="6549232"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23</a:t>
            </a:r>
          </a:p>
        </p:txBody>
      </p:sp>
      <p:sp>
        <p:nvSpPr>
          <p:cNvPr id="137" name="Oval 9"/>
          <p:cNvSpPr>
            <a:spLocks noChangeArrowheads="1"/>
          </p:cNvSpPr>
          <p:nvPr/>
        </p:nvSpPr>
        <p:spPr bwMode="auto">
          <a:xfrm>
            <a:off x="6549232"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24</a:t>
            </a:r>
          </a:p>
        </p:txBody>
      </p:sp>
      <p:sp>
        <p:nvSpPr>
          <p:cNvPr id="138" name="Oval 8"/>
          <p:cNvSpPr>
            <a:spLocks noChangeArrowheads="1"/>
          </p:cNvSpPr>
          <p:nvPr/>
        </p:nvSpPr>
        <p:spPr bwMode="auto">
          <a:xfrm>
            <a:off x="6549232"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25</a:t>
            </a:r>
          </a:p>
        </p:txBody>
      </p:sp>
      <p:sp>
        <p:nvSpPr>
          <p:cNvPr id="139" name="Oval 7"/>
          <p:cNvSpPr>
            <a:spLocks noChangeArrowheads="1"/>
          </p:cNvSpPr>
          <p:nvPr/>
        </p:nvSpPr>
        <p:spPr bwMode="auto">
          <a:xfrm>
            <a:off x="6549232"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26</a:t>
            </a:r>
          </a:p>
        </p:txBody>
      </p:sp>
      <p:sp>
        <p:nvSpPr>
          <p:cNvPr id="140" name="Oval 6"/>
          <p:cNvSpPr>
            <a:spLocks noChangeArrowheads="1"/>
          </p:cNvSpPr>
          <p:nvPr/>
        </p:nvSpPr>
        <p:spPr bwMode="auto">
          <a:xfrm>
            <a:off x="6549232"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27</a:t>
            </a:r>
          </a:p>
        </p:txBody>
      </p:sp>
      <p:sp>
        <p:nvSpPr>
          <p:cNvPr id="141" name="Oval 5"/>
          <p:cNvSpPr>
            <a:spLocks noChangeArrowheads="1"/>
          </p:cNvSpPr>
          <p:nvPr/>
        </p:nvSpPr>
        <p:spPr bwMode="auto">
          <a:xfrm>
            <a:off x="6549232"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28</a:t>
            </a:r>
          </a:p>
        </p:txBody>
      </p:sp>
      <p:sp>
        <p:nvSpPr>
          <p:cNvPr id="142" name="Oval 4"/>
          <p:cNvSpPr>
            <a:spLocks noChangeArrowheads="1"/>
          </p:cNvSpPr>
          <p:nvPr/>
        </p:nvSpPr>
        <p:spPr bwMode="auto">
          <a:xfrm>
            <a:off x="6549232"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29</a:t>
            </a:r>
          </a:p>
        </p:txBody>
      </p:sp>
      <p:sp>
        <p:nvSpPr>
          <p:cNvPr id="143" name="Oval 3"/>
          <p:cNvSpPr>
            <a:spLocks noChangeArrowheads="1"/>
          </p:cNvSpPr>
          <p:nvPr/>
        </p:nvSpPr>
        <p:spPr bwMode="auto">
          <a:xfrm>
            <a:off x="6549232" y="2024844"/>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30</a:t>
            </a:r>
          </a:p>
        </p:txBody>
      </p:sp>
      <p:sp>
        <p:nvSpPr>
          <p:cNvPr id="144" name="Oval 33"/>
          <p:cNvSpPr>
            <a:spLocks noChangeArrowheads="1"/>
          </p:cNvSpPr>
          <p:nvPr/>
        </p:nvSpPr>
        <p:spPr bwMode="auto">
          <a:xfrm>
            <a:off x="1359694"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a:t>End</a:t>
            </a:r>
          </a:p>
        </p:txBody>
      </p:sp>
      <p:sp>
        <p:nvSpPr>
          <p:cNvPr id="145" name="Oval 32"/>
          <p:cNvSpPr>
            <a:spLocks noChangeArrowheads="1"/>
          </p:cNvSpPr>
          <p:nvPr/>
        </p:nvSpPr>
        <p:spPr bwMode="auto">
          <a:xfrm>
            <a:off x="1359694"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a:t>
            </a:r>
          </a:p>
        </p:txBody>
      </p:sp>
      <p:sp>
        <p:nvSpPr>
          <p:cNvPr id="146" name="Oval 31"/>
          <p:cNvSpPr>
            <a:spLocks noChangeArrowheads="1"/>
          </p:cNvSpPr>
          <p:nvPr/>
        </p:nvSpPr>
        <p:spPr bwMode="auto">
          <a:xfrm>
            <a:off x="1359694"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a:t>
            </a:r>
          </a:p>
        </p:txBody>
      </p:sp>
      <p:sp>
        <p:nvSpPr>
          <p:cNvPr id="147" name="Oval 30"/>
          <p:cNvSpPr>
            <a:spLocks noChangeArrowheads="1"/>
          </p:cNvSpPr>
          <p:nvPr/>
        </p:nvSpPr>
        <p:spPr bwMode="auto">
          <a:xfrm>
            <a:off x="1359694"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3</a:t>
            </a:r>
          </a:p>
        </p:txBody>
      </p:sp>
      <p:sp>
        <p:nvSpPr>
          <p:cNvPr id="148" name="Oval 29"/>
          <p:cNvSpPr>
            <a:spLocks noChangeArrowheads="1"/>
          </p:cNvSpPr>
          <p:nvPr/>
        </p:nvSpPr>
        <p:spPr bwMode="auto">
          <a:xfrm>
            <a:off x="1359694"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4</a:t>
            </a:r>
          </a:p>
        </p:txBody>
      </p:sp>
      <p:sp>
        <p:nvSpPr>
          <p:cNvPr id="149" name="Oval 28"/>
          <p:cNvSpPr>
            <a:spLocks noChangeArrowheads="1"/>
          </p:cNvSpPr>
          <p:nvPr/>
        </p:nvSpPr>
        <p:spPr bwMode="auto">
          <a:xfrm>
            <a:off x="1359694"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5</a:t>
            </a:r>
          </a:p>
        </p:txBody>
      </p:sp>
      <p:sp>
        <p:nvSpPr>
          <p:cNvPr id="150" name="Oval 27"/>
          <p:cNvSpPr>
            <a:spLocks noChangeArrowheads="1"/>
          </p:cNvSpPr>
          <p:nvPr/>
        </p:nvSpPr>
        <p:spPr bwMode="auto">
          <a:xfrm>
            <a:off x="1359694"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6</a:t>
            </a:r>
          </a:p>
        </p:txBody>
      </p:sp>
      <p:sp>
        <p:nvSpPr>
          <p:cNvPr id="151" name="Oval 26"/>
          <p:cNvSpPr>
            <a:spLocks noChangeArrowheads="1"/>
          </p:cNvSpPr>
          <p:nvPr/>
        </p:nvSpPr>
        <p:spPr bwMode="auto">
          <a:xfrm>
            <a:off x="1359694"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7</a:t>
            </a:r>
          </a:p>
        </p:txBody>
      </p:sp>
      <p:sp>
        <p:nvSpPr>
          <p:cNvPr id="152" name="Oval 25"/>
          <p:cNvSpPr>
            <a:spLocks noChangeArrowheads="1"/>
          </p:cNvSpPr>
          <p:nvPr/>
        </p:nvSpPr>
        <p:spPr bwMode="auto">
          <a:xfrm>
            <a:off x="1359694"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8</a:t>
            </a:r>
          </a:p>
        </p:txBody>
      </p:sp>
      <p:sp>
        <p:nvSpPr>
          <p:cNvPr id="153" name="Oval 24"/>
          <p:cNvSpPr>
            <a:spLocks noChangeArrowheads="1"/>
          </p:cNvSpPr>
          <p:nvPr/>
        </p:nvSpPr>
        <p:spPr bwMode="auto">
          <a:xfrm>
            <a:off x="1359694"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9</a:t>
            </a:r>
          </a:p>
        </p:txBody>
      </p:sp>
      <p:sp>
        <p:nvSpPr>
          <p:cNvPr id="154" name="Oval 23"/>
          <p:cNvSpPr>
            <a:spLocks noChangeArrowheads="1"/>
          </p:cNvSpPr>
          <p:nvPr/>
        </p:nvSpPr>
        <p:spPr bwMode="auto">
          <a:xfrm>
            <a:off x="1359694"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10</a:t>
            </a:r>
          </a:p>
        </p:txBody>
      </p:sp>
      <p:sp>
        <p:nvSpPr>
          <p:cNvPr id="155" name="Oval 22"/>
          <p:cNvSpPr>
            <a:spLocks noChangeArrowheads="1"/>
          </p:cNvSpPr>
          <p:nvPr/>
        </p:nvSpPr>
        <p:spPr bwMode="auto">
          <a:xfrm>
            <a:off x="1359694"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11</a:t>
            </a:r>
          </a:p>
        </p:txBody>
      </p:sp>
      <p:sp>
        <p:nvSpPr>
          <p:cNvPr id="156" name="Oval 21"/>
          <p:cNvSpPr>
            <a:spLocks noChangeArrowheads="1"/>
          </p:cNvSpPr>
          <p:nvPr/>
        </p:nvSpPr>
        <p:spPr bwMode="auto">
          <a:xfrm>
            <a:off x="1359694"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12</a:t>
            </a:r>
          </a:p>
        </p:txBody>
      </p:sp>
      <p:sp>
        <p:nvSpPr>
          <p:cNvPr id="157" name="Oval 20"/>
          <p:cNvSpPr>
            <a:spLocks noChangeArrowheads="1"/>
          </p:cNvSpPr>
          <p:nvPr/>
        </p:nvSpPr>
        <p:spPr bwMode="auto">
          <a:xfrm>
            <a:off x="1359694"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13</a:t>
            </a:r>
          </a:p>
        </p:txBody>
      </p:sp>
      <p:sp>
        <p:nvSpPr>
          <p:cNvPr id="158" name="Oval 19"/>
          <p:cNvSpPr>
            <a:spLocks noChangeArrowheads="1"/>
          </p:cNvSpPr>
          <p:nvPr/>
        </p:nvSpPr>
        <p:spPr bwMode="auto">
          <a:xfrm>
            <a:off x="1359694"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14</a:t>
            </a:r>
          </a:p>
        </p:txBody>
      </p:sp>
      <p:sp>
        <p:nvSpPr>
          <p:cNvPr id="159" name="Oval 18"/>
          <p:cNvSpPr>
            <a:spLocks noChangeArrowheads="1"/>
          </p:cNvSpPr>
          <p:nvPr/>
        </p:nvSpPr>
        <p:spPr bwMode="auto">
          <a:xfrm>
            <a:off x="1359694"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15</a:t>
            </a:r>
          </a:p>
        </p:txBody>
      </p:sp>
      <p:sp>
        <p:nvSpPr>
          <p:cNvPr id="160" name="Oval 17"/>
          <p:cNvSpPr>
            <a:spLocks noChangeArrowheads="1"/>
          </p:cNvSpPr>
          <p:nvPr/>
        </p:nvSpPr>
        <p:spPr bwMode="auto">
          <a:xfrm>
            <a:off x="1359694"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16</a:t>
            </a:r>
          </a:p>
        </p:txBody>
      </p:sp>
      <p:sp>
        <p:nvSpPr>
          <p:cNvPr id="161" name="Oval 16"/>
          <p:cNvSpPr>
            <a:spLocks noChangeArrowheads="1"/>
          </p:cNvSpPr>
          <p:nvPr/>
        </p:nvSpPr>
        <p:spPr bwMode="auto">
          <a:xfrm>
            <a:off x="1359694"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17</a:t>
            </a:r>
          </a:p>
        </p:txBody>
      </p:sp>
      <p:sp>
        <p:nvSpPr>
          <p:cNvPr id="162" name="Oval 15"/>
          <p:cNvSpPr>
            <a:spLocks noChangeArrowheads="1"/>
          </p:cNvSpPr>
          <p:nvPr/>
        </p:nvSpPr>
        <p:spPr bwMode="auto">
          <a:xfrm>
            <a:off x="1359694"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18</a:t>
            </a:r>
          </a:p>
        </p:txBody>
      </p:sp>
      <p:sp>
        <p:nvSpPr>
          <p:cNvPr id="163" name="Oval 14"/>
          <p:cNvSpPr>
            <a:spLocks noChangeArrowheads="1"/>
          </p:cNvSpPr>
          <p:nvPr/>
        </p:nvSpPr>
        <p:spPr bwMode="auto">
          <a:xfrm>
            <a:off x="1359694"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19</a:t>
            </a:r>
          </a:p>
        </p:txBody>
      </p:sp>
      <p:sp>
        <p:nvSpPr>
          <p:cNvPr id="164" name="Oval 13"/>
          <p:cNvSpPr>
            <a:spLocks noChangeArrowheads="1"/>
          </p:cNvSpPr>
          <p:nvPr/>
        </p:nvSpPr>
        <p:spPr bwMode="auto">
          <a:xfrm>
            <a:off x="1359694"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20</a:t>
            </a:r>
          </a:p>
        </p:txBody>
      </p:sp>
      <p:sp>
        <p:nvSpPr>
          <p:cNvPr id="165" name="Oval 33"/>
          <p:cNvSpPr>
            <a:spLocks noChangeArrowheads="1"/>
          </p:cNvSpPr>
          <p:nvPr/>
        </p:nvSpPr>
        <p:spPr bwMode="auto">
          <a:xfrm>
            <a:off x="3954463"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a:t>End</a:t>
            </a:r>
          </a:p>
        </p:txBody>
      </p:sp>
      <p:sp>
        <p:nvSpPr>
          <p:cNvPr id="166" name="Oval 32"/>
          <p:cNvSpPr>
            <a:spLocks noChangeArrowheads="1"/>
          </p:cNvSpPr>
          <p:nvPr/>
        </p:nvSpPr>
        <p:spPr bwMode="auto">
          <a:xfrm>
            <a:off x="3954463"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a:t>
            </a:r>
          </a:p>
        </p:txBody>
      </p:sp>
      <p:sp>
        <p:nvSpPr>
          <p:cNvPr id="167" name="Oval 31"/>
          <p:cNvSpPr>
            <a:spLocks noChangeArrowheads="1"/>
          </p:cNvSpPr>
          <p:nvPr/>
        </p:nvSpPr>
        <p:spPr bwMode="auto">
          <a:xfrm>
            <a:off x="3954463"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a:t>
            </a:r>
          </a:p>
        </p:txBody>
      </p:sp>
      <p:sp>
        <p:nvSpPr>
          <p:cNvPr id="168" name="Oval 30"/>
          <p:cNvSpPr>
            <a:spLocks noChangeArrowheads="1"/>
          </p:cNvSpPr>
          <p:nvPr/>
        </p:nvSpPr>
        <p:spPr bwMode="auto">
          <a:xfrm>
            <a:off x="3954463"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3</a:t>
            </a:r>
          </a:p>
        </p:txBody>
      </p:sp>
      <p:sp>
        <p:nvSpPr>
          <p:cNvPr id="169" name="Oval 29"/>
          <p:cNvSpPr>
            <a:spLocks noChangeArrowheads="1"/>
          </p:cNvSpPr>
          <p:nvPr/>
        </p:nvSpPr>
        <p:spPr bwMode="auto">
          <a:xfrm>
            <a:off x="3954463"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4</a:t>
            </a:r>
          </a:p>
        </p:txBody>
      </p:sp>
      <p:sp>
        <p:nvSpPr>
          <p:cNvPr id="170" name="Oval 28"/>
          <p:cNvSpPr>
            <a:spLocks noChangeArrowheads="1"/>
          </p:cNvSpPr>
          <p:nvPr/>
        </p:nvSpPr>
        <p:spPr bwMode="auto">
          <a:xfrm>
            <a:off x="3954463"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5</a:t>
            </a:r>
          </a:p>
        </p:txBody>
      </p:sp>
      <p:sp>
        <p:nvSpPr>
          <p:cNvPr id="171" name="Oval 27"/>
          <p:cNvSpPr>
            <a:spLocks noChangeArrowheads="1"/>
          </p:cNvSpPr>
          <p:nvPr/>
        </p:nvSpPr>
        <p:spPr bwMode="auto">
          <a:xfrm>
            <a:off x="3954463"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6</a:t>
            </a:r>
          </a:p>
        </p:txBody>
      </p:sp>
      <p:sp>
        <p:nvSpPr>
          <p:cNvPr id="172" name="Oval 26"/>
          <p:cNvSpPr>
            <a:spLocks noChangeArrowheads="1"/>
          </p:cNvSpPr>
          <p:nvPr/>
        </p:nvSpPr>
        <p:spPr bwMode="auto">
          <a:xfrm>
            <a:off x="3954463"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7</a:t>
            </a:r>
          </a:p>
        </p:txBody>
      </p:sp>
      <p:sp>
        <p:nvSpPr>
          <p:cNvPr id="173" name="Oval 25"/>
          <p:cNvSpPr>
            <a:spLocks noChangeArrowheads="1"/>
          </p:cNvSpPr>
          <p:nvPr/>
        </p:nvSpPr>
        <p:spPr bwMode="auto">
          <a:xfrm>
            <a:off x="3954463"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8</a:t>
            </a:r>
          </a:p>
        </p:txBody>
      </p:sp>
      <p:sp>
        <p:nvSpPr>
          <p:cNvPr id="174" name="Oval 24"/>
          <p:cNvSpPr>
            <a:spLocks noChangeArrowheads="1"/>
          </p:cNvSpPr>
          <p:nvPr/>
        </p:nvSpPr>
        <p:spPr bwMode="auto">
          <a:xfrm>
            <a:off x="3954463"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9</a:t>
            </a:r>
          </a:p>
        </p:txBody>
      </p:sp>
      <p:sp>
        <p:nvSpPr>
          <p:cNvPr id="175" name="Oval 23"/>
          <p:cNvSpPr>
            <a:spLocks noChangeArrowheads="1"/>
          </p:cNvSpPr>
          <p:nvPr/>
        </p:nvSpPr>
        <p:spPr bwMode="auto">
          <a:xfrm>
            <a:off x="3954463"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10</a:t>
            </a:r>
          </a:p>
        </p:txBody>
      </p:sp>
      <p:sp>
        <p:nvSpPr>
          <p:cNvPr id="176" name="Oval 22"/>
          <p:cNvSpPr>
            <a:spLocks noChangeArrowheads="1"/>
          </p:cNvSpPr>
          <p:nvPr/>
        </p:nvSpPr>
        <p:spPr bwMode="auto">
          <a:xfrm>
            <a:off x="3954463"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11</a:t>
            </a:r>
          </a:p>
        </p:txBody>
      </p:sp>
      <p:sp>
        <p:nvSpPr>
          <p:cNvPr id="177" name="Oval 21"/>
          <p:cNvSpPr>
            <a:spLocks noChangeArrowheads="1"/>
          </p:cNvSpPr>
          <p:nvPr/>
        </p:nvSpPr>
        <p:spPr bwMode="auto">
          <a:xfrm>
            <a:off x="3954463"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12</a:t>
            </a:r>
          </a:p>
        </p:txBody>
      </p:sp>
      <p:sp>
        <p:nvSpPr>
          <p:cNvPr id="178" name="Oval 20"/>
          <p:cNvSpPr>
            <a:spLocks noChangeArrowheads="1"/>
          </p:cNvSpPr>
          <p:nvPr/>
        </p:nvSpPr>
        <p:spPr bwMode="auto">
          <a:xfrm>
            <a:off x="3954463"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13</a:t>
            </a:r>
          </a:p>
        </p:txBody>
      </p:sp>
      <p:sp>
        <p:nvSpPr>
          <p:cNvPr id="179" name="Oval 19"/>
          <p:cNvSpPr>
            <a:spLocks noChangeArrowheads="1"/>
          </p:cNvSpPr>
          <p:nvPr/>
        </p:nvSpPr>
        <p:spPr bwMode="auto">
          <a:xfrm>
            <a:off x="3954463"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14</a:t>
            </a:r>
          </a:p>
        </p:txBody>
      </p:sp>
      <p:sp>
        <p:nvSpPr>
          <p:cNvPr id="180" name="Oval 18"/>
          <p:cNvSpPr>
            <a:spLocks noChangeArrowheads="1"/>
          </p:cNvSpPr>
          <p:nvPr/>
        </p:nvSpPr>
        <p:spPr bwMode="auto">
          <a:xfrm>
            <a:off x="3954463"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a:t>15</a:t>
            </a:r>
          </a:p>
        </p:txBody>
      </p:sp>
      <p:sp>
        <p:nvSpPr>
          <p:cNvPr id="181" name="Oval 180"/>
          <p:cNvSpPr>
            <a:spLocks noChangeArrowheads="1"/>
          </p:cNvSpPr>
          <p:nvPr/>
        </p:nvSpPr>
        <p:spPr bwMode="auto">
          <a:xfrm>
            <a:off x="6549232"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End</a:t>
            </a:r>
          </a:p>
        </p:txBody>
      </p:sp>
      <p:sp>
        <p:nvSpPr>
          <p:cNvPr id="182" name="Oval 181"/>
          <p:cNvSpPr>
            <a:spLocks noChangeArrowheads="1"/>
          </p:cNvSpPr>
          <p:nvPr/>
        </p:nvSpPr>
        <p:spPr bwMode="auto">
          <a:xfrm>
            <a:off x="6549232"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1</a:t>
            </a:r>
          </a:p>
        </p:txBody>
      </p:sp>
      <p:sp>
        <p:nvSpPr>
          <p:cNvPr id="183" name="Oval 182"/>
          <p:cNvSpPr>
            <a:spLocks noChangeArrowheads="1"/>
          </p:cNvSpPr>
          <p:nvPr/>
        </p:nvSpPr>
        <p:spPr bwMode="auto">
          <a:xfrm>
            <a:off x="6549232"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2</a:t>
            </a:r>
          </a:p>
        </p:txBody>
      </p:sp>
      <p:sp>
        <p:nvSpPr>
          <p:cNvPr id="184" name="Oval 183"/>
          <p:cNvSpPr>
            <a:spLocks noChangeArrowheads="1"/>
          </p:cNvSpPr>
          <p:nvPr/>
        </p:nvSpPr>
        <p:spPr bwMode="auto">
          <a:xfrm>
            <a:off x="6549232"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3</a:t>
            </a:r>
          </a:p>
        </p:txBody>
      </p:sp>
      <p:sp>
        <p:nvSpPr>
          <p:cNvPr id="185" name="Oval 184"/>
          <p:cNvSpPr>
            <a:spLocks noChangeArrowheads="1"/>
          </p:cNvSpPr>
          <p:nvPr/>
        </p:nvSpPr>
        <p:spPr bwMode="auto">
          <a:xfrm>
            <a:off x="6549232"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4</a:t>
            </a:r>
          </a:p>
        </p:txBody>
      </p:sp>
      <p:sp>
        <p:nvSpPr>
          <p:cNvPr id="186" name="Oval 185"/>
          <p:cNvSpPr>
            <a:spLocks noChangeArrowheads="1"/>
          </p:cNvSpPr>
          <p:nvPr/>
        </p:nvSpPr>
        <p:spPr bwMode="auto">
          <a:xfrm>
            <a:off x="6549232"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5</a:t>
            </a:r>
          </a:p>
        </p:txBody>
      </p:sp>
      <p:sp>
        <p:nvSpPr>
          <p:cNvPr id="187" name="Oval 186"/>
          <p:cNvSpPr>
            <a:spLocks noChangeArrowheads="1"/>
          </p:cNvSpPr>
          <p:nvPr/>
        </p:nvSpPr>
        <p:spPr bwMode="auto">
          <a:xfrm>
            <a:off x="6549232"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6</a:t>
            </a:r>
          </a:p>
        </p:txBody>
      </p:sp>
      <p:sp>
        <p:nvSpPr>
          <p:cNvPr id="188" name="Oval 187"/>
          <p:cNvSpPr>
            <a:spLocks noChangeArrowheads="1"/>
          </p:cNvSpPr>
          <p:nvPr/>
        </p:nvSpPr>
        <p:spPr bwMode="auto">
          <a:xfrm>
            <a:off x="6549232"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7</a:t>
            </a:r>
          </a:p>
        </p:txBody>
      </p:sp>
      <p:sp>
        <p:nvSpPr>
          <p:cNvPr id="189" name="Oval 188"/>
          <p:cNvSpPr>
            <a:spLocks noChangeArrowheads="1"/>
          </p:cNvSpPr>
          <p:nvPr/>
        </p:nvSpPr>
        <p:spPr bwMode="auto">
          <a:xfrm>
            <a:off x="6549232"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8</a:t>
            </a:r>
          </a:p>
        </p:txBody>
      </p:sp>
      <p:sp>
        <p:nvSpPr>
          <p:cNvPr id="190" name="Oval 189"/>
          <p:cNvSpPr>
            <a:spLocks noChangeArrowheads="1"/>
          </p:cNvSpPr>
          <p:nvPr/>
        </p:nvSpPr>
        <p:spPr bwMode="auto">
          <a:xfrm>
            <a:off x="6549232"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a:t>9</a:t>
            </a:r>
          </a:p>
        </p:txBody>
      </p:sp>
      <p:sp>
        <p:nvSpPr>
          <p:cNvPr id="191" name="Oval 2"/>
          <p:cNvSpPr>
            <a:spLocks noChangeArrowheads="1"/>
          </p:cNvSpPr>
          <p:nvPr/>
        </p:nvSpPr>
        <p:spPr bwMode="auto">
          <a:xfrm>
            <a:off x="6549232" y="4138141"/>
            <a:ext cx="1235075" cy="1235075"/>
          </a:xfrm>
          <a:prstGeom prst="ellipse">
            <a:avLst/>
          </a:prstGeom>
          <a:solidFill>
            <a:srgbClr val="FFFF00"/>
          </a:solidFill>
          <a:ln w="28575">
            <a:solidFill>
              <a:schemeClr val="tx1"/>
            </a:solidFill>
            <a:round/>
            <a:headEnd/>
            <a:tailEnd/>
          </a:ln>
          <a:effectLst/>
        </p:spPr>
        <p:txBody>
          <a:bodyPr wrap="none" anchor="ctr"/>
          <a:lstStyle/>
          <a:p>
            <a:pPr algn="ctr"/>
            <a:r>
              <a:rPr lang="en-GB" sz="4400" dirty="0" smtClean="0"/>
              <a:t>10</a:t>
            </a:r>
            <a:endParaRPr lang="en-GB" sz="4400" dirty="0"/>
          </a:p>
        </p:txBody>
      </p:sp>
    </p:spTree>
    <p:custDataLst>
      <p:tags r:id="rId1"/>
    </p:custData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6"/>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hidden"/>
                                      </p:to>
                                    </p:set>
                                  </p:childTnLst>
                                </p:cTn>
                              </p:par>
                            </p:childTnLst>
                          </p:cTn>
                        </p:par>
                        <p:par>
                          <p:cTn id="7" fill="hold">
                            <p:stCondLst>
                              <p:cond delay="0"/>
                            </p:stCondLst>
                            <p:childTnLst>
                              <p:par>
                                <p:cTn id="8" presetID="1" presetClass="exit" presetSubtype="0" fill="hold" grpId="0" nodeType="afterEffect">
                                  <p:stCondLst>
                                    <p:cond delay="1000"/>
                                  </p:stCondLst>
                                  <p:childTnLst>
                                    <p:set>
                                      <p:cBhvr>
                                        <p:cTn id="9" dur="1" fill="hold">
                                          <p:stCondLst>
                                            <p:cond delay="0"/>
                                          </p:stCondLst>
                                        </p:cTn>
                                        <p:tgtEl>
                                          <p:spTgt spid="65"/>
                                        </p:tgtEl>
                                        <p:attrNameLst>
                                          <p:attrName>style.visibility</p:attrName>
                                        </p:attrNameLst>
                                      </p:cBhvr>
                                      <p:to>
                                        <p:strVal val="hidden"/>
                                      </p:to>
                                    </p:set>
                                  </p:childTnLst>
                                </p:cTn>
                              </p:par>
                            </p:childTnLst>
                          </p:cTn>
                        </p:par>
                        <p:par>
                          <p:cTn id="10" fill="hold">
                            <p:stCondLst>
                              <p:cond delay="1000"/>
                            </p:stCondLst>
                            <p:childTnLst>
                              <p:par>
                                <p:cTn id="11" presetID="1" presetClass="exit" presetSubtype="0" fill="hold" grpId="0" nodeType="afterEffect">
                                  <p:stCondLst>
                                    <p:cond delay="1000"/>
                                  </p:stCondLst>
                                  <p:childTnLst>
                                    <p:set>
                                      <p:cBhvr>
                                        <p:cTn id="12" dur="1" fill="hold">
                                          <p:stCondLst>
                                            <p:cond delay="0"/>
                                          </p:stCondLst>
                                        </p:cTn>
                                        <p:tgtEl>
                                          <p:spTgt spid="64"/>
                                        </p:tgtEl>
                                        <p:attrNameLst>
                                          <p:attrName>style.visibility</p:attrName>
                                        </p:attrNameLst>
                                      </p:cBhvr>
                                      <p:to>
                                        <p:strVal val="hidden"/>
                                      </p:to>
                                    </p:set>
                                  </p:childTnLst>
                                </p:cTn>
                              </p:par>
                            </p:childTnLst>
                          </p:cTn>
                        </p:par>
                        <p:par>
                          <p:cTn id="13" fill="hold">
                            <p:stCondLst>
                              <p:cond delay="2000"/>
                            </p:stCondLst>
                            <p:childTnLst>
                              <p:par>
                                <p:cTn id="14" presetID="1" presetClass="exit" presetSubtype="0" fill="hold" grpId="0" nodeType="afterEffect">
                                  <p:stCondLst>
                                    <p:cond delay="1000"/>
                                  </p:stCondLst>
                                  <p:childTnLst>
                                    <p:set>
                                      <p:cBhvr>
                                        <p:cTn id="15" dur="1" fill="hold">
                                          <p:stCondLst>
                                            <p:cond delay="0"/>
                                          </p:stCondLst>
                                        </p:cTn>
                                        <p:tgtEl>
                                          <p:spTgt spid="63"/>
                                        </p:tgtEl>
                                        <p:attrNameLst>
                                          <p:attrName>style.visibility</p:attrName>
                                        </p:attrNameLst>
                                      </p:cBhvr>
                                      <p:to>
                                        <p:strVal val="hidden"/>
                                      </p:to>
                                    </p:set>
                                  </p:childTnLst>
                                </p:cTn>
                              </p:par>
                            </p:childTnLst>
                          </p:cTn>
                        </p:par>
                        <p:par>
                          <p:cTn id="16" fill="hold">
                            <p:stCondLst>
                              <p:cond delay="3000"/>
                            </p:stCondLst>
                            <p:childTnLst>
                              <p:par>
                                <p:cTn id="17" presetID="1" presetClass="exit" presetSubtype="0" fill="hold" grpId="0" nodeType="afterEffect">
                                  <p:stCondLst>
                                    <p:cond delay="1000"/>
                                  </p:stCondLst>
                                  <p:childTnLst>
                                    <p:set>
                                      <p:cBhvr>
                                        <p:cTn id="18" dur="1" fill="hold">
                                          <p:stCondLst>
                                            <p:cond delay="0"/>
                                          </p:stCondLst>
                                        </p:cTn>
                                        <p:tgtEl>
                                          <p:spTgt spid="62"/>
                                        </p:tgtEl>
                                        <p:attrNameLst>
                                          <p:attrName>style.visibility</p:attrName>
                                        </p:attrNameLst>
                                      </p:cBhvr>
                                      <p:to>
                                        <p:strVal val="hidden"/>
                                      </p:to>
                                    </p:set>
                                  </p:childTnLst>
                                </p:cTn>
                              </p:par>
                            </p:childTnLst>
                          </p:cTn>
                        </p:par>
                        <p:par>
                          <p:cTn id="19" fill="hold">
                            <p:stCondLst>
                              <p:cond delay="4000"/>
                            </p:stCondLst>
                            <p:childTnLst>
                              <p:par>
                                <p:cTn id="20" presetID="1" presetClass="exit" presetSubtype="0" fill="hold" grpId="0" nodeType="afterEffect">
                                  <p:stCondLst>
                                    <p:cond delay="1000"/>
                                  </p:stCondLst>
                                  <p:childTnLst>
                                    <p:set>
                                      <p:cBhvr>
                                        <p:cTn id="21" dur="1" fill="hold">
                                          <p:stCondLst>
                                            <p:cond delay="0"/>
                                          </p:stCondLst>
                                        </p:cTn>
                                        <p:tgtEl>
                                          <p:spTgt spid="61"/>
                                        </p:tgtEl>
                                        <p:attrNameLst>
                                          <p:attrName>style.visibility</p:attrName>
                                        </p:attrNameLst>
                                      </p:cBhvr>
                                      <p:to>
                                        <p:strVal val="hidden"/>
                                      </p:to>
                                    </p:set>
                                  </p:childTnLst>
                                </p:cTn>
                              </p:par>
                            </p:childTnLst>
                          </p:cTn>
                        </p:par>
                        <p:par>
                          <p:cTn id="22" fill="hold">
                            <p:stCondLst>
                              <p:cond delay="5000"/>
                            </p:stCondLst>
                            <p:childTnLst>
                              <p:par>
                                <p:cTn id="23" presetID="1" presetClass="exit" presetSubtype="0" fill="hold" grpId="0" nodeType="afterEffect">
                                  <p:stCondLst>
                                    <p:cond delay="1000"/>
                                  </p:stCondLst>
                                  <p:childTnLst>
                                    <p:set>
                                      <p:cBhvr>
                                        <p:cTn id="24" dur="1" fill="hold">
                                          <p:stCondLst>
                                            <p:cond delay="0"/>
                                          </p:stCondLst>
                                        </p:cTn>
                                        <p:tgtEl>
                                          <p:spTgt spid="60"/>
                                        </p:tgtEl>
                                        <p:attrNameLst>
                                          <p:attrName>style.visibility</p:attrName>
                                        </p:attrNameLst>
                                      </p:cBhvr>
                                      <p:to>
                                        <p:strVal val="hidden"/>
                                      </p:to>
                                    </p:set>
                                  </p:childTnLst>
                                </p:cTn>
                              </p:par>
                            </p:childTnLst>
                          </p:cTn>
                        </p:par>
                        <p:par>
                          <p:cTn id="25" fill="hold">
                            <p:stCondLst>
                              <p:cond delay="6000"/>
                            </p:stCondLst>
                            <p:childTnLst>
                              <p:par>
                                <p:cTn id="26" presetID="1" presetClass="exit" presetSubtype="0" fill="hold" grpId="0" nodeType="afterEffect">
                                  <p:stCondLst>
                                    <p:cond delay="1000"/>
                                  </p:stCondLst>
                                  <p:childTnLst>
                                    <p:set>
                                      <p:cBhvr>
                                        <p:cTn id="27" dur="1" fill="hold">
                                          <p:stCondLst>
                                            <p:cond delay="0"/>
                                          </p:stCondLst>
                                        </p:cTn>
                                        <p:tgtEl>
                                          <p:spTgt spid="59"/>
                                        </p:tgtEl>
                                        <p:attrNameLst>
                                          <p:attrName>style.visibility</p:attrName>
                                        </p:attrNameLst>
                                      </p:cBhvr>
                                      <p:to>
                                        <p:strVal val="hidden"/>
                                      </p:to>
                                    </p:set>
                                  </p:childTnLst>
                                </p:cTn>
                              </p:par>
                            </p:childTnLst>
                          </p:cTn>
                        </p:par>
                        <p:par>
                          <p:cTn id="28" fill="hold">
                            <p:stCondLst>
                              <p:cond delay="7000"/>
                            </p:stCondLst>
                            <p:childTnLst>
                              <p:par>
                                <p:cTn id="29" presetID="1" presetClass="exit" presetSubtype="0" fill="hold" grpId="0" nodeType="afterEffect">
                                  <p:stCondLst>
                                    <p:cond delay="1000"/>
                                  </p:stCondLst>
                                  <p:childTnLst>
                                    <p:set>
                                      <p:cBhvr>
                                        <p:cTn id="30" dur="1" fill="hold">
                                          <p:stCondLst>
                                            <p:cond delay="0"/>
                                          </p:stCondLst>
                                        </p:cTn>
                                        <p:tgtEl>
                                          <p:spTgt spid="58"/>
                                        </p:tgtEl>
                                        <p:attrNameLst>
                                          <p:attrName>style.visibility</p:attrName>
                                        </p:attrNameLst>
                                      </p:cBhvr>
                                      <p:to>
                                        <p:strVal val="hidden"/>
                                      </p:to>
                                    </p:set>
                                  </p:childTnLst>
                                </p:cTn>
                              </p:par>
                            </p:childTnLst>
                          </p:cTn>
                        </p:par>
                        <p:par>
                          <p:cTn id="31" fill="hold">
                            <p:stCondLst>
                              <p:cond delay="8000"/>
                            </p:stCondLst>
                            <p:childTnLst>
                              <p:par>
                                <p:cTn id="32" presetID="1" presetClass="exit" presetSubtype="0" fill="hold" grpId="0" nodeType="afterEffect">
                                  <p:stCondLst>
                                    <p:cond delay="1000"/>
                                  </p:stCondLst>
                                  <p:childTnLst>
                                    <p:set>
                                      <p:cBhvr>
                                        <p:cTn id="33" dur="1" fill="hold">
                                          <p:stCondLst>
                                            <p:cond delay="0"/>
                                          </p:stCondLst>
                                        </p:cTn>
                                        <p:tgtEl>
                                          <p:spTgt spid="57"/>
                                        </p:tgtEl>
                                        <p:attrNameLst>
                                          <p:attrName>style.visibility</p:attrName>
                                        </p:attrNameLst>
                                      </p:cBhvr>
                                      <p:to>
                                        <p:strVal val="hidden"/>
                                      </p:to>
                                    </p:set>
                                  </p:childTnLst>
                                </p:cTn>
                              </p:par>
                            </p:childTnLst>
                          </p:cTn>
                        </p:par>
                        <p:par>
                          <p:cTn id="34" fill="hold">
                            <p:stCondLst>
                              <p:cond delay="9000"/>
                            </p:stCondLst>
                            <p:childTnLst>
                              <p:par>
                                <p:cTn id="35" presetID="1" presetClass="exit" presetSubtype="0" fill="hold" grpId="0" nodeType="afterEffect">
                                  <p:stCondLst>
                                    <p:cond delay="1000"/>
                                  </p:stCondLst>
                                  <p:childTnLst>
                                    <p:set>
                                      <p:cBhvr>
                                        <p:cTn id="36" dur="1" fill="hold">
                                          <p:stCondLst>
                                            <p:cond delay="0"/>
                                          </p:stCondLst>
                                        </p:cTn>
                                        <p:tgtEl>
                                          <p:spTgt spid="56"/>
                                        </p:tgtEl>
                                        <p:attrNameLst>
                                          <p:attrName>style.visibility</p:attrName>
                                        </p:attrNameLst>
                                      </p:cBhvr>
                                      <p:to>
                                        <p:strVal val="hidden"/>
                                      </p:to>
                                    </p:set>
                                  </p:childTnLst>
                                </p:cTn>
                              </p:par>
                            </p:childTnLst>
                          </p:cTn>
                        </p:par>
                        <p:par>
                          <p:cTn id="37" fill="hold">
                            <p:stCondLst>
                              <p:cond delay="10000"/>
                            </p:stCondLst>
                            <p:childTnLst>
                              <p:par>
                                <p:cTn id="38" presetID="1" presetClass="exit" presetSubtype="0" fill="hold" grpId="0" nodeType="afterEffect">
                                  <p:stCondLst>
                                    <p:cond delay="1000"/>
                                  </p:stCondLst>
                                  <p:childTnLst>
                                    <p:set>
                                      <p:cBhvr>
                                        <p:cTn id="39" dur="1" fill="hold">
                                          <p:stCondLst>
                                            <p:cond delay="0"/>
                                          </p:stCondLst>
                                        </p:cTn>
                                        <p:tgtEl>
                                          <p:spTgt spid="55"/>
                                        </p:tgtEl>
                                        <p:attrNameLst>
                                          <p:attrName>style.visibility</p:attrName>
                                        </p:attrNameLst>
                                      </p:cBhvr>
                                      <p:to>
                                        <p:strVal val="hidden"/>
                                      </p:to>
                                    </p:set>
                                  </p:childTnLst>
                                </p:cTn>
                              </p:par>
                            </p:childTnLst>
                          </p:cTn>
                        </p:par>
                        <p:par>
                          <p:cTn id="40" fill="hold">
                            <p:stCondLst>
                              <p:cond delay="11000"/>
                            </p:stCondLst>
                            <p:childTnLst>
                              <p:par>
                                <p:cTn id="41" presetID="1" presetClass="exit" presetSubtype="0" fill="hold" grpId="0" nodeType="afterEffect">
                                  <p:stCondLst>
                                    <p:cond delay="1000"/>
                                  </p:stCondLst>
                                  <p:childTnLst>
                                    <p:set>
                                      <p:cBhvr>
                                        <p:cTn id="42" dur="1" fill="hold">
                                          <p:stCondLst>
                                            <p:cond delay="0"/>
                                          </p:stCondLst>
                                        </p:cTn>
                                        <p:tgtEl>
                                          <p:spTgt spid="54"/>
                                        </p:tgtEl>
                                        <p:attrNameLst>
                                          <p:attrName>style.visibility</p:attrName>
                                        </p:attrNameLst>
                                      </p:cBhvr>
                                      <p:to>
                                        <p:strVal val="hidden"/>
                                      </p:to>
                                    </p:set>
                                  </p:childTnLst>
                                </p:cTn>
                              </p:par>
                            </p:childTnLst>
                          </p:cTn>
                        </p:par>
                        <p:par>
                          <p:cTn id="43" fill="hold">
                            <p:stCondLst>
                              <p:cond delay="12000"/>
                            </p:stCondLst>
                            <p:childTnLst>
                              <p:par>
                                <p:cTn id="44" presetID="1" presetClass="exit" presetSubtype="0" fill="hold" grpId="0" nodeType="afterEffect">
                                  <p:stCondLst>
                                    <p:cond delay="1000"/>
                                  </p:stCondLst>
                                  <p:childTnLst>
                                    <p:set>
                                      <p:cBhvr>
                                        <p:cTn id="45" dur="1" fill="hold">
                                          <p:stCondLst>
                                            <p:cond delay="0"/>
                                          </p:stCondLst>
                                        </p:cTn>
                                        <p:tgtEl>
                                          <p:spTgt spid="53"/>
                                        </p:tgtEl>
                                        <p:attrNameLst>
                                          <p:attrName>style.visibility</p:attrName>
                                        </p:attrNameLst>
                                      </p:cBhvr>
                                      <p:to>
                                        <p:strVal val="hidden"/>
                                      </p:to>
                                    </p:set>
                                  </p:childTnLst>
                                </p:cTn>
                              </p:par>
                            </p:childTnLst>
                          </p:cTn>
                        </p:par>
                        <p:par>
                          <p:cTn id="46" fill="hold">
                            <p:stCondLst>
                              <p:cond delay="13000"/>
                            </p:stCondLst>
                            <p:childTnLst>
                              <p:par>
                                <p:cTn id="47" presetID="1" presetClass="exit" presetSubtype="0" fill="hold" grpId="0" nodeType="afterEffect">
                                  <p:stCondLst>
                                    <p:cond delay="1000"/>
                                  </p:stCondLst>
                                  <p:childTnLst>
                                    <p:set>
                                      <p:cBhvr>
                                        <p:cTn id="48" dur="1" fill="hold">
                                          <p:stCondLst>
                                            <p:cond delay="0"/>
                                          </p:stCondLst>
                                        </p:cTn>
                                        <p:tgtEl>
                                          <p:spTgt spid="52"/>
                                        </p:tgtEl>
                                        <p:attrNameLst>
                                          <p:attrName>style.visibility</p:attrName>
                                        </p:attrNameLst>
                                      </p:cBhvr>
                                      <p:to>
                                        <p:strVal val="hidden"/>
                                      </p:to>
                                    </p:set>
                                  </p:childTnLst>
                                </p:cTn>
                              </p:par>
                            </p:childTnLst>
                          </p:cTn>
                        </p:par>
                        <p:par>
                          <p:cTn id="49" fill="hold">
                            <p:stCondLst>
                              <p:cond delay="14000"/>
                            </p:stCondLst>
                            <p:childTnLst>
                              <p:par>
                                <p:cTn id="50" presetID="1" presetClass="exit" presetSubtype="0" fill="hold" grpId="0" nodeType="afterEffect">
                                  <p:stCondLst>
                                    <p:cond delay="1000"/>
                                  </p:stCondLst>
                                  <p:childTnLst>
                                    <p:set>
                                      <p:cBhvr>
                                        <p:cTn id="51" dur="1" fill="hold">
                                          <p:stCondLst>
                                            <p:cond delay="0"/>
                                          </p:stCondLst>
                                        </p:cTn>
                                        <p:tgtEl>
                                          <p:spTgt spid="51"/>
                                        </p:tgtEl>
                                        <p:attrNameLst>
                                          <p:attrName>style.visibility</p:attrName>
                                        </p:attrNameLst>
                                      </p:cBhvr>
                                      <p:to>
                                        <p:strVal val="hidden"/>
                                      </p:to>
                                    </p:set>
                                  </p:childTnLst>
                                </p:cTn>
                              </p:par>
                            </p:childTnLst>
                          </p:cTn>
                        </p:par>
                        <p:par>
                          <p:cTn id="52" fill="hold">
                            <p:stCondLst>
                              <p:cond delay="15000"/>
                            </p:stCondLst>
                            <p:childTnLst>
                              <p:par>
                                <p:cTn id="53" presetID="1" presetClass="exit" presetSubtype="0" fill="hold" grpId="0" nodeType="afterEffect">
                                  <p:stCondLst>
                                    <p:cond delay="1000"/>
                                  </p:stCondLst>
                                  <p:childTnLst>
                                    <p:set>
                                      <p:cBhvr>
                                        <p:cTn id="54" dur="1" fill="hold">
                                          <p:stCondLst>
                                            <p:cond delay="0"/>
                                          </p:stCondLst>
                                        </p:cTn>
                                        <p:tgtEl>
                                          <p:spTgt spid="50"/>
                                        </p:tgtEl>
                                        <p:attrNameLst>
                                          <p:attrName>style.visibility</p:attrName>
                                        </p:attrNameLst>
                                      </p:cBhvr>
                                      <p:to>
                                        <p:strVal val="hidden"/>
                                      </p:to>
                                    </p:set>
                                  </p:childTnLst>
                                </p:cTn>
                              </p:par>
                            </p:childTnLst>
                          </p:cTn>
                        </p:par>
                        <p:par>
                          <p:cTn id="55" fill="hold">
                            <p:stCondLst>
                              <p:cond delay="16000"/>
                            </p:stCondLst>
                            <p:childTnLst>
                              <p:par>
                                <p:cTn id="56" presetID="1" presetClass="exit" presetSubtype="0" fill="hold" grpId="0" nodeType="afterEffect">
                                  <p:stCondLst>
                                    <p:cond delay="1000"/>
                                  </p:stCondLst>
                                  <p:childTnLst>
                                    <p:set>
                                      <p:cBhvr>
                                        <p:cTn id="57" dur="1" fill="hold">
                                          <p:stCondLst>
                                            <p:cond delay="0"/>
                                          </p:stCondLst>
                                        </p:cTn>
                                        <p:tgtEl>
                                          <p:spTgt spid="49"/>
                                        </p:tgtEl>
                                        <p:attrNameLst>
                                          <p:attrName>style.visibility</p:attrName>
                                        </p:attrNameLst>
                                      </p:cBhvr>
                                      <p:to>
                                        <p:strVal val="hidden"/>
                                      </p:to>
                                    </p:set>
                                  </p:childTnLst>
                                </p:cTn>
                              </p:par>
                            </p:childTnLst>
                          </p:cTn>
                        </p:par>
                        <p:par>
                          <p:cTn id="58" fill="hold">
                            <p:stCondLst>
                              <p:cond delay="17000"/>
                            </p:stCondLst>
                            <p:childTnLst>
                              <p:par>
                                <p:cTn id="59" presetID="1" presetClass="exit" presetSubtype="0" fill="hold" grpId="0" nodeType="afterEffect">
                                  <p:stCondLst>
                                    <p:cond delay="1000"/>
                                  </p:stCondLst>
                                  <p:childTnLst>
                                    <p:set>
                                      <p:cBhvr>
                                        <p:cTn id="60" dur="1" fill="hold">
                                          <p:stCondLst>
                                            <p:cond delay="0"/>
                                          </p:stCondLst>
                                        </p:cTn>
                                        <p:tgtEl>
                                          <p:spTgt spid="48"/>
                                        </p:tgtEl>
                                        <p:attrNameLst>
                                          <p:attrName>style.visibility</p:attrName>
                                        </p:attrNameLst>
                                      </p:cBhvr>
                                      <p:to>
                                        <p:strVal val="hidden"/>
                                      </p:to>
                                    </p:set>
                                  </p:childTnLst>
                                </p:cTn>
                              </p:par>
                            </p:childTnLst>
                          </p:cTn>
                        </p:par>
                        <p:par>
                          <p:cTn id="61" fill="hold">
                            <p:stCondLst>
                              <p:cond delay="18000"/>
                            </p:stCondLst>
                            <p:childTnLst>
                              <p:par>
                                <p:cTn id="62" presetID="1" presetClass="exit" presetSubtype="0" fill="hold" grpId="0" nodeType="afterEffect">
                                  <p:stCondLst>
                                    <p:cond delay="1000"/>
                                  </p:stCondLst>
                                  <p:childTnLst>
                                    <p:set>
                                      <p:cBhvr>
                                        <p:cTn id="63" dur="1" fill="hold">
                                          <p:stCondLst>
                                            <p:cond delay="0"/>
                                          </p:stCondLst>
                                        </p:cTn>
                                        <p:tgtEl>
                                          <p:spTgt spid="47"/>
                                        </p:tgtEl>
                                        <p:attrNameLst>
                                          <p:attrName>style.visibility</p:attrName>
                                        </p:attrNameLst>
                                      </p:cBhvr>
                                      <p:to>
                                        <p:strVal val="hidden"/>
                                      </p:to>
                                    </p:set>
                                  </p:childTnLst>
                                </p:cTn>
                              </p:par>
                            </p:childTnLst>
                          </p:cTn>
                        </p:par>
                        <p:par>
                          <p:cTn id="64" fill="hold">
                            <p:stCondLst>
                              <p:cond delay="19000"/>
                            </p:stCondLst>
                            <p:childTnLst>
                              <p:par>
                                <p:cTn id="65" presetID="1" presetClass="exit" presetSubtype="0" fill="hold" grpId="0" nodeType="afterEffect">
                                  <p:stCondLst>
                                    <p:cond delay="1000"/>
                                  </p:stCondLst>
                                  <p:childTnLst>
                                    <p:set>
                                      <p:cBhvr>
                                        <p:cTn id="66" dur="1" fill="hold">
                                          <p:stCondLst>
                                            <p:cond delay="0"/>
                                          </p:stCondLst>
                                        </p:cTn>
                                        <p:tgtEl>
                                          <p:spTgt spid="46"/>
                                        </p:tgtEl>
                                        <p:attrNameLst>
                                          <p:attrName>style.visibility</p:attrName>
                                        </p:attrNameLst>
                                      </p:cBhvr>
                                      <p:to>
                                        <p:strVal val="hidden"/>
                                      </p:to>
                                    </p:set>
                                  </p:childTnLst>
                                </p:cTn>
                              </p:par>
                            </p:childTnLst>
                          </p:cTn>
                        </p:par>
                        <p:par>
                          <p:cTn id="67" fill="hold">
                            <p:stCondLst>
                              <p:cond delay="20000"/>
                            </p:stCondLst>
                            <p:childTnLst>
                              <p:par>
                                <p:cTn id="68" presetID="1" presetClass="exit" presetSubtype="0" fill="hold" grpId="0" nodeType="afterEffect">
                                  <p:stCondLst>
                                    <p:cond delay="1000"/>
                                  </p:stCondLst>
                                  <p:childTnLst>
                                    <p:set>
                                      <p:cBhvr>
                                        <p:cTn id="69" dur="1" fill="hold">
                                          <p:stCondLst>
                                            <p:cond delay="0"/>
                                          </p:stCondLst>
                                        </p:cTn>
                                        <p:tgtEl>
                                          <p:spTgt spid="45"/>
                                        </p:tgtEl>
                                        <p:attrNameLst>
                                          <p:attrName>style.visibility</p:attrName>
                                        </p:attrNameLst>
                                      </p:cBhvr>
                                      <p:to>
                                        <p:strVal val="hidden"/>
                                      </p:to>
                                    </p:set>
                                  </p:childTnLst>
                                </p:cTn>
                              </p:par>
                            </p:childTnLst>
                          </p:cTn>
                        </p:par>
                        <p:par>
                          <p:cTn id="70" fill="hold">
                            <p:stCondLst>
                              <p:cond delay="21000"/>
                            </p:stCondLst>
                            <p:childTnLst>
                              <p:par>
                                <p:cTn id="71" presetID="1" presetClass="exit" presetSubtype="0" fill="hold" grpId="0" nodeType="afterEffect">
                                  <p:stCondLst>
                                    <p:cond delay="1000"/>
                                  </p:stCondLst>
                                  <p:childTnLst>
                                    <p:set>
                                      <p:cBhvr>
                                        <p:cTn id="72" dur="1" fill="hold">
                                          <p:stCondLst>
                                            <p:cond delay="0"/>
                                          </p:stCondLst>
                                        </p:cTn>
                                        <p:tgtEl>
                                          <p:spTgt spid="44"/>
                                        </p:tgtEl>
                                        <p:attrNameLst>
                                          <p:attrName>style.visibility</p:attrName>
                                        </p:attrNameLst>
                                      </p:cBhvr>
                                      <p:to>
                                        <p:strVal val="hidden"/>
                                      </p:to>
                                    </p:set>
                                  </p:childTnLst>
                                </p:cTn>
                              </p:par>
                            </p:childTnLst>
                          </p:cTn>
                        </p:par>
                        <p:par>
                          <p:cTn id="73" fill="hold">
                            <p:stCondLst>
                              <p:cond delay="22000"/>
                            </p:stCondLst>
                            <p:childTnLst>
                              <p:par>
                                <p:cTn id="74" presetID="1" presetClass="exit" presetSubtype="0" fill="hold" grpId="0" nodeType="afterEffect">
                                  <p:stCondLst>
                                    <p:cond delay="1000"/>
                                  </p:stCondLst>
                                  <p:childTnLst>
                                    <p:set>
                                      <p:cBhvr>
                                        <p:cTn id="75" dur="1" fill="hold">
                                          <p:stCondLst>
                                            <p:cond delay="0"/>
                                          </p:stCondLst>
                                        </p:cTn>
                                        <p:tgtEl>
                                          <p:spTgt spid="43"/>
                                        </p:tgtEl>
                                        <p:attrNameLst>
                                          <p:attrName>style.visibility</p:attrName>
                                        </p:attrNameLst>
                                      </p:cBhvr>
                                      <p:to>
                                        <p:strVal val="hidden"/>
                                      </p:to>
                                    </p:set>
                                  </p:childTnLst>
                                </p:cTn>
                              </p:par>
                            </p:childTnLst>
                          </p:cTn>
                        </p:par>
                        <p:par>
                          <p:cTn id="76" fill="hold">
                            <p:stCondLst>
                              <p:cond delay="23000"/>
                            </p:stCondLst>
                            <p:childTnLst>
                              <p:par>
                                <p:cTn id="77" presetID="1" presetClass="exit" presetSubtype="0" fill="hold" grpId="0" nodeType="afterEffect">
                                  <p:stCondLst>
                                    <p:cond delay="1000"/>
                                  </p:stCondLst>
                                  <p:childTnLst>
                                    <p:set>
                                      <p:cBhvr>
                                        <p:cTn id="78" dur="1" fill="hold">
                                          <p:stCondLst>
                                            <p:cond delay="0"/>
                                          </p:stCondLst>
                                        </p:cTn>
                                        <p:tgtEl>
                                          <p:spTgt spid="42"/>
                                        </p:tgtEl>
                                        <p:attrNameLst>
                                          <p:attrName>style.visibility</p:attrName>
                                        </p:attrNameLst>
                                      </p:cBhvr>
                                      <p:to>
                                        <p:strVal val="hidden"/>
                                      </p:to>
                                    </p:set>
                                  </p:childTnLst>
                                </p:cTn>
                              </p:par>
                            </p:childTnLst>
                          </p:cTn>
                        </p:par>
                        <p:par>
                          <p:cTn id="79" fill="hold">
                            <p:stCondLst>
                              <p:cond delay="24000"/>
                            </p:stCondLst>
                            <p:childTnLst>
                              <p:par>
                                <p:cTn id="80" presetID="1" presetClass="exit" presetSubtype="0" fill="hold" grpId="0" nodeType="afterEffect">
                                  <p:stCondLst>
                                    <p:cond delay="1000"/>
                                  </p:stCondLst>
                                  <p:childTnLst>
                                    <p:set>
                                      <p:cBhvr>
                                        <p:cTn id="81" dur="1" fill="hold">
                                          <p:stCondLst>
                                            <p:cond delay="0"/>
                                          </p:stCondLst>
                                        </p:cTn>
                                        <p:tgtEl>
                                          <p:spTgt spid="41"/>
                                        </p:tgtEl>
                                        <p:attrNameLst>
                                          <p:attrName>style.visibility</p:attrName>
                                        </p:attrNameLst>
                                      </p:cBhvr>
                                      <p:to>
                                        <p:strVal val="hidden"/>
                                      </p:to>
                                    </p:set>
                                  </p:childTnLst>
                                </p:cTn>
                              </p:par>
                            </p:childTnLst>
                          </p:cTn>
                        </p:par>
                        <p:par>
                          <p:cTn id="82" fill="hold">
                            <p:stCondLst>
                              <p:cond delay="25000"/>
                            </p:stCondLst>
                            <p:childTnLst>
                              <p:par>
                                <p:cTn id="83" presetID="1" presetClass="exit" presetSubtype="0" fill="hold" grpId="0" nodeType="afterEffect">
                                  <p:stCondLst>
                                    <p:cond delay="1000"/>
                                  </p:stCondLst>
                                  <p:childTnLst>
                                    <p:set>
                                      <p:cBhvr>
                                        <p:cTn id="84" dur="1" fill="hold">
                                          <p:stCondLst>
                                            <p:cond delay="0"/>
                                          </p:stCondLst>
                                        </p:cTn>
                                        <p:tgtEl>
                                          <p:spTgt spid="40"/>
                                        </p:tgtEl>
                                        <p:attrNameLst>
                                          <p:attrName>style.visibility</p:attrName>
                                        </p:attrNameLst>
                                      </p:cBhvr>
                                      <p:to>
                                        <p:strVal val="hidden"/>
                                      </p:to>
                                    </p:set>
                                  </p:childTnLst>
                                </p:cTn>
                              </p:par>
                            </p:childTnLst>
                          </p:cTn>
                        </p:par>
                        <p:par>
                          <p:cTn id="85" fill="hold">
                            <p:stCondLst>
                              <p:cond delay="26000"/>
                            </p:stCondLst>
                            <p:childTnLst>
                              <p:par>
                                <p:cTn id="86" presetID="1" presetClass="exit" presetSubtype="0" fill="hold" grpId="0" nodeType="afterEffect">
                                  <p:stCondLst>
                                    <p:cond delay="1000"/>
                                  </p:stCondLst>
                                  <p:childTnLst>
                                    <p:set>
                                      <p:cBhvr>
                                        <p:cTn id="87" dur="1" fill="hold">
                                          <p:stCondLst>
                                            <p:cond delay="0"/>
                                          </p:stCondLst>
                                        </p:cTn>
                                        <p:tgtEl>
                                          <p:spTgt spid="39"/>
                                        </p:tgtEl>
                                        <p:attrNameLst>
                                          <p:attrName>style.visibility</p:attrName>
                                        </p:attrNameLst>
                                      </p:cBhvr>
                                      <p:to>
                                        <p:strVal val="hidden"/>
                                      </p:to>
                                    </p:set>
                                  </p:childTnLst>
                                </p:cTn>
                              </p:par>
                            </p:childTnLst>
                          </p:cTn>
                        </p:par>
                        <p:par>
                          <p:cTn id="88" fill="hold">
                            <p:stCondLst>
                              <p:cond delay="27000"/>
                            </p:stCondLst>
                            <p:childTnLst>
                              <p:par>
                                <p:cTn id="89" presetID="1" presetClass="exit" presetSubtype="0" fill="hold" grpId="0" nodeType="afterEffect">
                                  <p:stCondLst>
                                    <p:cond delay="1000"/>
                                  </p:stCondLst>
                                  <p:childTnLst>
                                    <p:set>
                                      <p:cBhvr>
                                        <p:cTn id="90" dur="1" fill="hold">
                                          <p:stCondLst>
                                            <p:cond delay="0"/>
                                          </p:stCondLst>
                                        </p:cTn>
                                        <p:tgtEl>
                                          <p:spTgt spid="38"/>
                                        </p:tgtEl>
                                        <p:attrNameLst>
                                          <p:attrName>style.visibility</p:attrName>
                                        </p:attrNameLst>
                                      </p:cBhvr>
                                      <p:to>
                                        <p:strVal val="hidden"/>
                                      </p:to>
                                    </p:set>
                                  </p:childTnLst>
                                </p:cTn>
                              </p:par>
                            </p:childTnLst>
                          </p:cTn>
                        </p:par>
                        <p:par>
                          <p:cTn id="91" fill="hold">
                            <p:stCondLst>
                              <p:cond delay="28000"/>
                            </p:stCondLst>
                            <p:childTnLst>
                              <p:par>
                                <p:cTn id="92" presetID="1" presetClass="exit" presetSubtype="0" fill="hold" grpId="0" nodeType="afterEffect">
                                  <p:stCondLst>
                                    <p:cond delay="1000"/>
                                  </p:stCondLst>
                                  <p:childTnLst>
                                    <p:set>
                                      <p:cBhvr>
                                        <p:cTn id="93" dur="1" fill="hold">
                                          <p:stCondLst>
                                            <p:cond delay="0"/>
                                          </p:stCondLst>
                                        </p:cTn>
                                        <p:tgtEl>
                                          <p:spTgt spid="37"/>
                                        </p:tgtEl>
                                        <p:attrNameLst>
                                          <p:attrName>style.visibility</p:attrName>
                                        </p:attrNameLst>
                                      </p:cBhvr>
                                      <p:to>
                                        <p:strVal val="hidden"/>
                                      </p:to>
                                    </p:set>
                                  </p:childTnLst>
                                </p:cTn>
                              </p:par>
                            </p:childTnLst>
                          </p:cTn>
                        </p:par>
                        <p:par>
                          <p:cTn id="94" fill="hold">
                            <p:stCondLst>
                              <p:cond delay="29000"/>
                            </p:stCondLst>
                            <p:childTnLst>
                              <p:par>
                                <p:cTn id="95" presetID="1" presetClass="exit" presetSubtype="0" fill="hold" grpId="0" nodeType="afterEffect">
                                  <p:stCondLst>
                                    <p:cond delay="1000"/>
                                  </p:stCondLst>
                                  <p:childTnLst>
                                    <p:set>
                                      <p:cBhvr>
                                        <p:cTn id="96" dur="1" fill="hold">
                                          <p:stCondLst>
                                            <p:cond delay="0"/>
                                          </p:stCondLst>
                                        </p:cTn>
                                        <p:tgtEl>
                                          <p:spTgt spid="36"/>
                                        </p:tgtEl>
                                        <p:attrNameLst>
                                          <p:attrName>style.visibility</p:attrName>
                                        </p:attrNameLst>
                                      </p:cBhvr>
                                      <p:to>
                                        <p:strVal val="hidden"/>
                                      </p:to>
                                    </p:set>
                                  </p:childTnLst>
                                </p:cTn>
                              </p:par>
                            </p:childTnLst>
                          </p:cTn>
                        </p:par>
                        <p:par>
                          <p:cTn id="97" fill="hold">
                            <p:stCondLst>
                              <p:cond delay="30000"/>
                            </p:stCondLst>
                            <p:childTnLst>
                              <p:par>
                                <p:cTn id="98" presetID="1" presetClass="exit" presetSubtype="0" fill="hold" grpId="0" nodeType="afterEffect">
                                  <p:stCondLst>
                                    <p:cond delay="1000"/>
                                  </p:stCondLst>
                                  <p:childTnLst>
                                    <p:set>
                                      <p:cBhvr>
                                        <p:cTn id="99" dur="1" fill="hold">
                                          <p:stCondLst>
                                            <p:cond delay="0"/>
                                          </p:stCondLst>
                                        </p:cTn>
                                        <p:tgtEl>
                                          <p:spTgt spid="35"/>
                                        </p:tgtEl>
                                        <p:attrNameLst>
                                          <p:attrName>style.visibility</p:attrName>
                                        </p:attrNameLst>
                                      </p:cBhvr>
                                      <p:to>
                                        <p:strVal val="hidden"/>
                                      </p:to>
                                    </p:set>
                                  </p:childTnLst>
                                </p:cTn>
                              </p:par>
                            </p:childTnLst>
                          </p:cTn>
                        </p:par>
                        <p:par>
                          <p:cTn id="100" fill="hold">
                            <p:stCondLst>
                              <p:cond delay="31000"/>
                            </p:stCondLst>
                            <p:childTnLst>
                              <p:par>
                                <p:cTn id="101" presetID="1" presetClass="exit" presetSubtype="0" fill="hold" grpId="0" nodeType="afterEffect">
                                  <p:stCondLst>
                                    <p:cond delay="1000"/>
                                  </p:stCondLst>
                                  <p:childTnLst>
                                    <p:set>
                                      <p:cBhvr>
                                        <p:cTn id="102" dur="1" fill="hold">
                                          <p:stCondLst>
                                            <p:cond delay="0"/>
                                          </p:stCondLst>
                                        </p:cTn>
                                        <p:tgtEl>
                                          <p:spTgt spid="34"/>
                                        </p:tgtEl>
                                        <p:attrNameLst>
                                          <p:attrName>style.visibility</p:attrName>
                                        </p:attrNameLst>
                                      </p:cBhvr>
                                      <p:to>
                                        <p:strVal val="hidden"/>
                                      </p:to>
                                    </p:set>
                                  </p:childTnLst>
                                </p:cTn>
                              </p:par>
                            </p:childTnLst>
                          </p:cTn>
                        </p:par>
                        <p:par>
                          <p:cTn id="103" fill="hold">
                            <p:stCondLst>
                              <p:cond delay="32000"/>
                            </p:stCondLst>
                            <p:childTnLst>
                              <p:par>
                                <p:cTn id="104" presetID="1" presetClass="exit" presetSubtype="0" fill="hold" grpId="0" nodeType="afterEffect">
                                  <p:stCondLst>
                                    <p:cond delay="1000"/>
                                  </p:stCondLst>
                                  <p:childTnLst>
                                    <p:set>
                                      <p:cBhvr>
                                        <p:cTn id="105" dur="1" fill="hold">
                                          <p:stCondLst>
                                            <p:cond delay="0"/>
                                          </p:stCondLst>
                                        </p:cTn>
                                        <p:tgtEl>
                                          <p:spTgt spid="33"/>
                                        </p:tgtEl>
                                        <p:attrNameLst>
                                          <p:attrName>style.visibility</p:attrName>
                                        </p:attrNameLst>
                                      </p:cBhvr>
                                      <p:to>
                                        <p:strVal val="hidden"/>
                                      </p:to>
                                    </p:set>
                                  </p:childTnLst>
                                </p:cTn>
                              </p:par>
                            </p:childTnLst>
                          </p:cTn>
                        </p:par>
                        <p:par>
                          <p:cTn id="106" fill="hold">
                            <p:stCondLst>
                              <p:cond delay="33000"/>
                            </p:stCondLst>
                            <p:childTnLst>
                              <p:par>
                                <p:cTn id="107" presetID="1" presetClass="exit" presetSubtype="0" fill="hold" grpId="0" nodeType="afterEffect">
                                  <p:stCondLst>
                                    <p:cond delay="1000"/>
                                  </p:stCondLst>
                                  <p:childTnLst>
                                    <p:set>
                                      <p:cBhvr>
                                        <p:cTn id="108" dur="1" fill="hold">
                                          <p:stCondLst>
                                            <p:cond delay="0"/>
                                          </p:stCondLst>
                                        </p:cTn>
                                        <p:tgtEl>
                                          <p:spTgt spid="32"/>
                                        </p:tgtEl>
                                        <p:attrNameLst>
                                          <p:attrName>style.visibility</p:attrName>
                                        </p:attrNameLst>
                                      </p:cBhvr>
                                      <p:to>
                                        <p:strVal val="hidden"/>
                                      </p:to>
                                    </p:set>
                                  </p:childTnLst>
                                </p:cTn>
                              </p:par>
                            </p:childTnLst>
                          </p:cTn>
                        </p:par>
                        <p:par>
                          <p:cTn id="109" fill="hold">
                            <p:stCondLst>
                              <p:cond delay="34000"/>
                            </p:stCondLst>
                            <p:childTnLst>
                              <p:par>
                                <p:cTn id="110" presetID="1" presetClass="exit" presetSubtype="0" fill="hold" grpId="0" nodeType="afterEffect">
                                  <p:stCondLst>
                                    <p:cond delay="1000"/>
                                  </p:stCondLst>
                                  <p:childTnLst>
                                    <p:set>
                                      <p:cBhvr>
                                        <p:cTn id="111" dur="1" fill="hold">
                                          <p:stCondLst>
                                            <p:cond delay="0"/>
                                          </p:stCondLst>
                                        </p:cTn>
                                        <p:tgtEl>
                                          <p:spTgt spid="31"/>
                                        </p:tgtEl>
                                        <p:attrNameLst>
                                          <p:attrName>style.visibility</p:attrName>
                                        </p:attrNameLst>
                                      </p:cBhvr>
                                      <p:to>
                                        <p:strVal val="hidden"/>
                                      </p:to>
                                    </p:set>
                                  </p:childTnLst>
                                </p:cTn>
                              </p:par>
                            </p:childTnLst>
                          </p:cTn>
                        </p:par>
                        <p:par>
                          <p:cTn id="112" fill="hold">
                            <p:stCondLst>
                              <p:cond delay="35000"/>
                            </p:stCondLst>
                            <p:childTnLst>
                              <p:par>
                                <p:cTn id="113" presetID="1" presetClass="exit" presetSubtype="0" fill="hold" grpId="0" nodeType="afterEffect">
                                  <p:stCondLst>
                                    <p:cond delay="1000"/>
                                  </p:stCondLst>
                                  <p:childTnLst>
                                    <p:set>
                                      <p:cBhvr>
                                        <p:cTn id="114" dur="1" fill="hold">
                                          <p:stCondLst>
                                            <p:cond delay="0"/>
                                          </p:stCondLst>
                                        </p:cTn>
                                        <p:tgtEl>
                                          <p:spTgt spid="30"/>
                                        </p:tgtEl>
                                        <p:attrNameLst>
                                          <p:attrName>style.visibility</p:attrName>
                                        </p:attrNameLst>
                                      </p:cBhvr>
                                      <p:to>
                                        <p:strVal val="hidden"/>
                                      </p:to>
                                    </p:set>
                                  </p:childTnLst>
                                </p:cTn>
                              </p:par>
                            </p:childTnLst>
                          </p:cTn>
                        </p:par>
                        <p:par>
                          <p:cTn id="115" fill="hold">
                            <p:stCondLst>
                              <p:cond delay="36000"/>
                            </p:stCondLst>
                            <p:childTnLst>
                              <p:par>
                                <p:cTn id="116" presetID="1" presetClass="exit" presetSubtype="0" fill="hold" grpId="0" nodeType="afterEffect">
                                  <p:stCondLst>
                                    <p:cond delay="1000"/>
                                  </p:stCondLst>
                                  <p:childTnLst>
                                    <p:set>
                                      <p:cBhvr>
                                        <p:cTn id="117" dur="1" fill="hold">
                                          <p:stCondLst>
                                            <p:cond delay="0"/>
                                          </p:stCondLst>
                                        </p:cTn>
                                        <p:tgtEl>
                                          <p:spTgt spid="29"/>
                                        </p:tgtEl>
                                        <p:attrNameLst>
                                          <p:attrName>style.visibility</p:attrName>
                                        </p:attrNameLst>
                                      </p:cBhvr>
                                      <p:to>
                                        <p:strVal val="hidden"/>
                                      </p:to>
                                    </p:set>
                                  </p:childTnLst>
                                </p:cTn>
                              </p:par>
                            </p:childTnLst>
                          </p:cTn>
                        </p:par>
                        <p:par>
                          <p:cTn id="118" fill="hold">
                            <p:stCondLst>
                              <p:cond delay="37000"/>
                            </p:stCondLst>
                            <p:childTnLst>
                              <p:par>
                                <p:cTn id="119" presetID="1" presetClass="exit" presetSubtype="0" fill="hold" grpId="0" nodeType="afterEffect">
                                  <p:stCondLst>
                                    <p:cond delay="1000"/>
                                  </p:stCondLst>
                                  <p:childTnLst>
                                    <p:set>
                                      <p:cBhvr>
                                        <p:cTn id="120" dur="1" fill="hold">
                                          <p:stCondLst>
                                            <p:cond delay="0"/>
                                          </p:stCondLst>
                                        </p:cTn>
                                        <p:tgtEl>
                                          <p:spTgt spid="28"/>
                                        </p:tgtEl>
                                        <p:attrNameLst>
                                          <p:attrName>style.visibility</p:attrName>
                                        </p:attrNameLst>
                                      </p:cBhvr>
                                      <p:to>
                                        <p:strVal val="hidden"/>
                                      </p:to>
                                    </p:set>
                                  </p:childTnLst>
                                </p:cTn>
                              </p:par>
                            </p:childTnLst>
                          </p:cTn>
                        </p:par>
                        <p:par>
                          <p:cTn id="121" fill="hold">
                            <p:stCondLst>
                              <p:cond delay="38000"/>
                            </p:stCondLst>
                            <p:childTnLst>
                              <p:par>
                                <p:cTn id="122" presetID="1" presetClass="exit" presetSubtype="0" fill="hold" grpId="0" nodeType="afterEffect">
                                  <p:stCondLst>
                                    <p:cond delay="1000"/>
                                  </p:stCondLst>
                                  <p:childTnLst>
                                    <p:set>
                                      <p:cBhvr>
                                        <p:cTn id="123" dur="1" fill="hold">
                                          <p:stCondLst>
                                            <p:cond delay="0"/>
                                          </p:stCondLst>
                                        </p:cTn>
                                        <p:tgtEl>
                                          <p:spTgt spid="27"/>
                                        </p:tgtEl>
                                        <p:attrNameLst>
                                          <p:attrName>style.visibility</p:attrName>
                                        </p:attrNameLst>
                                      </p:cBhvr>
                                      <p:to>
                                        <p:strVal val="hidden"/>
                                      </p:to>
                                    </p:set>
                                  </p:childTnLst>
                                </p:cTn>
                              </p:par>
                            </p:childTnLst>
                          </p:cTn>
                        </p:par>
                        <p:par>
                          <p:cTn id="124" fill="hold">
                            <p:stCondLst>
                              <p:cond delay="39000"/>
                            </p:stCondLst>
                            <p:childTnLst>
                              <p:par>
                                <p:cTn id="125" presetID="1" presetClass="exit" presetSubtype="0" fill="hold" grpId="0" nodeType="afterEffect">
                                  <p:stCondLst>
                                    <p:cond delay="1000"/>
                                  </p:stCondLst>
                                  <p:childTnLst>
                                    <p:set>
                                      <p:cBhvr>
                                        <p:cTn id="126" dur="1" fill="hold">
                                          <p:stCondLst>
                                            <p:cond delay="0"/>
                                          </p:stCondLst>
                                        </p:cTn>
                                        <p:tgtEl>
                                          <p:spTgt spid="26"/>
                                        </p:tgtEl>
                                        <p:attrNameLst>
                                          <p:attrName>style.visibility</p:attrName>
                                        </p:attrNameLst>
                                      </p:cBhvr>
                                      <p:to>
                                        <p:strVal val="hidden"/>
                                      </p:to>
                                    </p:set>
                                  </p:childTnLst>
                                </p:cTn>
                              </p:par>
                            </p:childTnLst>
                          </p:cTn>
                        </p:par>
                        <p:par>
                          <p:cTn id="127" fill="hold">
                            <p:stCondLst>
                              <p:cond delay="40000"/>
                            </p:stCondLst>
                            <p:childTnLst>
                              <p:par>
                                <p:cTn id="128" presetID="1" presetClass="exit" presetSubtype="0" fill="hold" grpId="0" nodeType="afterEffect">
                                  <p:stCondLst>
                                    <p:cond delay="1000"/>
                                  </p:stCondLst>
                                  <p:childTnLst>
                                    <p:set>
                                      <p:cBhvr>
                                        <p:cTn id="129" dur="1" fill="hold">
                                          <p:stCondLst>
                                            <p:cond delay="0"/>
                                          </p:stCondLst>
                                        </p:cTn>
                                        <p:tgtEl>
                                          <p:spTgt spid="25"/>
                                        </p:tgtEl>
                                        <p:attrNameLst>
                                          <p:attrName>style.visibility</p:attrName>
                                        </p:attrNameLst>
                                      </p:cBhvr>
                                      <p:to>
                                        <p:strVal val="hidden"/>
                                      </p:to>
                                    </p:set>
                                  </p:childTnLst>
                                </p:cTn>
                              </p:par>
                            </p:childTnLst>
                          </p:cTn>
                        </p:par>
                        <p:par>
                          <p:cTn id="130" fill="hold">
                            <p:stCondLst>
                              <p:cond delay="41000"/>
                            </p:stCondLst>
                            <p:childTnLst>
                              <p:par>
                                <p:cTn id="131" presetID="1" presetClass="exit" presetSubtype="0" fill="hold" grpId="0" nodeType="afterEffect">
                                  <p:stCondLst>
                                    <p:cond delay="1000"/>
                                  </p:stCondLst>
                                  <p:childTnLst>
                                    <p:set>
                                      <p:cBhvr>
                                        <p:cTn id="132" dur="1" fill="hold">
                                          <p:stCondLst>
                                            <p:cond delay="0"/>
                                          </p:stCondLst>
                                        </p:cTn>
                                        <p:tgtEl>
                                          <p:spTgt spid="24"/>
                                        </p:tgtEl>
                                        <p:attrNameLst>
                                          <p:attrName>style.visibility</p:attrName>
                                        </p:attrNameLst>
                                      </p:cBhvr>
                                      <p:to>
                                        <p:strVal val="hidden"/>
                                      </p:to>
                                    </p:set>
                                  </p:childTnLst>
                                </p:cTn>
                              </p:par>
                            </p:childTnLst>
                          </p:cTn>
                        </p:par>
                        <p:par>
                          <p:cTn id="133" fill="hold">
                            <p:stCondLst>
                              <p:cond delay="42000"/>
                            </p:stCondLst>
                            <p:childTnLst>
                              <p:par>
                                <p:cTn id="134" presetID="1" presetClass="exit" presetSubtype="0" fill="hold" grpId="0" nodeType="afterEffect">
                                  <p:stCondLst>
                                    <p:cond delay="1000"/>
                                  </p:stCondLst>
                                  <p:childTnLst>
                                    <p:set>
                                      <p:cBhvr>
                                        <p:cTn id="135" dur="1" fill="hold">
                                          <p:stCondLst>
                                            <p:cond delay="0"/>
                                          </p:stCondLst>
                                        </p:cTn>
                                        <p:tgtEl>
                                          <p:spTgt spid="23"/>
                                        </p:tgtEl>
                                        <p:attrNameLst>
                                          <p:attrName>style.visibility</p:attrName>
                                        </p:attrNameLst>
                                      </p:cBhvr>
                                      <p:to>
                                        <p:strVal val="hidden"/>
                                      </p:to>
                                    </p:set>
                                  </p:childTnLst>
                                </p:cTn>
                              </p:par>
                            </p:childTnLst>
                          </p:cTn>
                        </p:par>
                        <p:par>
                          <p:cTn id="136" fill="hold">
                            <p:stCondLst>
                              <p:cond delay="43000"/>
                            </p:stCondLst>
                            <p:childTnLst>
                              <p:par>
                                <p:cTn id="137" presetID="1" presetClass="exit" presetSubtype="0" fill="hold" grpId="0" nodeType="afterEffect">
                                  <p:stCondLst>
                                    <p:cond delay="1000"/>
                                  </p:stCondLst>
                                  <p:childTnLst>
                                    <p:set>
                                      <p:cBhvr>
                                        <p:cTn id="138" dur="1" fill="hold">
                                          <p:stCondLst>
                                            <p:cond delay="0"/>
                                          </p:stCondLst>
                                        </p:cTn>
                                        <p:tgtEl>
                                          <p:spTgt spid="22"/>
                                        </p:tgtEl>
                                        <p:attrNameLst>
                                          <p:attrName>style.visibility</p:attrName>
                                        </p:attrNameLst>
                                      </p:cBhvr>
                                      <p:to>
                                        <p:strVal val="hidden"/>
                                      </p:to>
                                    </p:set>
                                  </p:childTnLst>
                                </p:cTn>
                              </p:par>
                            </p:childTnLst>
                          </p:cTn>
                        </p:par>
                        <p:par>
                          <p:cTn id="139" fill="hold">
                            <p:stCondLst>
                              <p:cond delay="44000"/>
                            </p:stCondLst>
                            <p:childTnLst>
                              <p:par>
                                <p:cTn id="140" presetID="1" presetClass="exit" presetSubtype="0" fill="hold" grpId="0" nodeType="afterEffect">
                                  <p:stCondLst>
                                    <p:cond delay="1000"/>
                                  </p:stCondLst>
                                  <p:childTnLst>
                                    <p:set>
                                      <p:cBhvr>
                                        <p:cTn id="141" dur="1" fill="hold">
                                          <p:stCondLst>
                                            <p:cond delay="0"/>
                                          </p:stCondLst>
                                        </p:cTn>
                                        <p:tgtEl>
                                          <p:spTgt spid="21"/>
                                        </p:tgtEl>
                                        <p:attrNameLst>
                                          <p:attrName>style.visibility</p:attrName>
                                        </p:attrNameLst>
                                      </p:cBhvr>
                                      <p:to>
                                        <p:strVal val="hidden"/>
                                      </p:to>
                                    </p:set>
                                  </p:childTnLst>
                                </p:cTn>
                              </p:par>
                            </p:childTnLst>
                          </p:cTn>
                        </p:par>
                        <p:par>
                          <p:cTn id="142" fill="hold">
                            <p:stCondLst>
                              <p:cond delay="45000"/>
                            </p:stCondLst>
                            <p:childTnLst>
                              <p:par>
                                <p:cTn id="143" presetID="1" presetClass="exit" presetSubtype="0" fill="hold" grpId="0" nodeType="afterEffect">
                                  <p:stCondLst>
                                    <p:cond delay="1000"/>
                                  </p:stCondLst>
                                  <p:childTnLst>
                                    <p:set>
                                      <p:cBhvr>
                                        <p:cTn id="144" dur="1" fill="hold">
                                          <p:stCondLst>
                                            <p:cond delay="0"/>
                                          </p:stCondLst>
                                        </p:cTn>
                                        <p:tgtEl>
                                          <p:spTgt spid="20"/>
                                        </p:tgtEl>
                                        <p:attrNameLst>
                                          <p:attrName>style.visibility</p:attrName>
                                        </p:attrNameLst>
                                      </p:cBhvr>
                                      <p:to>
                                        <p:strVal val="hidden"/>
                                      </p:to>
                                    </p:set>
                                  </p:childTnLst>
                                </p:cTn>
                              </p:par>
                            </p:childTnLst>
                          </p:cTn>
                        </p:par>
                        <p:par>
                          <p:cTn id="145" fill="hold">
                            <p:stCondLst>
                              <p:cond delay="46000"/>
                            </p:stCondLst>
                            <p:childTnLst>
                              <p:par>
                                <p:cTn id="146" presetID="1" presetClass="exit" presetSubtype="0" fill="hold" grpId="0" nodeType="afterEffect">
                                  <p:stCondLst>
                                    <p:cond delay="1000"/>
                                  </p:stCondLst>
                                  <p:childTnLst>
                                    <p:set>
                                      <p:cBhvr>
                                        <p:cTn id="147" dur="1" fill="hold">
                                          <p:stCondLst>
                                            <p:cond delay="0"/>
                                          </p:stCondLst>
                                        </p:cTn>
                                        <p:tgtEl>
                                          <p:spTgt spid="19"/>
                                        </p:tgtEl>
                                        <p:attrNameLst>
                                          <p:attrName>style.visibility</p:attrName>
                                        </p:attrNameLst>
                                      </p:cBhvr>
                                      <p:to>
                                        <p:strVal val="hidden"/>
                                      </p:to>
                                    </p:set>
                                  </p:childTnLst>
                                </p:cTn>
                              </p:par>
                            </p:childTnLst>
                          </p:cTn>
                        </p:par>
                        <p:par>
                          <p:cTn id="148" fill="hold">
                            <p:stCondLst>
                              <p:cond delay="47000"/>
                            </p:stCondLst>
                            <p:childTnLst>
                              <p:par>
                                <p:cTn id="149" presetID="1" presetClass="exit" presetSubtype="0" fill="hold" grpId="0" nodeType="afterEffect">
                                  <p:stCondLst>
                                    <p:cond delay="1000"/>
                                  </p:stCondLst>
                                  <p:childTnLst>
                                    <p:set>
                                      <p:cBhvr>
                                        <p:cTn id="150" dur="1" fill="hold">
                                          <p:stCondLst>
                                            <p:cond delay="0"/>
                                          </p:stCondLst>
                                        </p:cTn>
                                        <p:tgtEl>
                                          <p:spTgt spid="18"/>
                                        </p:tgtEl>
                                        <p:attrNameLst>
                                          <p:attrName>style.visibility</p:attrName>
                                        </p:attrNameLst>
                                      </p:cBhvr>
                                      <p:to>
                                        <p:strVal val="hidden"/>
                                      </p:to>
                                    </p:set>
                                  </p:childTnLst>
                                </p:cTn>
                              </p:par>
                            </p:childTnLst>
                          </p:cTn>
                        </p:par>
                        <p:par>
                          <p:cTn id="151" fill="hold">
                            <p:stCondLst>
                              <p:cond delay="48000"/>
                            </p:stCondLst>
                            <p:childTnLst>
                              <p:par>
                                <p:cTn id="152" presetID="1" presetClass="exit" presetSubtype="0" fill="hold" grpId="0" nodeType="afterEffect">
                                  <p:stCondLst>
                                    <p:cond delay="1000"/>
                                  </p:stCondLst>
                                  <p:childTnLst>
                                    <p:set>
                                      <p:cBhvr>
                                        <p:cTn id="153" dur="1" fill="hold">
                                          <p:stCondLst>
                                            <p:cond delay="0"/>
                                          </p:stCondLst>
                                        </p:cTn>
                                        <p:tgtEl>
                                          <p:spTgt spid="17"/>
                                        </p:tgtEl>
                                        <p:attrNameLst>
                                          <p:attrName>style.visibility</p:attrName>
                                        </p:attrNameLst>
                                      </p:cBhvr>
                                      <p:to>
                                        <p:strVal val="hidden"/>
                                      </p:to>
                                    </p:set>
                                  </p:childTnLst>
                                </p:cTn>
                              </p:par>
                            </p:childTnLst>
                          </p:cTn>
                        </p:par>
                        <p:par>
                          <p:cTn id="154" fill="hold">
                            <p:stCondLst>
                              <p:cond delay="49000"/>
                            </p:stCondLst>
                            <p:childTnLst>
                              <p:par>
                                <p:cTn id="155" presetID="1" presetClass="exit" presetSubtype="0" fill="hold" grpId="0" nodeType="afterEffect">
                                  <p:stCondLst>
                                    <p:cond delay="1000"/>
                                  </p:stCondLst>
                                  <p:childTnLst>
                                    <p:set>
                                      <p:cBhvr>
                                        <p:cTn id="156" dur="1" fill="hold">
                                          <p:stCondLst>
                                            <p:cond delay="0"/>
                                          </p:stCondLst>
                                        </p:cTn>
                                        <p:tgtEl>
                                          <p:spTgt spid="16"/>
                                        </p:tgtEl>
                                        <p:attrNameLst>
                                          <p:attrName>style.visibility</p:attrName>
                                        </p:attrNameLst>
                                      </p:cBhvr>
                                      <p:to>
                                        <p:strVal val="hidden"/>
                                      </p:to>
                                    </p:set>
                                  </p:childTnLst>
                                </p:cTn>
                              </p:par>
                            </p:childTnLst>
                          </p:cTn>
                        </p:par>
                        <p:par>
                          <p:cTn id="157" fill="hold">
                            <p:stCondLst>
                              <p:cond delay="50000"/>
                            </p:stCondLst>
                            <p:childTnLst>
                              <p:par>
                                <p:cTn id="158" presetID="1" presetClass="exit" presetSubtype="0" fill="hold" grpId="0" nodeType="afterEffect">
                                  <p:stCondLst>
                                    <p:cond delay="1000"/>
                                  </p:stCondLst>
                                  <p:childTnLst>
                                    <p:set>
                                      <p:cBhvr>
                                        <p:cTn id="159" dur="1" fill="hold">
                                          <p:stCondLst>
                                            <p:cond delay="0"/>
                                          </p:stCondLst>
                                        </p:cTn>
                                        <p:tgtEl>
                                          <p:spTgt spid="15"/>
                                        </p:tgtEl>
                                        <p:attrNameLst>
                                          <p:attrName>style.visibility</p:attrName>
                                        </p:attrNameLst>
                                      </p:cBhvr>
                                      <p:to>
                                        <p:strVal val="hidden"/>
                                      </p:to>
                                    </p:set>
                                  </p:childTnLst>
                                </p:cTn>
                              </p:par>
                            </p:childTnLst>
                          </p:cTn>
                        </p:par>
                        <p:par>
                          <p:cTn id="160" fill="hold">
                            <p:stCondLst>
                              <p:cond delay="51000"/>
                            </p:stCondLst>
                            <p:childTnLst>
                              <p:par>
                                <p:cTn id="161" presetID="1" presetClass="exit" presetSubtype="0" fill="hold" grpId="0" nodeType="afterEffect">
                                  <p:stCondLst>
                                    <p:cond delay="1000"/>
                                  </p:stCondLst>
                                  <p:childTnLst>
                                    <p:set>
                                      <p:cBhvr>
                                        <p:cTn id="162" dur="1" fill="hold">
                                          <p:stCondLst>
                                            <p:cond delay="0"/>
                                          </p:stCondLst>
                                        </p:cTn>
                                        <p:tgtEl>
                                          <p:spTgt spid="14"/>
                                        </p:tgtEl>
                                        <p:attrNameLst>
                                          <p:attrName>style.visibility</p:attrName>
                                        </p:attrNameLst>
                                      </p:cBhvr>
                                      <p:to>
                                        <p:strVal val="hidden"/>
                                      </p:to>
                                    </p:set>
                                  </p:childTnLst>
                                </p:cTn>
                              </p:par>
                            </p:childTnLst>
                          </p:cTn>
                        </p:par>
                        <p:par>
                          <p:cTn id="163" fill="hold">
                            <p:stCondLst>
                              <p:cond delay="52000"/>
                            </p:stCondLst>
                            <p:childTnLst>
                              <p:par>
                                <p:cTn id="164" presetID="1" presetClass="exit" presetSubtype="0" fill="hold" grpId="0" nodeType="afterEffect">
                                  <p:stCondLst>
                                    <p:cond delay="1000"/>
                                  </p:stCondLst>
                                  <p:childTnLst>
                                    <p:set>
                                      <p:cBhvr>
                                        <p:cTn id="165" dur="1" fill="hold">
                                          <p:stCondLst>
                                            <p:cond delay="0"/>
                                          </p:stCondLst>
                                        </p:cTn>
                                        <p:tgtEl>
                                          <p:spTgt spid="13"/>
                                        </p:tgtEl>
                                        <p:attrNameLst>
                                          <p:attrName>style.visibility</p:attrName>
                                        </p:attrNameLst>
                                      </p:cBhvr>
                                      <p:to>
                                        <p:strVal val="hidden"/>
                                      </p:to>
                                    </p:set>
                                  </p:childTnLst>
                                </p:cTn>
                              </p:par>
                            </p:childTnLst>
                          </p:cTn>
                        </p:par>
                        <p:par>
                          <p:cTn id="166" fill="hold">
                            <p:stCondLst>
                              <p:cond delay="53000"/>
                            </p:stCondLst>
                            <p:childTnLst>
                              <p:par>
                                <p:cTn id="167" presetID="1" presetClass="exit" presetSubtype="0" fill="hold" grpId="0" nodeType="afterEffect">
                                  <p:stCondLst>
                                    <p:cond delay="1000"/>
                                  </p:stCondLst>
                                  <p:childTnLst>
                                    <p:set>
                                      <p:cBhvr>
                                        <p:cTn id="168" dur="1" fill="hold">
                                          <p:stCondLst>
                                            <p:cond delay="0"/>
                                          </p:stCondLst>
                                        </p:cTn>
                                        <p:tgtEl>
                                          <p:spTgt spid="12"/>
                                        </p:tgtEl>
                                        <p:attrNameLst>
                                          <p:attrName>style.visibility</p:attrName>
                                        </p:attrNameLst>
                                      </p:cBhvr>
                                      <p:to>
                                        <p:strVal val="hidden"/>
                                      </p:to>
                                    </p:set>
                                  </p:childTnLst>
                                </p:cTn>
                              </p:par>
                            </p:childTnLst>
                          </p:cTn>
                        </p:par>
                        <p:par>
                          <p:cTn id="169" fill="hold">
                            <p:stCondLst>
                              <p:cond delay="54000"/>
                            </p:stCondLst>
                            <p:childTnLst>
                              <p:par>
                                <p:cTn id="170" presetID="1" presetClass="exit" presetSubtype="0" fill="hold" grpId="0" nodeType="afterEffect">
                                  <p:stCondLst>
                                    <p:cond delay="1000"/>
                                  </p:stCondLst>
                                  <p:childTnLst>
                                    <p:set>
                                      <p:cBhvr>
                                        <p:cTn id="171" dur="1" fill="hold">
                                          <p:stCondLst>
                                            <p:cond delay="0"/>
                                          </p:stCondLst>
                                        </p:cTn>
                                        <p:tgtEl>
                                          <p:spTgt spid="11"/>
                                        </p:tgtEl>
                                        <p:attrNameLst>
                                          <p:attrName>style.visibility</p:attrName>
                                        </p:attrNameLst>
                                      </p:cBhvr>
                                      <p:to>
                                        <p:strVal val="hidden"/>
                                      </p:to>
                                    </p:set>
                                  </p:childTnLst>
                                </p:cTn>
                              </p:par>
                            </p:childTnLst>
                          </p:cTn>
                        </p:par>
                        <p:par>
                          <p:cTn id="172" fill="hold">
                            <p:stCondLst>
                              <p:cond delay="55000"/>
                            </p:stCondLst>
                            <p:childTnLst>
                              <p:par>
                                <p:cTn id="173" presetID="1" presetClass="exit" presetSubtype="0" fill="hold" grpId="0" nodeType="afterEffect">
                                  <p:stCondLst>
                                    <p:cond delay="1000"/>
                                  </p:stCondLst>
                                  <p:childTnLst>
                                    <p:set>
                                      <p:cBhvr>
                                        <p:cTn id="174" dur="1" fill="hold">
                                          <p:stCondLst>
                                            <p:cond delay="0"/>
                                          </p:stCondLst>
                                        </p:cTn>
                                        <p:tgtEl>
                                          <p:spTgt spid="10"/>
                                        </p:tgtEl>
                                        <p:attrNameLst>
                                          <p:attrName>style.visibility</p:attrName>
                                        </p:attrNameLst>
                                      </p:cBhvr>
                                      <p:to>
                                        <p:strVal val="hidden"/>
                                      </p:to>
                                    </p:set>
                                  </p:childTnLst>
                                </p:cTn>
                              </p:par>
                            </p:childTnLst>
                          </p:cTn>
                        </p:par>
                        <p:par>
                          <p:cTn id="175" fill="hold">
                            <p:stCondLst>
                              <p:cond delay="56000"/>
                            </p:stCondLst>
                            <p:childTnLst>
                              <p:par>
                                <p:cTn id="176" presetID="1" presetClass="exit" presetSubtype="0" fill="hold" grpId="0" nodeType="afterEffect">
                                  <p:stCondLst>
                                    <p:cond delay="1000"/>
                                  </p:stCondLst>
                                  <p:childTnLst>
                                    <p:set>
                                      <p:cBhvr>
                                        <p:cTn id="177" dur="1" fill="hold">
                                          <p:stCondLst>
                                            <p:cond delay="0"/>
                                          </p:stCondLst>
                                        </p:cTn>
                                        <p:tgtEl>
                                          <p:spTgt spid="9"/>
                                        </p:tgtEl>
                                        <p:attrNameLst>
                                          <p:attrName>style.visibility</p:attrName>
                                        </p:attrNameLst>
                                      </p:cBhvr>
                                      <p:to>
                                        <p:strVal val="hidden"/>
                                      </p:to>
                                    </p:set>
                                  </p:childTnLst>
                                </p:cTn>
                              </p:par>
                            </p:childTnLst>
                          </p:cTn>
                        </p:par>
                        <p:par>
                          <p:cTn id="178" fill="hold">
                            <p:stCondLst>
                              <p:cond delay="57000"/>
                            </p:stCondLst>
                            <p:childTnLst>
                              <p:par>
                                <p:cTn id="179" presetID="1" presetClass="exit" presetSubtype="0" fill="hold" grpId="0" nodeType="afterEffect">
                                  <p:stCondLst>
                                    <p:cond delay="1000"/>
                                  </p:stCondLst>
                                  <p:childTnLst>
                                    <p:set>
                                      <p:cBhvr>
                                        <p:cTn id="180" dur="1" fill="hold">
                                          <p:stCondLst>
                                            <p:cond delay="0"/>
                                          </p:stCondLst>
                                        </p:cTn>
                                        <p:tgtEl>
                                          <p:spTgt spid="8"/>
                                        </p:tgtEl>
                                        <p:attrNameLst>
                                          <p:attrName>style.visibility</p:attrName>
                                        </p:attrNameLst>
                                      </p:cBhvr>
                                      <p:to>
                                        <p:strVal val="hidden"/>
                                      </p:to>
                                    </p:set>
                                  </p:childTnLst>
                                </p:cTn>
                              </p:par>
                            </p:childTnLst>
                          </p:cTn>
                        </p:par>
                        <p:par>
                          <p:cTn id="181" fill="hold">
                            <p:stCondLst>
                              <p:cond delay="58000"/>
                            </p:stCondLst>
                            <p:childTnLst>
                              <p:par>
                                <p:cTn id="182" presetID="1" presetClass="exit" presetSubtype="0" fill="hold" grpId="0" nodeType="afterEffect">
                                  <p:stCondLst>
                                    <p:cond delay="1000"/>
                                  </p:stCondLst>
                                  <p:childTnLst>
                                    <p:set>
                                      <p:cBhvr>
                                        <p:cTn id="183"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66"/>
                  </p:tgtEl>
                </p:cond>
              </p:nextCondLst>
            </p:seq>
            <p:seq concurrent="1" nextAc="seek">
              <p:cTn id="184" restart="whenNotActive" fill="hold" evtFilter="cancelBubble" nodeType="interactiveSeq">
                <p:stCondLst>
                  <p:cond evt="onClick" delay="0">
                    <p:tgtEl>
                      <p:spTgt spid="112"/>
                    </p:tgtEl>
                  </p:cond>
                </p:stCondLst>
                <p:endSync evt="end" delay="0">
                  <p:rtn val="all"/>
                </p:endSync>
                <p:childTnLst>
                  <p:par>
                    <p:cTn id="185" fill="hold">
                      <p:stCondLst>
                        <p:cond delay="0"/>
                      </p:stCondLst>
                      <p:childTnLst>
                        <p:par>
                          <p:cTn id="186" fill="hold">
                            <p:stCondLst>
                              <p:cond delay="0"/>
                            </p:stCondLst>
                            <p:childTnLst>
                              <p:par>
                                <p:cTn id="187" presetID="1" presetClass="exit" presetSubtype="0" fill="hold" grpId="0" nodeType="clickEffect">
                                  <p:stCondLst>
                                    <p:cond delay="1000"/>
                                  </p:stCondLst>
                                  <p:childTnLst>
                                    <p:set>
                                      <p:cBhvr>
                                        <p:cTn id="188" dur="1" fill="hold">
                                          <p:stCondLst>
                                            <p:cond delay="0"/>
                                          </p:stCondLst>
                                        </p:cTn>
                                        <p:tgtEl>
                                          <p:spTgt spid="112"/>
                                        </p:tgtEl>
                                        <p:attrNameLst>
                                          <p:attrName>style.visibility</p:attrName>
                                        </p:attrNameLst>
                                      </p:cBhvr>
                                      <p:to>
                                        <p:strVal val="hidden"/>
                                      </p:to>
                                    </p:set>
                                  </p:childTnLst>
                                </p:cTn>
                              </p:par>
                            </p:childTnLst>
                          </p:cTn>
                        </p:par>
                        <p:par>
                          <p:cTn id="189" fill="hold">
                            <p:stCondLst>
                              <p:cond delay="1000"/>
                            </p:stCondLst>
                            <p:childTnLst>
                              <p:par>
                                <p:cTn id="190" presetID="1" presetClass="exit" presetSubtype="0" fill="hold" grpId="0" nodeType="afterEffect">
                                  <p:stCondLst>
                                    <p:cond delay="1000"/>
                                  </p:stCondLst>
                                  <p:childTnLst>
                                    <p:set>
                                      <p:cBhvr>
                                        <p:cTn id="191" dur="1" fill="hold">
                                          <p:stCondLst>
                                            <p:cond delay="0"/>
                                          </p:stCondLst>
                                        </p:cTn>
                                        <p:tgtEl>
                                          <p:spTgt spid="111"/>
                                        </p:tgtEl>
                                        <p:attrNameLst>
                                          <p:attrName>style.visibility</p:attrName>
                                        </p:attrNameLst>
                                      </p:cBhvr>
                                      <p:to>
                                        <p:strVal val="hidden"/>
                                      </p:to>
                                    </p:set>
                                  </p:childTnLst>
                                </p:cTn>
                              </p:par>
                            </p:childTnLst>
                          </p:cTn>
                        </p:par>
                        <p:par>
                          <p:cTn id="192" fill="hold">
                            <p:stCondLst>
                              <p:cond delay="2000"/>
                            </p:stCondLst>
                            <p:childTnLst>
                              <p:par>
                                <p:cTn id="193" presetID="1" presetClass="exit" presetSubtype="0" fill="hold" grpId="0" nodeType="afterEffect">
                                  <p:stCondLst>
                                    <p:cond delay="1000"/>
                                  </p:stCondLst>
                                  <p:childTnLst>
                                    <p:set>
                                      <p:cBhvr>
                                        <p:cTn id="194" dur="1" fill="hold">
                                          <p:stCondLst>
                                            <p:cond delay="0"/>
                                          </p:stCondLst>
                                        </p:cTn>
                                        <p:tgtEl>
                                          <p:spTgt spid="110"/>
                                        </p:tgtEl>
                                        <p:attrNameLst>
                                          <p:attrName>style.visibility</p:attrName>
                                        </p:attrNameLst>
                                      </p:cBhvr>
                                      <p:to>
                                        <p:strVal val="hidden"/>
                                      </p:to>
                                    </p:set>
                                  </p:childTnLst>
                                </p:cTn>
                              </p:par>
                            </p:childTnLst>
                          </p:cTn>
                        </p:par>
                        <p:par>
                          <p:cTn id="195" fill="hold">
                            <p:stCondLst>
                              <p:cond delay="3000"/>
                            </p:stCondLst>
                            <p:childTnLst>
                              <p:par>
                                <p:cTn id="196" presetID="1" presetClass="exit" presetSubtype="0" fill="hold" grpId="0" nodeType="afterEffect">
                                  <p:stCondLst>
                                    <p:cond delay="1000"/>
                                  </p:stCondLst>
                                  <p:childTnLst>
                                    <p:set>
                                      <p:cBhvr>
                                        <p:cTn id="197" dur="1" fill="hold">
                                          <p:stCondLst>
                                            <p:cond delay="0"/>
                                          </p:stCondLst>
                                        </p:cTn>
                                        <p:tgtEl>
                                          <p:spTgt spid="109"/>
                                        </p:tgtEl>
                                        <p:attrNameLst>
                                          <p:attrName>style.visibility</p:attrName>
                                        </p:attrNameLst>
                                      </p:cBhvr>
                                      <p:to>
                                        <p:strVal val="hidden"/>
                                      </p:to>
                                    </p:set>
                                  </p:childTnLst>
                                </p:cTn>
                              </p:par>
                            </p:childTnLst>
                          </p:cTn>
                        </p:par>
                        <p:par>
                          <p:cTn id="198" fill="hold">
                            <p:stCondLst>
                              <p:cond delay="4000"/>
                            </p:stCondLst>
                            <p:childTnLst>
                              <p:par>
                                <p:cTn id="199" presetID="1" presetClass="exit" presetSubtype="0" fill="hold" grpId="0" nodeType="afterEffect">
                                  <p:stCondLst>
                                    <p:cond delay="1000"/>
                                  </p:stCondLst>
                                  <p:childTnLst>
                                    <p:set>
                                      <p:cBhvr>
                                        <p:cTn id="200" dur="1" fill="hold">
                                          <p:stCondLst>
                                            <p:cond delay="0"/>
                                          </p:stCondLst>
                                        </p:cTn>
                                        <p:tgtEl>
                                          <p:spTgt spid="108"/>
                                        </p:tgtEl>
                                        <p:attrNameLst>
                                          <p:attrName>style.visibility</p:attrName>
                                        </p:attrNameLst>
                                      </p:cBhvr>
                                      <p:to>
                                        <p:strVal val="hidden"/>
                                      </p:to>
                                    </p:set>
                                  </p:childTnLst>
                                </p:cTn>
                              </p:par>
                            </p:childTnLst>
                          </p:cTn>
                        </p:par>
                        <p:par>
                          <p:cTn id="201" fill="hold">
                            <p:stCondLst>
                              <p:cond delay="5000"/>
                            </p:stCondLst>
                            <p:childTnLst>
                              <p:par>
                                <p:cTn id="202" presetID="1" presetClass="exit" presetSubtype="0" fill="hold" grpId="0" nodeType="afterEffect">
                                  <p:stCondLst>
                                    <p:cond delay="1000"/>
                                  </p:stCondLst>
                                  <p:childTnLst>
                                    <p:set>
                                      <p:cBhvr>
                                        <p:cTn id="203" dur="1" fill="hold">
                                          <p:stCondLst>
                                            <p:cond delay="0"/>
                                          </p:stCondLst>
                                        </p:cTn>
                                        <p:tgtEl>
                                          <p:spTgt spid="107"/>
                                        </p:tgtEl>
                                        <p:attrNameLst>
                                          <p:attrName>style.visibility</p:attrName>
                                        </p:attrNameLst>
                                      </p:cBhvr>
                                      <p:to>
                                        <p:strVal val="hidden"/>
                                      </p:to>
                                    </p:set>
                                  </p:childTnLst>
                                </p:cTn>
                              </p:par>
                            </p:childTnLst>
                          </p:cTn>
                        </p:par>
                        <p:par>
                          <p:cTn id="204" fill="hold">
                            <p:stCondLst>
                              <p:cond delay="6000"/>
                            </p:stCondLst>
                            <p:childTnLst>
                              <p:par>
                                <p:cTn id="205" presetID="1" presetClass="exit" presetSubtype="0" fill="hold" grpId="0" nodeType="afterEffect">
                                  <p:stCondLst>
                                    <p:cond delay="1000"/>
                                  </p:stCondLst>
                                  <p:childTnLst>
                                    <p:set>
                                      <p:cBhvr>
                                        <p:cTn id="206" dur="1" fill="hold">
                                          <p:stCondLst>
                                            <p:cond delay="0"/>
                                          </p:stCondLst>
                                        </p:cTn>
                                        <p:tgtEl>
                                          <p:spTgt spid="106"/>
                                        </p:tgtEl>
                                        <p:attrNameLst>
                                          <p:attrName>style.visibility</p:attrName>
                                        </p:attrNameLst>
                                      </p:cBhvr>
                                      <p:to>
                                        <p:strVal val="hidden"/>
                                      </p:to>
                                    </p:set>
                                  </p:childTnLst>
                                </p:cTn>
                              </p:par>
                            </p:childTnLst>
                          </p:cTn>
                        </p:par>
                        <p:par>
                          <p:cTn id="207" fill="hold">
                            <p:stCondLst>
                              <p:cond delay="7000"/>
                            </p:stCondLst>
                            <p:childTnLst>
                              <p:par>
                                <p:cTn id="208" presetID="1" presetClass="exit" presetSubtype="0" fill="hold" grpId="0" nodeType="afterEffect">
                                  <p:stCondLst>
                                    <p:cond delay="1000"/>
                                  </p:stCondLst>
                                  <p:childTnLst>
                                    <p:set>
                                      <p:cBhvr>
                                        <p:cTn id="209" dur="1" fill="hold">
                                          <p:stCondLst>
                                            <p:cond delay="0"/>
                                          </p:stCondLst>
                                        </p:cTn>
                                        <p:tgtEl>
                                          <p:spTgt spid="105"/>
                                        </p:tgtEl>
                                        <p:attrNameLst>
                                          <p:attrName>style.visibility</p:attrName>
                                        </p:attrNameLst>
                                      </p:cBhvr>
                                      <p:to>
                                        <p:strVal val="hidden"/>
                                      </p:to>
                                    </p:set>
                                  </p:childTnLst>
                                </p:cTn>
                              </p:par>
                            </p:childTnLst>
                          </p:cTn>
                        </p:par>
                        <p:par>
                          <p:cTn id="210" fill="hold">
                            <p:stCondLst>
                              <p:cond delay="8000"/>
                            </p:stCondLst>
                            <p:childTnLst>
                              <p:par>
                                <p:cTn id="211" presetID="1" presetClass="exit" presetSubtype="0" fill="hold" grpId="0" nodeType="afterEffect">
                                  <p:stCondLst>
                                    <p:cond delay="1000"/>
                                  </p:stCondLst>
                                  <p:childTnLst>
                                    <p:set>
                                      <p:cBhvr>
                                        <p:cTn id="212" dur="1" fill="hold">
                                          <p:stCondLst>
                                            <p:cond delay="0"/>
                                          </p:stCondLst>
                                        </p:cTn>
                                        <p:tgtEl>
                                          <p:spTgt spid="104"/>
                                        </p:tgtEl>
                                        <p:attrNameLst>
                                          <p:attrName>style.visibility</p:attrName>
                                        </p:attrNameLst>
                                      </p:cBhvr>
                                      <p:to>
                                        <p:strVal val="hidden"/>
                                      </p:to>
                                    </p:set>
                                  </p:childTnLst>
                                </p:cTn>
                              </p:par>
                            </p:childTnLst>
                          </p:cTn>
                        </p:par>
                        <p:par>
                          <p:cTn id="213" fill="hold">
                            <p:stCondLst>
                              <p:cond delay="9000"/>
                            </p:stCondLst>
                            <p:childTnLst>
                              <p:par>
                                <p:cTn id="214" presetID="1" presetClass="exit" presetSubtype="0" fill="hold" grpId="0" nodeType="afterEffect">
                                  <p:stCondLst>
                                    <p:cond delay="1000"/>
                                  </p:stCondLst>
                                  <p:childTnLst>
                                    <p:set>
                                      <p:cBhvr>
                                        <p:cTn id="215" dur="1" fill="hold">
                                          <p:stCondLst>
                                            <p:cond delay="0"/>
                                          </p:stCondLst>
                                        </p:cTn>
                                        <p:tgtEl>
                                          <p:spTgt spid="103"/>
                                        </p:tgtEl>
                                        <p:attrNameLst>
                                          <p:attrName>style.visibility</p:attrName>
                                        </p:attrNameLst>
                                      </p:cBhvr>
                                      <p:to>
                                        <p:strVal val="hidden"/>
                                      </p:to>
                                    </p:set>
                                  </p:childTnLst>
                                </p:cTn>
                              </p:par>
                            </p:childTnLst>
                          </p:cTn>
                        </p:par>
                        <p:par>
                          <p:cTn id="216" fill="hold">
                            <p:stCondLst>
                              <p:cond delay="10000"/>
                            </p:stCondLst>
                            <p:childTnLst>
                              <p:par>
                                <p:cTn id="217" presetID="1" presetClass="exit" presetSubtype="0" fill="hold" grpId="0" nodeType="afterEffect">
                                  <p:stCondLst>
                                    <p:cond delay="1000"/>
                                  </p:stCondLst>
                                  <p:childTnLst>
                                    <p:set>
                                      <p:cBhvr>
                                        <p:cTn id="218" dur="1" fill="hold">
                                          <p:stCondLst>
                                            <p:cond delay="0"/>
                                          </p:stCondLst>
                                        </p:cTn>
                                        <p:tgtEl>
                                          <p:spTgt spid="102"/>
                                        </p:tgtEl>
                                        <p:attrNameLst>
                                          <p:attrName>style.visibility</p:attrName>
                                        </p:attrNameLst>
                                      </p:cBhvr>
                                      <p:to>
                                        <p:strVal val="hidden"/>
                                      </p:to>
                                    </p:set>
                                  </p:childTnLst>
                                </p:cTn>
                              </p:par>
                            </p:childTnLst>
                          </p:cTn>
                        </p:par>
                        <p:par>
                          <p:cTn id="219" fill="hold">
                            <p:stCondLst>
                              <p:cond delay="11000"/>
                            </p:stCondLst>
                            <p:childTnLst>
                              <p:par>
                                <p:cTn id="220" presetID="1" presetClass="exit" presetSubtype="0" fill="hold" grpId="0" nodeType="afterEffect">
                                  <p:stCondLst>
                                    <p:cond delay="1000"/>
                                  </p:stCondLst>
                                  <p:childTnLst>
                                    <p:set>
                                      <p:cBhvr>
                                        <p:cTn id="221" dur="1" fill="hold">
                                          <p:stCondLst>
                                            <p:cond delay="0"/>
                                          </p:stCondLst>
                                        </p:cTn>
                                        <p:tgtEl>
                                          <p:spTgt spid="101"/>
                                        </p:tgtEl>
                                        <p:attrNameLst>
                                          <p:attrName>style.visibility</p:attrName>
                                        </p:attrNameLst>
                                      </p:cBhvr>
                                      <p:to>
                                        <p:strVal val="hidden"/>
                                      </p:to>
                                    </p:set>
                                  </p:childTnLst>
                                </p:cTn>
                              </p:par>
                            </p:childTnLst>
                          </p:cTn>
                        </p:par>
                        <p:par>
                          <p:cTn id="222" fill="hold">
                            <p:stCondLst>
                              <p:cond delay="12000"/>
                            </p:stCondLst>
                            <p:childTnLst>
                              <p:par>
                                <p:cTn id="223" presetID="1" presetClass="exit" presetSubtype="0" fill="hold" grpId="0" nodeType="afterEffect">
                                  <p:stCondLst>
                                    <p:cond delay="1000"/>
                                  </p:stCondLst>
                                  <p:childTnLst>
                                    <p:set>
                                      <p:cBhvr>
                                        <p:cTn id="224" dur="1" fill="hold">
                                          <p:stCondLst>
                                            <p:cond delay="0"/>
                                          </p:stCondLst>
                                        </p:cTn>
                                        <p:tgtEl>
                                          <p:spTgt spid="100"/>
                                        </p:tgtEl>
                                        <p:attrNameLst>
                                          <p:attrName>style.visibility</p:attrName>
                                        </p:attrNameLst>
                                      </p:cBhvr>
                                      <p:to>
                                        <p:strVal val="hidden"/>
                                      </p:to>
                                    </p:set>
                                  </p:childTnLst>
                                </p:cTn>
                              </p:par>
                            </p:childTnLst>
                          </p:cTn>
                        </p:par>
                        <p:par>
                          <p:cTn id="225" fill="hold">
                            <p:stCondLst>
                              <p:cond delay="13000"/>
                            </p:stCondLst>
                            <p:childTnLst>
                              <p:par>
                                <p:cTn id="226" presetID="1" presetClass="exit" presetSubtype="0" fill="hold" grpId="0" nodeType="afterEffect">
                                  <p:stCondLst>
                                    <p:cond delay="1000"/>
                                  </p:stCondLst>
                                  <p:childTnLst>
                                    <p:set>
                                      <p:cBhvr>
                                        <p:cTn id="227" dur="1" fill="hold">
                                          <p:stCondLst>
                                            <p:cond delay="0"/>
                                          </p:stCondLst>
                                        </p:cTn>
                                        <p:tgtEl>
                                          <p:spTgt spid="99"/>
                                        </p:tgtEl>
                                        <p:attrNameLst>
                                          <p:attrName>style.visibility</p:attrName>
                                        </p:attrNameLst>
                                      </p:cBhvr>
                                      <p:to>
                                        <p:strVal val="hidden"/>
                                      </p:to>
                                    </p:set>
                                  </p:childTnLst>
                                </p:cTn>
                              </p:par>
                            </p:childTnLst>
                          </p:cTn>
                        </p:par>
                        <p:par>
                          <p:cTn id="228" fill="hold">
                            <p:stCondLst>
                              <p:cond delay="14000"/>
                            </p:stCondLst>
                            <p:childTnLst>
                              <p:par>
                                <p:cTn id="229" presetID="1" presetClass="exit" presetSubtype="0" fill="hold" grpId="0" nodeType="afterEffect">
                                  <p:stCondLst>
                                    <p:cond delay="1000"/>
                                  </p:stCondLst>
                                  <p:childTnLst>
                                    <p:set>
                                      <p:cBhvr>
                                        <p:cTn id="230" dur="1" fill="hold">
                                          <p:stCondLst>
                                            <p:cond delay="0"/>
                                          </p:stCondLst>
                                        </p:cTn>
                                        <p:tgtEl>
                                          <p:spTgt spid="98"/>
                                        </p:tgtEl>
                                        <p:attrNameLst>
                                          <p:attrName>style.visibility</p:attrName>
                                        </p:attrNameLst>
                                      </p:cBhvr>
                                      <p:to>
                                        <p:strVal val="hidden"/>
                                      </p:to>
                                    </p:set>
                                  </p:childTnLst>
                                </p:cTn>
                              </p:par>
                            </p:childTnLst>
                          </p:cTn>
                        </p:par>
                        <p:par>
                          <p:cTn id="231" fill="hold">
                            <p:stCondLst>
                              <p:cond delay="15000"/>
                            </p:stCondLst>
                            <p:childTnLst>
                              <p:par>
                                <p:cTn id="232" presetID="1" presetClass="exit" presetSubtype="0" fill="hold" grpId="0" nodeType="afterEffect">
                                  <p:stCondLst>
                                    <p:cond delay="1000"/>
                                  </p:stCondLst>
                                  <p:childTnLst>
                                    <p:set>
                                      <p:cBhvr>
                                        <p:cTn id="233" dur="1" fill="hold">
                                          <p:stCondLst>
                                            <p:cond delay="0"/>
                                          </p:stCondLst>
                                        </p:cTn>
                                        <p:tgtEl>
                                          <p:spTgt spid="97"/>
                                        </p:tgtEl>
                                        <p:attrNameLst>
                                          <p:attrName>style.visibility</p:attrName>
                                        </p:attrNameLst>
                                      </p:cBhvr>
                                      <p:to>
                                        <p:strVal val="hidden"/>
                                      </p:to>
                                    </p:set>
                                  </p:childTnLst>
                                </p:cTn>
                              </p:par>
                            </p:childTnLst>
                          </p:cTn>
                        </p:par>
                        <p:par>
                          <p:cTn id="234" fill="hold">
                            <p:stCondLst>
                              <p:cond delay="16000"/>
                            </p:stCondLst>
                            <p:childTnLst>
                              <p:par>
                                <p:cTn id="235" presetID="1" presetClass="exit" presetSubtype="0" fill="hold" grpId="0" nodeType="afterEffect">
                                  <p:stCondLst>
                                    <p:cond delay="1000"/>
                                  </p:stCondLst>
                                  <p:childTnLst>
                                    <p:set>
                                      <p:cBhvr>
                                        <p:cTn id="236" dur="1" fill="hold">
                                          <p:stCondLst>
                                            <p:cond delay="0"/>
                                          </p:stCondLst>
                                        </p:cTn>
                                        <p:tgtEl>
                                          <p:spTgt spid="96"/>
                                        </p:tgtEl>
                                        <p:attrNameLst>
                                          <p:attrName>style.visibility</p:attrName>
                                        </p:attrNameLst>
                                      </p:cBhvr>
                                      <p:to>
                                        <p:strVal val="hidden"/>
                                      </p:to>
                                    </p:set>
                                  </p:childTnLst>
                                </p:cTn>
                              </p:par>
                            </p:childTnLst>
                          </p:cTn>
                        </p:par>
                        <p:par>
                          <p:cTn id="237" fill="hold">
                            <p:stCondLst>
                              <p:cond delay="17000"/>
                            </p:stCondLst>
                            <p:childTnLst>
                              <p:par>
                                <p:cTn id="238" presetID="1" presetClass="exit" presetSubtype="0" fill="hold" grpId="0" nodeType="afterEffect">
                                  <p:stCondLst>
                                    <p:cond delay="1000"/>
                                  </p:stCondLst>
                                  <p:childTnLst>
                                    <p:set>
                                      <p:cBhvr>
                                        <p:cTn id="239" dur="1" fill="hold">
                                          <p:stCondLst>
                                            <p:cond delay="0"/>
                                          </p:stCondLst>
                                        </p:cTn>
                                        <p:tgtEl>
                                          <p:spTgt spid="95"/>
                                        </p:tgtEl>
                                        <p:attrNameLst>
                                          <p:attrName>style.visibility</p:attrName>
                                        </p:attrNameLst>
                                      </p:cBhvr>
                                      <p:to>
                                        <p:strVal val="hidden"/>
                                      </p:to>
                                    </p:set>
                                  </p:childTnLst>
                                </p:cTn>
                              </p:par>
                            </p:childTnLst>
                          </p:cTn>
                        </p:par>
                        <p:par>
                          <p:cTn id="240" fill="hold">
                            <p:stCondLst>
                              <p:cond delay="18000"/>
                            </p:stCondLst>
                            <p:childTnLst>
                              <p:par>
                                <p:cTn id="241" presetID="1" presetClass="exit" presetSubtype="0" fill="hold" grpId="0" nodeType="afterEffect">
                                  <p:stCondLst>
                                    <p:cond delay="1000"/>
                                  </p:stCondLst>
                                  <p:childTnLst>
                                    <p:set>
                                      <p:cBhvr>
                                        <p:cTn id="242" dur="1" fill="hold">
                                          <p:stCondLst>
                                            <p:cond delay="0"/>
                                          </p:stCondLst>
                                        </p:cTn>
                                        <p:tgtEl>
                                          <p:spTgt spid="94"/>
                                        </p:tgtEl>
                                        <p:attrNameLst>
                                          <p:attrName>style.visibility</p:attrName>
                                        </p:attrNameLst>
                                      </p:cBhvr>
                                      <p:to>
                                        <p:strVal val="hidden"/>
                                      </p:to>
                                    </p:set>
                                  </p:childTnLst>
                                </p:cTn>
                              </p:par>
                            </p:childTnLst>
                          </p:cTn>
                        </p:par>
                        <p:par>
                          <p:cTn id="243" fill="hold">
                            <p:stCondLst>
                              <p:cond delay="19000"/>
                            </p:stCondLst>
                            <p:childTnLst>
                              <p:par>
                                <p:cTn id="244" presetID="1" presetClass="exit" presetSubtype="0" fill="hold" grpId="0" nodeType="afterEffect">
                                  <p:stCondLst>
                                    <p:cond delay="1000"/>
                                  </p:stCondLst>
                                  <p:childTnLst>
                                    <p:set>
                                      <p:cBhvr>
                                        <p:cTn id="245" dur="1" fill="hold">
                                          <p:stCondLst>
                                            <p:cond delay="0"/>
                                          </p:stCondLst>
                                        </p:cTn>
                                        <p:tgtEl>
                                          <p:spTgt spid="93"/>
                                        </p:tgtEl>
                                        <p:attrNameLst>
                                          <p:attrName>style.visibility</p:attrName>
                                        </p:attrNameLst>
                                      </p:cBhvr>
                                      <p:to>
                                        <p:strVal val="hidden"/>
                                      </p:to>
                                    </p:set>
                                  </p:childTnLst>
                                </p:cTn>
                              </p:par>
                            </p:childTnLst>
                          </p:cTn>
                        </p:par>
                        <p:par>
                          <p:cTn id="246" fill="hold">
                            <p:stCondLst>
                              <p:cond delay="20000"/>
                            </p:stCondLst>
                            <p:childTnLst>
                              <p:par>
                                <p:cTn id="247" presetID="1" presetClass="exit" presetSubtype="0" fill="hold" grpId="0" nodeType="afterEffect">
                                  <p:stCondLst>
                                    <p:cond delay="1000"/>
                                  </p:stCondLst>
                                  <p:childTnLst>
                                    <p:set>
                                      <p:cBhvr>
                                        <p:cTn id="248" dur="1" fill="hold">
                                          <p:stCondLst>
                                            <p:cond delay="0"/>
                                          </p:stCondLst>
                                        </p:cTn>
                                        <p:tgtEl>
                                          <p:spTgt spid="92"/>
                                        </p:tgtEl>
                                        <p:attrNameLst>
                                          <p:attrName>style.visibility</p:attrName>
                                        </p:attrNameLst>
                                      </p:cBhvr>
                                      <p:to>
                                        <p:strVal val="hidden"/>
                                      </p:to>
                                    </p:set>
                                  </p:childTnLst>
                                </p:cTn>
                              </p:par>
                            </p:childTnLst>
                          </p:cTn>
                        </p:par>
                        <p:par>
                          <p:cTn id="249" fill="hold">
                            <p:stCondLst>
                              <p:cond delay="21000"/>
                            </p:stCondLst>
                            <p:childTnLst>
                              <p:par>
                                <p:cTn id="250" presetID="1" presetClass="exit" presetSubtype="0" fill="hold" grpId="0" nodeType="afterEffect">
                                  <p:stCondLst>
                                    <p:cond delay="1000"/>
                                  </p:stCondLst>
                                  <p:childTnLst>
                                    <p:set>
                                      <p:cBhvr>
                                        <p:cTn id="251" dur="1" fill="hold">
                                          <p:stCondLst>
                                            <p:cond delay="0"/>
                                          </p:stCondLst>
                                        </p:cTn>
                                        <p:tgtEl>
                                          <p:spTgt spid="91"/>
                                        </p:tgtEl>
                                        <p:attrNameLst>
                                          <p:attrName>style.visibility</p:attrName>
                                        </p:attrNameLst>
                                      </p:cBhvr>
                                      <p:to>
                                        <p:strVal val="hidden"/>
                                      </p:to>
                                    </p:set>
                                  </p:childTnLst>
                                </p:cTn>
                              </p:par>
                            </p:childTnLst>
                          </p:cTn>
                        </p:par>
                        <p:par>
                          <p:cTn id="252" fill="hold">
                            <p:stCondLst>
                              <p:cond delay="22000"/>
                            </p:stCondLst>
                            <p:childTnLst>
                              <p:par>
                                <p:cTn id="253" presetID="1" presetClass="exit" presetSubtype="0" fill="hold" grpId="0" nodeType="afterEffect">
                                  <p:stCondLst>
                                    <p:cond delay="1000"/>
                                  </p:stCondLst>
                                  <p:childTnLst>
                                    <p:set>
                                      <p:cBhvr>
                                        <p:cTn id="254" dur="1" fill="hold">
                                          <p:stCondLst>
                                            <p:cond delay="0"/>
                                          </p:stCondLst>
                                        </p:cTn>
                                        <p:tgtEl>
                                          <p:spTgt spid="90"/>
                                        </p:tgtEl>
                                        <p:attrNameLst>
                                          <p:attrName>style.visibility</p:attrName>
                                        </p:attrNameLst>
                                      </p:cBhvr>
                                      <p:to>
                                        <p:strVal val="hidden"/>
                                      </p:to>
                                    </p:set>
                                  </p:childTnLst>
                                </p:cTn>
                              </p:par>
                            </p:childTnLst>
                          </p:cTn>
                        </p:par>
                        <p:par>
                          <p:cTn id="255" fill="hold">
                            <p:stCondLst>
                              <p:cond delay="23000"/>
                            </p:stCondLst>
                            <p:childTnLst>
                              <p:par>
                                <p:cTn id="256" presetID="1" presetClass="exit" presetSubtype="0" fill="hold" grpId="0" nodeType="afterEffect">
                                  <p:stCondLst>
                                    <p:cond delay="1000"/>
                                  </p:stCondLst>
                                  <p:childTnLst>
                                    <p:set>
                                      <p:cBhvr>
                                        <p:cTn id="257" dur="1" fill="hold">
                                          <p:stCondLst>
                                            <p:cond delay="0"/>
                                          </p:stCondLst>
                                        </p:cTn>
                                        <p:tgtEl>
                                          <p:spTgt spid="89"/>
                                        </p:tgtEl>
                                        <p:attrNameLst>
                                          <p:attrName>style.visibility</p:attrName>
                                        </p:attrNameLst>
                                      </p:cBhvr>
                                      <p:to>
                                        <p:strVal val="hidden"/>
                                      </p:to>
                                    </p:set>
                                  </p:childTnLst>
                                </p:cTn>
                              </p:par>
                            </p:childTnLst>
                          </p:cTn>
                        </p:par>
                        <p:par>
                          <p:cTn id="258" fill="hold">
                            <p:stCondLst>
                              <p:cond delay="24000"/>
                            </p:stCondLst>
                            <p:childTnLst>
                              <p:par>
                                <p:cTn id="259" presetID="1" presetClass="exit" presetSubtype="0" fill="hold" grpId="0" nodeType="afterEffect">
                                  <p:stCondLst>
                                    <p:cond delay="1000"/>
                                  </p:stCondLst>
                                  <p:childTnLst>
                                    <p:set>
                                      <p:cBhvr>
                                        <p:cTn id="260" dur="1" fill="hold">
                                          <p:stCondLst>
                                            <p:cond delay="0"/>
                                          </p:stCondLst>
                                        </p:cTn>
                                        <p:tgtEl>
                                          <p:spTgt spid="88"/>
                                        </p:tgtEl>
                                        <p:attrNameLst>
                                          <p:attrName>style.visibility</p:attrName>
                                        </p:attrNameLst>
                                      </p:cBhvr>
                                      <p:to>
                                        <p:strVal val="hidden"/>
                                      </p:to>
                                    </p:set>
                                  </p:childTnLst>
                                </p:cTn>
                              </p:par>
                            </p:childTnLst>
                          </p:cTn>
                        </p:par>
                        <p:par>
                          <p:cTn id="261" fill="hold">
                            <p:stCondLst>
                              <p:cond delay="25000"/>
                            </p:stCondLst>
                            <p:childTnLst>
                              <p:par>
                                <p:cTn id="262" presetID="1" presetClass="exit" presetSubtype="0" fill="hold" grpId="0" nodeType="afterEffect">
                                  <p:stCondLst>
                                    <p:cond delay="1000"/>
                                  </p:stCondLst>
                                  <p:childTnLst>
                                    <p:set>
                                      <p:cBhvr>
                                        <p:cTn id="263" dur="1" fill="hold">
                                          <p:stCondLst>
                                            <p:cond delay="0"/>
                                          </p:stCondLst>
                                        </p:cTn>
                                        <p:tgtEl>
                                          <p:spTgt spid="87"/>
                                        </p:tgtEl>
                                        <p:attrNameLst>
                                          <p:attrName>style.visibility</p:attrName>
                                        </p:attrNameLst>
                                      </p:cBhvr>
                                      <p:to>
                                        <p:strVal val="hidden"/>
                                      </p:to>
                                    </p:set>
                                  </p:childTnLst>
                                </p:cTn>
                              </p:par>
                            </p:childTnLst>
                          </p:cTn>
                        </p:par>
                        <p:par>
                          <p:cTn id="264" fill="hold">
                            <p:stCondLst>
                              <p:cond delay="26000"/>
                            </p:stCondLst>
                            <p:childTnLst>
                              <p:par>
                                <p:cTn id="265" presetID="1" presetClass="exit" presetSubtype="0" fill="hold" grpId="0" nodeType="afterEffect">
                                  <p:stCondLst>
                                    <p:cond delay="1000"/>
                                  </p:stCondLst>
                                  <p:childTnLst>
                                    <p:set>
                                      <p:cBhvr>
                                        <p:cTn id="266" dur="1" fill="hold">
                                          <p:stCondLst>
                                            <p:cond delay="0"/>
                                          </p:stCondLst>
                                        </p:cTn>
                                        <p:tgtEl>
                                          <p:spTgt spid="86"/>
                                        </p:tgtEl>
                                        <p:attrNameLst>
                                          <p:attrName>style.visibility</p:attrName>
                                        </p:attrNameLst>
                                      </p:cBhvr>
                                      <p:to>
                                        <p:strVal val="hidden"/>
                                      </p:to>
                                    </p:set>
                                  </p:childTnLst>
                                </p:cTn>
                              </p:par>
                            </p:childTnLst>
                          </p:cTn>
                        </p:par>
                        <p:par>
                          <p:cTn id="267" fill="hold">
                            <p:stCondLst>
                              <p:cond delay="27000"/>
                            </p:stCondLst>
                            <p:childTnLst>
                              <p:par>
                                <p:cTn id="268" presetID="1" presetClass="exit" presetSubtype="0" fill="hold" grpId="0" nodeType="afterEffect">
                                  <p:stCondLst>
                                    <p:cond delay="1000"/>
                                  </p:stCondLst>
                                  <p:childTnLst>
                                    <p:set>
                                      <p:cBhvr>
                                        <p:cTn id="269" dur="1" fill="hold">
                                          <p:stCondLst>
                                            <p:cond delay="0"/>
                                          </p:stCondLst>
                                        </p:cTn>
                                        <p:tgtEl>
                                          <p:spTgt spid="85"/>
                                        </p:tgtEl>
                                        <p:attrNameLst>
                                          <p:attrName>style.visibility</p:attrName>
                                        </p:attrNameLst>
                                      </p:cBhvr>
                                      <p:to>
                                        <p:strVal val="hidden"/>
                                      </p:to>
                                    </p:set>
                                  </p:childTnLst>
                                </p:cTn>
                              </p:par>
                            </p:childTnLst>
                          </p:cTn>
                        </p:par>
                        <p:par>
                          <p:cTn id="270" fill="hold">
                            <p:stCondLst>
                              <p:cond delay="28000"/>
                            </p:stCondLst>
                            <p:childTnLst>
                              <p:par>
                                <p:cTn id="271" presetID="1" presetClass="exit" presetSubtype="0" fill="hold" grpId="0" nodeType="afterEffect">
                                  <p:stCondLst>
                                    <p:cond delay="1000"/>
                                  </p:stCondLst>
                                  <p:childTnLst>
                                    <p:set>
                                      <p:cBhvr>
                                        <p:cTn id="272" dur="1" fill="hold">
                                          <p:stCondLst>
                                            <p:cond delay="0"/>
                                          </p:stCondLst>
                                        </p:cTn>
                                        <p:tgtEl>
                                          <p:spTgt spid="84"/>
                                        </p:tgtEl>
                                        <p:attrNameLst>
                                          <p:attrName>style.visibility</p:attrName>
                                        </p:attrNameLst>
                                      </p:cBhvr>
                                      <p:to>
                                        <p:strVal val="hidden"/>
                                      </p:to>
                                    </p:set>
                                  </p:childTnLst>
                                </p:cTn>
                              </p:par>
                            </p:childTnLst>
                          </p:cTn>
                        </p:par>
                        <p:par>
                          <p:cTn id="273" fill="hold">
                            <p:stCondLst>
                              <p:cond delay="29000"/>
                            </p:stCondLst>
                            <p:childTnLst>
                              <p:par>
                                <p:cTn id="274" presetID="1" presetClass="exit" presetSubtype="0" fill="hold" grpId="0" nodeType="afterEffect">
                                  <p:stCondLst>
                                    <p:cond delay="1000"/>
                                  </p:stCondLst>
                                  <p:childTnLst>
                                    <p:set>
                                      <p:cBhvr>
                                        <p:cTn id="275" dur="1" fill="hold">
                                          <p:stCondLst>
                                            <p:cond delay="0"/>
                                          </p:stCondLst>
                                        </p:cTn>
                                        <p:tgtEl>
                                          <p:spTgt spid="83"/>
                                        </p:tgtEl>
                                        <p:attrNameLst>
                                          <p:attrName>style.visibility</p:attrName>
                                        </p:attrNameLst>
                                      </p:cBhvr>
                                      <p:to>
                                        <p:strVal val="hidden"/>
                                      </p:to>
                                    </p:set>
                                  </p:childTnLst>
                                </p:cTn>
                              </p:par>
                            </p:childTnLst>
                          </p:cTn>
                        </p:par>
                        <p:par>
                          <p:cTn id="276" fill="hold">
                            <p:stCondLst>
                              <p:cond delay="30000"/>
                            </p:stCondLst>
                            <p:childTnLst>
                              <p:par>
                                <p:cTn id="277" presetID="1" presetClass="exit" presetSubtype="0" fill="hold" grpId="0" nodeType="afterEffect">
                                  <p:stCondLst>
                                    <p:cond delay="1000"/>
                                  </p:stCondLst>
                                  <p:childTnLst>
                                    <p:set>
                                      <p:cBhvr>
                                        <p:cTn id="278" dur="1" fill="hold">
                                          <p:stCondLst>
                                            <p:cond delay="0"/>
                                          </p:stCondLst>
                                        </p:cTn>
                                        <p:tgtEl>
                                          <p:spTgt spid="82"/>
                                        </p:tgtEl>
                                        <p:attrNameLst>
                                          <p:attrName>style.visibility</p:attrName>
                                        </p:attrNameLst>
                                      </p:cBhvr>
                                      <p:to>
                                        <p:strVal val="hidden"/>
                                      </p:to>
                                    </p:set>
                                  </p:childTnLst>
                                </p:cTn>
                              </p:par>
                            </p:childTnLst>
                          </p:cTn>
                        </p:par>
                        <p:par>
                          <p:cTn id="279" fill="hold">
                            <p:stCondLst>
                              <p:cond delay="31000"/>
                            </p:stCondLst>
                            <p:childTnLst>
                              <p:par>
                                <p:cTn id="280" presetID="1" presetClass="exit" presetSubtype="0" fill="hold" grpId="0" nodeType="afterEffect">
                                  <p:stCondLst>
                                    <p:cond delay="1000"/>
                                  </p:stCondLst>
                                  <p:childTnLst>
                                    <p:set>
                                      <p:cBhvr>
                                        <p:cTn id="281" dur="1" fill="hold">
                                          <p:stCondLst>
                                            <p:cond delay="0"/>
                                          </p:stCondLst>
                                        </p:cTn>
                                        <p:tgtEl>
                                          <p:spTgt spid="81"/>
                                        </p:tgtEl>
                                        <p:attrNameLst>
                                          <p:attrName>style.visibility</p:attrName>
                                        </p:attrNameLst>
                                      </p:cBhvr>
                                      <p:to>
                                        <p:strVal val="hidden"/>
                                      </p:to>
                                    </p:set>
                                  </p:childTnLst>
                                </p:cTn>
                              </p:par>
                            </p:childTnLst>
                          </p:cTn>
                        </p:par>
                        <p:par>
                          <p:cTn id="282" fill="hold">
                            <p:stCondLst>
                              <p:cond delay="32000"/>
                            </p:stCondLst>
                            <p:childTnLst>
                              <p:par>
                                <p:cTn id="283" presetID="1" presetClass="exit" presetSubtype="0" fill="hold" grpId="0" nodeType="afterEffect">
                                  <p:stCondLst>
                                    <p:cond delay="1000"/>
                                  </p:stCondLst>
                                  <p:childTnLst>
                                    <p:set>
                                      <p:cBhvr>
                                        <p:cTn id="284" dur="1" fill="hold">
                                          <p:stCondLst>
                                            <p:cond delay="0"/>
                                          </p:stCondLst>
                                        </p:cTn>
                                        <p:tgtEl>
                                          <p:spTgt spid="80"/>
                                        </p:tgtEl>
                                        <p:attrNameLst>
                                          <p:attrName>style.visibility</p:attrName>
                                        </p:attrNameLst>
                                      </p:cBhvr>
                                      <p:to>
                                        <p:strVal val="hidden"/>
                                      </p:to>
                                    </p:set>
                                  </p:childTnLst>
                                </p:cTn>
                              </p:par>
                            </p:childTnLst>
                          </p:cTn>
                        </p:par>
                        <p:par>
                          <p:cTn id="285" fill="hold">
                            <p:stCondLst>
                              <p:cond delay="33000"/>
                            </p:stCondLst>
                            <p:childTnLst>
                              <p:par>
                                <p:cTn id="286" presetID="1" presetClass="exit" presetSubtype="0" fill="hold" grpId="0" nodeType="afterEffect">
                                  <p:stCondLst>
                                    <p:cond delay="1000"/>
                                  </p:stCondLst>
                                  <p:childTnLst>
                                    <p:set>
                                      <p:cBhvr>
                                        <p:cTn id="287" dur="1" fill="hold">
                                          <p:stCondLst>
                                            <p:cond delay="0"/>
                                          </p:stCondLst>
                                        </p:cTn>
                                        <p:tgtEl>
                                          <p:spTgt spid="79"/>
                                        </p:tgtEl>
                                        <p:attrNameLst>
                                          <p:attrName>style.visibility</p:attrName>
                                        </p:attrNameLst>
                                      </p:cBhvr>
                                      <p:to>
                                        <p:strVal val="hidden"/>
                                      </p:to>
                                    </p:set>
                                  </p:childTnLst>
                                </p:cTn>
                              </p:par>
                            </p:childTnLst>
                          </p:cTn>
                        </p:par>
                        <p:par>
                          <p:cTn id="288" fill="hold">
                            <p:stCondLst>
                              <p:cond delay="34000"/>
                            </p:stCondLst>
                            <p:childTnLst>
                              <p:par>
                                <p:cTn id="289" presetID="1" presetClass="exit" presetSubtype="0" fill="hold" grpId="0" nodeType="afterEffect">
                                  <p:stCondLst>
                                    <p:cond delay="1000"/>
                                  </p:stCondLst>
                                  <p:childTnLst>
                                    <p:set>
                                      <p:cBhvr>
                                        <p:cTn id="290" dur="1" fill="hold">
                                          <p:stCondLst>
                                            <p:cond delay="0"/>
                                          </p:stCondLst>
                                        </p:cTn>
                                        <p:tgtEl>
                                          <p:spTgt spid="78"/>
                                        </p:tgtEl>
                                        <p:attrNameLst>
                                          <p:attrName>style.visibility</p:attrName>
                                        </p:attrNameLst>
                                      </p:cBhvr>
                                      <p:to>
                                        <p:strVal val="hidden"/>
                                      </p:to>
                                    </p:set>
                                  </p:childTnLst>
                                </p:cTn>
                              </p:par>
                            </p:childTnLst>
                          </p:cTn>
                        </p:par>
                        <p:par>
                          <p:cTn id="291" fill="hold">
                            <p:stCondLst>
                              <p:cond delay="35000"/>
                            </p:stCondLst>
                            <p:childTnLst>
                              <p:par>
                                <p:cTn id="292" presetID="1" presetClass="exit" presetSubtype="0" fill="hold" grpId="0" nodeType="afterEffect">
                                  <p:stCondLst>
                                    <p:cond delay="1000"/>
                                  </p:stCondLst>
                                  <p:childTnLst>
                                    <p:set>
                                      <p:cBhvr>
                                        <p:cTn id="293" dur="1" fill="hold">
                                          <p:stCondLst>
                                            <p:cond delay="0"/>
                                          </p:stCondLst>
                                        </p:cTn>
                                        <p:tgtEl>
                                          <p:spTgt spid="77"/>
                                        </p:tgtEl>
                                        <p:attrNameLst>
                                          <p:attrName>style.visibility</p:attrName>
                                        </p:attrNameLst>
                                      </p:cBhvr>
                                      <p:to>
                                        <p:strVal val="hidden"/>
                                      </p:to>
                                    </p:set>
                                  </p:childTnLst>
                                </p:cTn>
                              </p:par>
                            </p:childTnLst>
                          </p:cTn>
                        </p:par>
                        <p:par>
                          <p:cTn id="294" fill="hold">
                            <p:stCondLst>
                              <p:cond delay="36000"/>
                            </p:stCondLst>
                            <p:childTnLst>
                              <p:par>
                                <p:cTn id="295" presetID="1" presetClass="exit" presetSubtype="0" fill="hold" grpId="0" nodeType="afterEffect">
                                  <p:stCondLst>
                                    <p:cond delay="1000"/>
                                  </p:stCondLst>
                                  <p:childTnLst>
                                    <p:set>
                                      <p:cBhvr>
                                        <p:cTn id="296" dur="1" fill="hold">
                                          <p:stCondLst>
                                            <p:cond delay="0"/>
                                          </p:stCondLst>
                                        </p:cTn>
                                        <p:tgtEl>
                                          <p:spTgt spid="76"/>
                                        </p:tgtEl>
                                        <p:attrNameLst>
                                          <p:attrName>style.visibility</p:attrName>
                                        </p:attrNameLst>
                                      </p:cBhvr>
                                      <p:to>
                                        <p:strVal val="hidden"/>
                                      </p:to>
                                    </p:set>
                                  </p:childTnLst>
                                </p:cTn>
                              </p:par>
                            </p:childTnLst>
                          </p:cTn>
                        </p:par>
                        <p:par>
                          <p:cTn id="297" fill="hold">
                            <p:stCondLst>
                              <p:cond delay="37000"/>
                            </p:stCondLst>
                            <p:childTnLst>
                              <p:par>
                                <p:cTn id="298" presetID="1" presetClass="exit" presetSubtype="0" fill="hold" grpId="0" nodeType="afterEffect">
                                  <p:stCondLst>
                                    <p:cond delay="1000"/>
                                  </p:stCondLst>
                                  <p:childTnLst>
                                    <p:set>
                                      <p:cBhvr>
                                        <p:cTn id="299" dur="1" fill="hold">
                                          <p:stCondLst>
                                            <p:cond delay="0"/>
                                          </p:stCondLst>
                                        </p:cTn>
                                        <p:tgtEl>
                                          <p:spTgt spid="75"/>
                                        </p:tgtEl>
                                        <p:attrNameLst>
                                          <p:attrName>style.visibility</p:attrName>
                                        </p:attrNameLst>
                                      </p:cBhvr>
                                      <p:to>
                                        <p:strVal val="hidden"/>
                                      </p:to>
                                    </p:set>
                                  </p:childTnLst>
                                </p:cTn>
                              </p:par>
                            </p:childTnLst>
                          </p:cTn>
                        </p:par>
                        <p:par>
                          <p:cTn id="300" fill="hold">
                            <p:stCondLst>
                              <p:cond delay="38000"/>
                            </p:stCondLst>
                            <p:childTnLst>
                              <p:par>
                                <p:cTn id="301" presetID="1" presetClass="exit" presetSubtype="0" fill="hold" grpId="0" nodeType="afterEffect">
                                  <p:stCondLst>
                                    <p:cond delay="1000"/>
                                  </p:stCondLst>
                                  <p:childTnLst>
                                    <p:set>
                                      <p:cBhvr>
                                        <p:cTn id="302" dur="1" fill="hold">
                                          <p:stCondLst>
                                            <p:cond delay="0"/>
                                          </p:stCondLst>
                                        </p:cTn>
                                        <p:tgtEl>
                                          <p:spTgt spid="74"/>
                                        </p:tgtEl>
                                        <p:attrNameLst>
                                          <p:attrName>style.visibility</p:attrName>
                                        </p:attrNameLst>
                                      </p:cBhvr>
                                      <p:to>
                                        <p:strVal val="hidden"/>
                                      </p:to>
                                    </p:set>
                                  </p:childTnLst>
                                </p:cTn>
                              </p:par>
                            </p:childTnLst>
                          </p:cTn>
                        </p:par>
                        <p:par>
                          <p:cTn id="303" fill="hold">
                            <p:stCondLst>
                              <p:cond delay="39000"/>
                            </p:stCondLst>
                            <p:childTnLst>
                              <p:par>
                                <p:cTn id="304" presetID="1" presetClass="exit" presetSubtype="0" fill="hold" grpId="0" nodeType="afterEffect">
                                  <p:stCondLst>
                                    <p:cond delay="1000"/>
                                  </p:stCondLst>
                                  <p:childTnLst>
                                    <p:set>
                                      <p:cBhvr>
                                        <p:cTn id="305" dur="1" fill="hold">
                                          <p:stCondLst>
                                            <p:cond delay="0"/>
                                          </p:stCondLst>
                                        </p:cTn>
                                        <p:tgtEl>
                                          <p:spTgt spid="73"/>
                                        </p:tgtEl>
                                        <p:attrNameLst>
                                          <p:attrName>style.visibility</p:attrName>
                                        </p:attrNameLst>
                                      </p:cBhvr>
                                      <p:to>
                                        <p:strVal val="hidden"/>
                                      </p:to>
                                    </p:set>
                                  </p:childTnLst>
                                </p:cTn>
                              </p:par>
                            </p:childTnLst>
                          </p:cTn>
                        </p:par>
                        <p:par>
                          <p:cTn id="306" fill="hold">
                            <p:stCondLst>
                              <p:cond delay="40000"/>
                            </p:stCondLst>
                            <p:childTnLst>
                              <p:par>
                                <p:cTn id="307" presetID="1" presetClass="exit" presetSubtype="0" fill="hold" grpId="0" nodeType="afterEffect">
                                  <p:stCondLst>
                                    <p:cond delay="1000"/>
                                  </p:stCondLst>
                                  <p:childTnLst>
                                    <p:set>
                                      <p:cBhvr>
                                        <p:cTn id="308" dur="1" fill="hold">
                                          <p:stCondLst>
                                            <p:cond delay="0"/>
                                          </p:stCondLst>
                                        </p:cTn>
                                        <p:tgtEl>
                                          <p:spTgt spid="72"/>
                                        </p:tgtEl>
                                        <p:attrNameLst>
                                          <p:attrName>style.visibility</p:attrName>
                                        </p:attrNameLst>
                                      </p:cBhvr>
                                      <p:to>
                                        <p:strVal val="hidden"/>
                                      </p:to>
                                    </p:set>
                                  </p:childTnLst>
                                </p:cTn>
                              </p:par>
                            </p:childTnLst>
                          </p:cTn>
                        </p:par>
                        <p:par>
                          <p:cTn id="309" fill="hold">
                            <p:stCondLst>
                              <p:cond delay="41000"/>
                            </p:stCondLst>
                            <p:childTnLst>
                              <p:par>
                                <p:cTn id="310" presetID="1" presetClass="exit" presetSubtype="0" fill="hold" grpId="0" nodeType="afterEffect">
                                  <p:stCondLst>
                                    <p:cond delay="1000"/>
                                  </p:stCondLst>
                                  <p:childTnLst>
                                    <p:set>
                                      <p:cBhvr>
                                        <p:cTn id="311" dur="1" fill="hold">
                                          <p:stCondLst>
                                            <p:cond delay="0"/>
                                          </p:stCondLst>
                                        </p:cTn>
                                        <p:tgtEl>
                                          <p:spTgt spid="71"/>
                                        </p:tgtEl>
                                        <p:attrNameLst>
                                          <p:attrName>style.visibility</p:attrName>
                                        </p:attrNameLst>
                                      </p:cBhvr>
                                      <p:to>
                                        <p:strVal val="hidden"/>
                                      </p:to>
                                    </p:set>
                                  </p:childTnLst>
                                </p:cTn>
                              </p:par>
                            </p:childTnLst>
                          </p:cTn>
                        </p:par>
                        <p:par>
                          <p:cTn id="312" fill="hold">
                            <p:stCondLst>
                              <p:cond delay="42000"/>
                            </p:stCondLst>
                            <p:childTnLst>
                              <p:par>
                                <p:cTn id="313" presetID="1" presetClass="exit" presetSubtype="0" fill="hold" grpId="0" nodeType="afterEffect">
                                  <p:stCondLst>
                                    <p:cond delay="1000"/>
                                  </p:stCondLst>
                                  <p:childTnLst>
                                    <p:set>
                                      <p:cBhvr>
                                        <p:cTn id="314" dur="1" fill="hold">
                                          <p:stCondLst>
                                            <p:cond delay="0"/>
                                          </p:stCondLst>
                                        </p:cTn>
                                        <p:tgtEl>
                                          <p:spTgt spid="70"/>
                                        </p:tgtEl>
                                        <p:attrNameLst>
                                          <p:attrName>style.visibility</p:attrName>
                                        </p:attrNameLst>
                                      </p:cBhvr>
                                      <p:to>
                                        <p:strVal val="hidden"/>
                                      </p:to>
                                    </p:set>
                                  </p:childTnLst>
                                </p:cTn>
                              </p:par>
                            </p:childTnLst>
                          </p:cTn>
                        </p:par>
                        <p:par>
                          <p:cTn id="315" fill="hold">
                            <p:stCondLst>
                              <p:cond delay="43000"/>
                            </p:stCondLst>
                            <p:childTnLst>
                              <p:par>
                                <p:cTn id="316" presetID="1" presetClass="exit" presetSubtype="0" fill="hold" grpId="0" nodeType="afterEffect">
                                  <p:stCondLst>
                                    <p:cond delay="1000"/>
                                  </p:stCondLst>
                                  <p:childTnLst>
                                    <p:set>
                                      <p:cBhvr>
                                        <p:cTn id="317" dur="1" fill="hold">
                                          <p:stCondLst>
                                            <p:cond delay="0"/>
                                          </p:stCondLst>
                                        </p:cTn>
                                        <p:tgtEl>
                                          <p:spTgt spid="69"/>
                                        </p:tgtEl>
                                        <p:attrNameLst>
                                          <p:attrName>style.visibility</p:attrName>
                                        </p:attrNameLst>
                                      </p:cBhvr>
                                      <p:to>
                                        <p:strVal val="hidden"/>
                                      </p:to>
                                    </p:set>
                                  </p:childTnLst>
                                </p:cTn>
                              </p:par>
                            </p:childTnLst>
                          </p:cTn>
                        </p:par>
                        <p:par>
                          <p:cTn id="318" fill="hold">
                            <p:stCondLst>
                              <p:cond delay="44000"/>
                            </p:stCondLst>
                            <p:childTnLst>
                              <p:par>
                                <p:cTn id="319" presetID="1" presetClass="exit" presetSubtype="0" fill="hold" grpId="0" nodeType="afterEffect">
                                  <p:stCondLst>
                                    <p:cond delay="1000"/>
                                  </p:stCondLst>
                                  <p:childTnLst>
                                    <p:set>
                                      <p:cBhvr>
                                        <p:cTn id="320" dur="1" fill="hold">
                                          <p:stCondLst>
                                            <p:cond delay="0"/>
                                          </p:stCondLst>
                                        </p:cTn>
                                        <p:tgtEl>
                                          <p:spTgt spid="68"/>
                                        </p:tgtEl>
                                        <p:attrNameLst>
                                          <p:attrName>style.visibility</p:attrName>
                                        </p:attrNameLst>
                                      </p:cBhvr>
                                      <p:to>
                                        <p:strVal val="hidden"/>
                                      </p:to>
                                    </p:set>
                                  </p:childTnLst>
                                </p:cTn>
                              </p:par>
                            </p:childTnLst>
                          </p:cTn>
                        </p:par>
                      </p:childTnLst>
                    </p:cTn>
                  </p:par>
                </p:childTnLst>
              </p:cTn>
              <p:nextCondLst>
                <p:cond evt="onClick" delay="0">
                  <p:tgtEl>
                    <p:spTgt spid="112"/>
                  </p:tgtEl>
                </p:cond>
              </p:nextCondLst>
            </p:seq>
            <p:seq concurrent="1" nextAc="seek">
              <p:cTn id="321" restart="whenNotActive" fill="hold" evtFilter="cancelBubble" nodeType="interactiveSeq">
                <p:stCondLst>
                  <p:cond evt="onClick" delay="0">
                    <p:tgtEl>
                      <p:spTgt spid="143"/>
                    </p:tgtEl>
                  </p:cond>
                </p:stCondLst>
                <p:endSync evt="end" delay="0">
                  <p:rtn val="all"/>
                </p:endSync>
                <p:childTnLst>
                  <p:par>
                    <p:cTn id="322" fill="hold">
                      <p:stCondLst>
                        <p:cond delay="0"/>
                      </p:stCondLst>
                      <p:childTnLst>
                        <p:par>
                          <p:cTn id="323" fill="hold">
                            <p:stCondLst>
                              <p:cond delay="0"/>
                            </p:stCondLst>
                            <p:childTnLst>
                              <p:par>
                                <p:cTn id="324" presetID="1" presetClass="exit" presetSubtype="0" fill="hold" grpId="0" nodeType="afterEffect">
                                  <p:stCondLst>
                                    <p:cond delay="1000"/>
                                  </p:stCondLst>
                                  <p:childTnLst>
                                    <p:set>
                                      <p:cBhvr>
                                        <p:cTn id="325" dur="1" fill="hold">
                                          <p:stCondLst>
                                            <p:cond delay="0"/>
                                          </p:stCondLst>
                                        </p:cTn>
                                        <p:tgtEl>
                                          <p:spTgt spid="143"/>
                                        </p:tgtEl>
                                        <p:attrNameLst>
                                          <p:attrName>style.visibility</p:attrName>
                                        </p:attrNameLst>
                                      </p:cBhvr>
                                      <p:to>
                                        <p:strVal val="hidden"/>
                                      </p:to>
                                    </p:set>
                                  </p:childTnLst>
                                </p:cTn>
                              </p:par>
                            </p:childTnLst>
                          </p:cTn>
                        </p:par>
                        <p:par>
                          <p:cTn id="326" fill="hold">
                            <p:stCondLst>
                              <p:cond delay="1000"/>
                            </p:stCondLst>
                            <p:childTnLst>
                              <p:par>
                                <p:cTn id="327" presetID="1" presetClass="exit" presetSubtype="0" fill="hold" grpId="0" nodeType="afterEffect">
                                  <p:stCondLst>
                                    <p:cond delay="1000"/>
                                  </p:stCondLst>
                                  <p:childTnLst>
                                    <p:set>
                                      <p:cBhvr>
                                        <p:cTn id="328" dur="1" fill="hold">
                                          <p:stCondLst>
                                            <p:cond delay="0"/>
                                          </p:stCondLst>
                                        </p:cTn>
                                        <p:tgtEl>
                                          <p:spTgt spid="142"/>
                                        </p:tgtEl>
                                        <p:attrNameLst>
                                          <p:attrName>style.visibility</p:attrName>
                                        </p:attrNameLst>
                                      </p:cBhvr>
                                      <p:to>
                                        <p:strVal val="hidden"/>
                                      </p:to>
                                    </p:set>
                                  </p:childTnLst>
                                </p:cTn>
                              </p:par>
                            </p:childTnLst>
                          </p:cTn>
                        </p:par>
                        <p:par>
                          <p:cTn id="329" fill="hold">
                            <p:stCondLst>
                              <p:cond delay="2000"/>
                            </p:stCondLst>
                            <p:childTnLst>
                              <p:par>
                                <p:cTn id="330" presetID="1" presetClass="exit" presetSubtype="0" fill="hold" grpId="0" nodeType="afterEffect">
                                  <p:stCondLst>
                                    <p:cond delay="1000"/>
                                  </p:stCondLst>
                                  <p:childTnLst>
                                    <p:set>
                                      <p:cBhvr>
                                        <p:cTn id="331" dur="1" fill="hold">
                                          <p:stCondLst>
                                            <p:cond delay="0"/>
                                          </p:stCondLst>
                                        </p:cTn>
                                        <p:tgtEl>
                                          <p:spTgt spid="141"/>
                                        </p:tgtEl>
                                        <p:attrNameLst>
                                          <p:attrName>style.visibility</p:attrName>
                                        </p:attrNameLst>
                                      </p:cBhvr>
                                      <p:to>
                                        <p:strVal val="hidden"/>
                                      </p:to>
                                    </p:set>
                                  </p:childTnLst>
                                </p:cTn>
                              </p:par>
                            </p:childTnLst>
                          </p:cTn>
                        </p:par>
                        <p:par>
                          <p:cTn id="332" fill="hold">
                            <p:stCondLst>
                              <p:cond delay="3000"/>
                            </p:stCondLst>
                            <p:childTnLst>
                              <p:par>
                                <p:cTn id="333" presetID="1" presetClass="exit" presetSubtype="0" fill="hold" grpId="0" nodeType="afterEffect">
                                  <p:stCondLst>
                                    <p:cond delay="1000"/>
                                  </p:stCondLst>
                                  <p:childTnLst>
                                    <p:set>
                                      <p:cBhvr>
                                        <p:cTn id="334" dur="1" fill="hold">
                                          <p:stCondLst>
                                            <p:cond delay="0"/>
                                          </p:stCondLst>
                                        </p:cTn>
                                        <p:tgtEl>
                                          <p:spTgt spid="140"/>
                                        </p:tgtEl>
                                        <p:attrNameLst>
                                          <p:attrName>style.visibility</p:attrName>
                                        </p:attrNameLst>
                                      </p:cBhvr>
                                      <p:to>
                                        <p:strVal val="hidden"/>
                                      </p:to>
                                    </p:set>
                                  </p:childTnLst>
                                </p:cTn>
                              </p:par>
                            </p:childTnLst>
                          </p:cTn>
                        </p:par>
                        <p:par>
                          <p:cTn id="335" fill="hold">
                            <p:stCondLst>
                              <p:cond delay="4000"/>
                            </p:stCondLst>
                            <p:childTnLst>
                              <p:par>
                                <p:cTn id="336" presetID="1" presetClass="exit" presetSubtype="0" fill="hold" grpId="0" nodeType="afterEffect">
                                  <p:stCondLst>
                                    <p:cond delay="1000"/>
                                  </p:stCondLst>
                                  <p:childTnLst>
                                    <p:set>
                                      <p:cBhvr>
                                        <p:cTn id="337" dur="1" fill="hold">
                                          <p:stCondLst>
                                            <p:cond delay="0"/>
                                          </p:stCondLst>
                                        </p:cTn>
                                        <p:tgtEl>
                                          <p:spTgt spid="139"/>
                                        </p:tgtEl>
                                        <p:attrNameLst>
                                          <p:attrName>style.visibility</p:attrName>
                                        </p:attrNameLst>
                                      </p:cBhvr>
                                      <p:to>
                                        <p:strVal val="hidden"/>
                                      </p:to>
                                    </p:set>
                                  </p:childTnLst>
                                </p:cTn>
                              </p:par>
                            </p:childTnLst>
                          </p:cTn>
                        </p:par>
                        <p:par>
                          <p:cTn id="338" fill="hold">
                            <p:stCondLst>
                              <p:cond delay="5000"/>
                            </p:stCondLst>
                            <p:childTnLst>
                              <p:par>
                                <p:cTn id="339" presetID="1" presetClass="exit" presetSubtype="0" fill="hold" grpId="0" nodeType="afterEffect">
                                  <p:stCondLst>
                                    <p:cond delay="1000"/>
                                  </p:stCondLst>
                                  <p:childTnLst>
                                    <p:set>
                                      <p:cBhvr>
                                        <p:cTn id="340" dur="1" fill="hold">
                                          <p:stCondLst>
                                            <p:cond delay="0"/>
                                          </p:stCondLst>
                                        </p:cTn>
                                        <p:tgtEl>
                                          <p:spTgt spid="138"/>
                                        </p:tgtEl>
                                        <p:attrNameLst>
                                          <p:attrName>style.visibility</p:attrName>
                                        </p:attrNameLst>
                                      </p:cBhvr>
                                      <p:to>
                                        <p:strVal val="hidden"/>
                                      </p:to>
                                    </p:set>
                                  </p:childTnLst>
                                </p:cTn>
                              </p:par>
                            </p:childTnLst>
                          </p:cTn>
                        </p:par>
                        <p:par>
                          <p:cTn id="341" fill="hold">
                            <p:stCondLst>
                              <p:cond delay="6000"/>
                            </p:stCondLst>
                            <p:childTnLst>
                              <p:par>
                                <p:cTn id="342" presetID="1" presetClass="exit" presetSubtype="0" fill="hold" grpId="0" nodeType="afterEffect">
                                  <p:stCondLst>
                                    <p:cond delay="1000"/>
                                  </p:stCondLst>
                                  <p:childTnLst>
                                    <p:set>
                                      <p:cBhvr>
                                        <p:cTn id="343" dur="1" fill="hold">
                                          <p:stCondLst>
                                            <p:cond delay="0"/>
                                          </p:stCondLst>
                                        </p:cTn>
                                        <p:tgtEl>
                                          <p:spTgt spid="137"/>
                                        </p:tgtEl>
                                        <p:attrNameLst>
                                          <p:attrName>style.visibility</p:attrName>
                                        </p:attrNameLst>
                                      </p:cBhvr>
                                      <p:to>
                                        <p:strVal val="hidden"/>
                                      </p:to>
                                    </p:set>
                                  </p:childTnLst>
                                </p:cTn>
                              </p:par>
                            </p:childTnLst>
                          </p:cTn>
                        </p:par>
                        <p:par>
                          <p:cTn id="344" fill="hold">
                            <p:stCondLst>
                              <p:cond delay="7000"/>
                            </p:stCondLst>
                            <p:childTnLst>
                              <p:par>
                                <p:cTn id="345" presetID="1" presetClass="exit" presetSubtype="0" fill="hold" grpId="0" nodeType="afterEffect">
                                  <p:stCondLst>
                                    <p:cond delay="1000"/>
                                  </p:stCondLst>
                                  <p:childTnLst>
                                    <p:set>
                                      <p:cBhvr>
                                        <p:cTn id="346" dur="1" fill="hold">
                                          <p:stCondLst>
                                            <p:cond delay="0"/>
                                          </p:stCondLst>
                                        </p:cTn>
                                        <p:tgtEl>
                                          <p:spTgt spid="136"/>
                                        </p:tgtEl>
                                        <p:attrNameLst>
                                          <p:attrName>style.visibility</p:attrName>
                                        </p:attrNameLst>
                                      </p:cBhvr>
                                      <p:to>
                                        <p:strVal val="hidden"/>
                                      </p:to>
                                    </p:set>
                                  </p:childTnLst>
                                </p:cTn>
                              </p:par>
                            </p:childTnLst>
                          </p:cTn>
                        </p:par>
                        <p:par>
                          <p:cTn id="347" fill="hold">
                            <p:stCondLst>
                              <p:cond delay="8000"/>
                            </p:stCondLst>
                            <p:childTnLst>
                              <p:par>
                                <p:cTn id="348" presetID="1" presetClass="exit" presetSubtype="0" fill="hold" grpId="0" nodeType="afterEffect">
                                  <p:stCondLst>
                                    <p:cond delay="1000"/>
                                  </p:stCondLst>
                                  <p:childTnLst>
                                    <p:set>
                                      <p:cBhvr>
                                        <p:cTn id="349" dur="1" fill="hold">
                                          <p:stCondLst>
                                            <p:cond delay="0"/>
                                          </p:stCondLst>
                                        </p:cTn>
                                        <p:tgtEl>
                                          <p:spTgt spid="135"/>
                                        </p:tgtEl>
                                        <p:attrNameLst>
                                          <p:attrName>style.visibility</p:attrName>
                                        </p:attrNameLst>
                                      </p:cBhvr>
                                      <p:to>
                                        <p:strVal val="hidden"/>
                                      </p:to>
                                    </p:set>
                                  </p:childTnLst>
                                </p:cTn>
                              </p:par>
                            </p:childTnLst>
                          </p:cTn>
                        </p:par>
                        <p:par>
                          <p:cTn id="350" fill="hold">
                            <p:stCondLst>
                              <p:cond delay="9000"/>
                            </p:stCondLst>
                            <p:childTnLst>
                              <p:par>
                                <p:cTn id="351" presetID="1" presetClass="exit" presetSubtype="0" fill="hold" grpId="0" nodeType="afterEffect">
                                  <p:stCondLst>
                                    <p:cond delay="1000"/>
                                  </p:stCondLst>
                                  <p:childTnLst>
                                    <p:set>
                                      <p:cBhvr>
                                        <p:cTn id="352" dur="1" fill="hold">
                                          <p:stCondLst>
                                            <p:cond delay="0"/>
                                          </p:stCondLst>
                                        </p:cTn>
                                        <p:tgtEl>
                                          <p:spTgt spid="134"/>
                                        </p:tgtEl>
                                        <p:attrNameLst>
                                          <p:attrName>style.visibility</p:attrName>
                                        </p:attrNameLst>
                                      </p:cBhvr>
                                      <p:to>
                                        <p:strVal val="hidden"/>
                                      </p:to>
                                    </p:set>
                                  </p:childTnLst>
                                </p:cTn>
                              </p:par>
                            </p:childTnLst>
                          </p:cTn>
                        </p:par>
                        <p:par>
                          <p:cTn id="353" fill="hold">
                            <p:stCondLst>
                              <p:cond delay="10000"/>
                            </p:stCondLst>
                            <p:childTnLst>
                              <p:par>
                                <p:cTn id="354" presetID="1" presetClass="exit" presetSubtype="0" fill="hold" grpId="0" nodeType="afterEffect">
                                  <p:stCondLst>
                                    <p:cond delay="1000"/>
                                  </p:stCondLst>
                                  <p:childTnLst>
                                    <p:set>
                                      <p:cBhvr>
                                        <p:cTn id="355" dur="1" fill="hold">
                                          <p:stCondLst>
                                            <p:cond delay="0"/>
                                          </p:stCondLst>
                                        </p:cTn>
                                        <p:tgtEl>
                                          <p:spTgt spid="133"/>
                                        </p:tgtEl>
                                        <p:attrNameLst>
                                          <p:attrName>style.visibility</p:attrName>
                                        </p:attrNameLst>
                                      </p:cBhvr>
                                      <p:to>
                                        <p:strVal val="hidden"/>
                                      </p:to>
                                    </p:set>
                                  </p:childTnLst>
                                </p:cTn>
                              </p:par>
                            </p:childTnLst>
                          </p:cTn>
                        </p:par>
                        <p:par>
                          <p:cTn id="356" fill="hold">
                            <p:stCondLst>
                              <p:cond delay="11000"/>
                            </p:stCondLst>
                            <p:childTnLst>
                              <p:par>
                                <p:cTn id="357" presetID="1" presetClass="exit" presetSubtype="0" fill="hold" grpId="0" nodeType="afterEffect">
                                  <p:stCondLst>
                                    <p:cond delay="1000"/>
                                  </p:stCondLst>
                                  <p:childTnLst>
                                    <p:set>
                                      <p:cBhvr>
                                        <p:cTn id="358" dur="1" fill="hold">
                                          <p:stCondLst>
                                            <p:cond delay="0"/>
                                          </p:stCondLst>
                                        </p:cTn>
                                        <p:tgtEl>
                                          <p:spTgt spid="132"/>
                                        </p:tgtEl>
                                        <p:attrNameLst>
                                          <p:attrName>style.visibility</p:attrName>
                                        </p:attrNameLst>
                                      </p:cBhvr>
                                      <p:to>
                                        <p:strVal val="hidden"/>
                                      </p:to>
                                    </p:set>
                                  </p:childTnLst>
                                </p:cTn>
                              </p:par>
                            </p:childTnLst>
                          </p:cTn>
                        </p:par>
                        <p:par>
                          <p:cTn id="359" fill="hold">
                            <p:stCondLst>
                              <p:cond delay="12000"/>
                            </p:stCondLst>
                            <p:childTnLst>
                              <p:par>
                                <p:cTn id="360" presetID="1" presetClass="exit" presetSubtype="0" fill="hold" grpId="0" nodeType="afterEffect">
                                  <p:stCondLst>
                                    <p:cond delay="1000"/>
                                  </p:stCondLst>
                                  <p:childTnLst>
                                    <p:set>
                                      <p:cBhvr>
                                        <p:cTn id="361" dur="1" fill="hold">
                                          <p:stCondLst>
                                            <p:cond delay="0"/>
                                          </p:stCondLst>
                                        </p:cTn>
                                        <p:tgtEl>
                                          <p:spTgt spid="131"/>
                                        </p:tgtEl>
                                        <p:attrNameLst>
                                          <p:attrName>style.visibility</p:attrName>
                                        </p:attrNameLst>
                                      </p:cBhvr>
                                      <p:to>
                                        <p:strVal val="hidden"/>
                                      </p:to>
                                    </p:set>
                                  </p:childTnLst>
                                </p:cTn>
                              </p:par>
                            </p:childTnLst>
                          </p:cTn>
                        </p:par>
                        <p:par>
                          <p:cTn id="362" fill="hold">
                            <p:stCondLst>
                              <p:cond delay="13000"/>
                            </p:stCondLst>
                            <p:childTnLst>
                              <p:par>
                                <p:cTn id="363" presetID="1" presetClass="exit" presetSubtype="0" fill="hold" grpId="0" nodeType="afterEffect">
                                  <p:stCondLst>
                                    <p:cond delay="1000"/>
                                  </p:stCondLst>
                                  <p:childTnLst>
                                    <p:set>
                                      <p:cBhvr>
                                        <p:cTn id="364" dur="1" fill="hold">
                                          <p:stCondLst>
                                            <p:cond delay="0"/>
                                          </p:stCondLst>
                                        </p:cTn>
                                        <p:tgtEl>
                                          <p:spTgt spid="130"/>
                                        </p:tgtEl>
                                        <p:attrNameLst>
                                          <p:attrName>style.visibility</p:attrName>
                                        </p:attrNameLst>
                                      </p:cBhvr>
                                      <p:to>
                                        <p:strVal val="hidden"/>
                                      </p:to>
                                    </p:set>
                                  </p:childTnLst>
                                </p:cTn>
                              </p:par>
                            </p:childTnLst>
                          </p:cTn>
                        </p:par>
                        <p:par>
                          <p:cTn id="365" fill="hold">
                            <p:stCondLst>
                              <p:cond delay="14000"/>
                            </p:stCondLst>
                            <p:childTnLst>
                              <p:par>
                                <p:cTn id="366" presetID="1" presetClass="exit" presetSubtype="0" fill="hold" grpId="0" nodeType="afterEffect">
                                  <p:stCondLst>
                                    <p:cond delay="1000"/>
                                  </p:stCondLst>
                                  <p:childTnLst>
                                    <p:set>
                                      <p:cBhvr>
                                        <p:cTn id="367" dur="1" fill="hold">
                                          <p:stCondLst>
                                            <p:cond delay="0"/>
                                          </p:stCondLst>
                                        </p:cTn>
                                        <p:tgtEl>
                                          <p:spTgt spid="129"/>
                                        </p:tgtEl>
                                        <p:attrNameLst>
                                          <p:attrName>style.visibility</p:attrName>
                                        </p:attrNameLst>
                                      </p:cBhvr>
                                      <p:to>
                                        <p:strVal val="hidden"/>
                                      </p:to>
                                    </p:set>
                                  </p:childTnLst>
                                </p:cTn>
                              </p:par>
                            </p:childTnLst>
                          </p:cTn>
                        </p:par>
                        <p:par>
                          <p:cTn id="368" fill="hold">
                            <p:stCondLst>
                              <p:cond delay="15000"/>
                            </p:stCondLst>
                            <p:childTnLst>
                              <p:par>
                                <p:cTn id="369" presetID="1" presetClass="exit" presetSubtype="0" fill="hold" grpId="0" nodeType="afterEffect">
                                  <p:stCondLst>
                                    <p:cond delay="1000"/>
                                  </p:stCondLst>
                                  <p:childTnLst>
                                    <p:set>
                                      <p:cBhvr>
                                        <p:cTn id="370" dur="1" fill="hold">
                                          <p:stCondLst>
                                            <p:cond delay="0"/>
                                          </p:stCondLst>
                                        </p:cTn>
                                        <p:tgtEl>
                                          <p:spTgt spid="128"/>
                                        </p:tgtEl>
                                        <p:attrNameLst>
                                          <p:attrName>style.visibility</p:attrName>
                                        </p:attrNameLst>
                                      </p:cBhvr>
                                      <p:to>
                                        <p:strVal val="hidden"/>
                                      </p:to>
                                    </p:set>
                                  </p:childTnLst>
                                </p:cTn>
                              </p:par>
                            </p:childTnLst>
                          </p:cTn>
                        </p:par>
                        <p:par>
                          <p:cTn id="371" fill="hold">
                            <p:stCondLst>
                              <p:cond delay="16000"/>
                            </p:stCondLst>
                            <p:childTnLst>
                              <p:par>
                                <p:cTn id="372" presetID="1" presetClass="exit" presetSubtype="0" fill="hold" grpId="0" nodeType="afterEffect">
                                  <p:stCondLst>
                                    <p:cond delay="1000"/>
                                  </p:stCondLst>
                                  <p:childTnLst>
                                    <p:set>
                                      <p:cBhvr>
                                        <p:cTn id="373" dur="1" fill="hold">
                                          <p:stCondLst>
                                            <p:cond delay="0"/>
                                          </p:stCondLst>
                                        </p:cTn>
                                        <p:tgtEl>
                                          <p:spTgt spid="127"/>
                                        </p:tgtEl>
                                        <p:attrNameLst>
                                          <p:attrName>style.visibility</p:attrName>
                                        </p:attrNameLst>
                                      </p:cBhvr>
                                      <p:to>
                                        <p:strVal val="hidden"/>
                                      </p:to>
                                    </p:set>
                                  </p:childTnLst>
                                </p:cTn>
                              </p:par>
                            </p:childTnLst>
                          </p:cTn>
                        </p:par>
                        <p:par>
                          <p:cTn id="374" fill="hold">
                            <p:stCondLst>
                              <p:cond delay="17000"/>
                            </p:stCondLst>
                            <p:childTnLst>
                              <p:par>
                                <p:cTn id="375" presetID="1" presetClass="exit" presetSubtype="0" fill="hold" grpId="0" nodeType="afterEffect">
                                  <p:stCondLst>
                                    <p:cond delay="1000"/>
                                  </p:stCondLst>
                                  <p:childTnLst>
                                    <p:set>
                                      <p:cBhvr>
                                        <p:cTn id="376" dur="1" fill="hold">
                                          <p:stCondLst>
                                            <p:cond delay="0"/>
                                          </p:stCondLst>
                                        </p:cTn>
                                        <p:tgtEl>
                                          <p:spTgt spid="126"/>
                                        </p:tgtEl>
                                        <p:attrNameLst>
                                          <p:attrName>style.visibility</p:attrName>
                                        </p:attrNameLst>
                                      </p:cBhvr>
                                      <p:to>
                                        <p:strVal val="hidden"/>
                                      </p:to>
                                    </p:set>
                                  </p:childTnLst>
                                </p:cTn>
                              </p:par>
                            </p:childTnLst>
                          </p:cTn>
                        </p:par>
                        <p:par>
                          <p:cTn id="377" fill="hold">
                            <p:stCondLst>
                              <p:cond delay="18000"/>
                            </p:stCondLst>
                            <p:childTnLst>
                              <p:par>
                                <p:cTn id="378" presetID="1" presetClass="exit" presetSubtype="0" fill="hold" grpId="0" nodeType="afterEffect">
                                  <p:stCondLst>
                                    <p:cond delay="1000"/>
                                  </p:stCondLst>
                                  <p:childTnLst>
                                    <p:set>
                                      <p:cBhvr>
                                        <p:cTn id="379" dur="1" fill="hold">
                                          <p:stCondLst>
                                            <p:cond delay="0"/>
                                          </p:stCondLst>
                                        </p:cTn>
                                        <p:tgtEl>
                                          <p:spTgt spid="125"/>
                                        </p:tgtEl>
                                        <p:attrNameLst>
                                          <p:attrName>style.visibility</p:attrName>
                                        </p:attrNameLst>
                                      </p:cBhvr>
                                      <p:to>
                                        <p:strVal val="hidden"/>
                                      </p:to>
                                    </p:set>
                                  </p:childTnLst>
                                </p:cTn>
                              </p:par>
                            </p:childTnLst>
                          </p:cTn>
                        </p:par>
                        <p:par>
                          <p:cTn id="380" fill="hold">
                            <p:stCondLst>
                              <p:cond delay="19000"/>
                            </p:stCondLst>
                            <p:childTnLst>
                              <p:par>
                                <p:cTn id="381" presetID="1" presetClass="exit" presetSubtype="0" fill="hold" grpId="0" nodeType="afterEffect">
                                  <p:stCondLst>
                                    <p:cond delay="1000"/>
                                  </p:stCondLst>
                                  <p:childTnLst>
                                    <p:set>
                                      <p:cBhvr>
                                        <p:cTn id="382" dur="1" fill="hold">
                                          <p:stCondLst>
                                            <p:cond delay="0"/>
                                          </p:stCondLst>
                                        </p:cTn>
                                        <p:tgtEl>
                                          <p:spTgt spid="124"/>
                                        </p:tgtEl>
                                        <p:attrNameLst>
                                          <p:attrName>style.visibility</p:attrName>
                                        </p:attrNameLst>
                                      </p:cBhvr>
                                      <p:to>
                                        <p:strVal val="hidden"/>
                                      </p:to>
                                    </p:set>
                                  </p:childTnLst>
                                </p:cTn>
                              </p:par>
                            </p:childTnLst>
                          </p:cTn>
                        </p:par>
                        <p:par>
                          <p:cTn id="383" fill="hold">
                            <p:stCondLst>
                              <p:cond delay="20000"/>
                            </p:stCondLst>
                            <p:childTnLst>
                              <p:par>
                                <p:cTn id="384" presetID="1" presetClass="exit" presetSubtype="0" fill="hold" grpId="0" nodeType="afterEffect">
                                  <p:stCondLst>
                                    <p:cond delay="1000"/>
                                  </p:stCondLst>
                                  <p:childTnLst>
                                    <p:set>
                                      <p:cBhvr>
                                        <p:cTn id="385" dur="1" fill="hold">
                                          <p:stCondLst>
                                            <p:cond delay="0"/>
                                          </p:stCondLst>
                                        </p:cTn>
                                        <p:tgtEl>
                                          <p:spTgt spid="123"/>
                                        </p:tgtEl>
                                        <p:attrNameLst>
                                          <p:attrName>style.visibility</p:attrName>
                                        </p:attrNameLst>
                                      </p:cBhvr>
                                      <p:to>
                                        <p:strVal val="hidden"/>
                                      </p:to>
                                    </p:set>
                                  </p:childTnLst>
                                </p:cTn>
                              </p:par>
                            </p:childTnLst>
                          </p:cTn>
                        </p:par>
                        <p:par>
                          <p:cTn id="386" fill="hold">
                            <p:stCondLst>
                              <p:cond delay="21000"/>
                            </p:stCondLst>
                            <p:childTnLst>
                              <p:par>
                                <p:cTn id="387" presetID="1" presetClass="exit" presetSubtype="0" fill="hold" grpId="0" nodeType="afterEffect">
                                  <p:stCondLst>
                                    <p:cond delay="1000"/>
                                  </p:stCondLst>
                                  <p:childTnLst>
                                    <p:set>
                                      <p:cBhvr>
                                        <p:cTn id="388" dur="1" fill="hold">
                                          <p:stCondLst>
                                            <p:cond delay="0"/>
                                          </p:stCondLst>
                                        </p:cTn>
                                        <p:tgtEl>
                                          <p:spTgt spid="122"/>
                                        </p:tgtEl>
                                        <p:attrNameLst>
                                          <p:attrName>style.visibility</p:attrName>
                                        </p:attrNameLst>
                                      </p:cBhvr>
                                      <p:to>
                                        <p:strVal val="hidden"/>
                                      </p:to>
                                    </p:set>
                                  </p:childTnLst>
                                </p:cTn>
                              </p:par>
                            </p:childTnLst>
                          </p:cTn>
                        </p:par>
                        <p:par>
                          <p:cTn id="389" fill="hold">
                            <p:stCondLst>
                              <p:cond delay="22000"/>
                            </p:stCondLst>
                            <p:childTnLst>
                              <p:par>
                                <p:cTn id="390" presetID="1" presetClass="exit" presetSubtype="0" fill="hold" grpId="0" nodeType="afterEffect">
                                  <p:stCondLst>
                                    <p:cond delay="1000"/>
                                  </p:stCondLst>
                                  <p:childTnLst>
                                    <p:set>
                                      <p:cBhvr>
                                        <p:cTn id="391" dur="1" fill="hold">
                                          <p:stCondLst>
                                            <p:cond delay="0"/>
                                          </p:stCondLst>
                                        </p:cTn>
                                        <p:tgtEl>
                                          <p:spTgt spid="121"/>
                                        </p:tgtEl>
                                        <p:attrNameLst>
                                          <p:attrName>style.visibility</p:attrName>
                                        </p:attrNameLst>
                                      </p:cBhvr>
                                      <p:to>
                                        <p:strVal val="hidden"/>
                                      </p:to>
                                    </p:set>
                                  </p:childTnLst>
                                </p:cTn>
                              </p:par>
                            </p:childTnLst>
                          </p:cTn>
                        </p:par>
                        <p:par>
                          <p:cTn id="392" fill="hold">
                            <p:stCondLst>
                              <p:cond delay="23000"/>
                            </p:stCondLst>
                            <p:childTnLst>
                              <p:par>
                                <p:cTn id="393" presetID="1" presetClass="exit" presetSubtype="0" fill="hold" grpId="0" nodeType="afterEffect">
                                  <p:stCondLst>
                                    <p:cond delay="1000"/>
                                  </p:stCondLst>
                                  <p:childTnLst>
                                    <p:set>
                                      <p:cBhvr>
                                        <p:cTn id="394" dur="1" fill="hold">
                                          <p:stCondLst>
                                            <p:cond delay="0"/>
                                          </p:stCondLst>
                                        </p:cTn>
                                        <p:tgtEl>
                                          <p:spTgt spid="120"/>
                                        </p:tgtEl>
                                        <p:attrNameLst>
                                          <p:attrName>style.visibility</p:attrName>
                                        </p:attrNameLst>
                                      </p:cBhvr>
                                      <p:to>
                                        <p:strVal val="hidden"/>
                                      </p:to>
                                    </p:set>
                                  </p:childTnLst>
                                </p:cTn>
                              </p:par>
                            </p:childTnLst>
                          </p:cTn>
                        </p:par>
                        <p:par>
                          <p:cTn id="395" fill="hold">
                            <p:stCondLst>
                              <p:cond delay="24000"/>
                            </p:stCondLst>
                            <p:childTnLst>
                              <p:par>
                                <p:cTn id="396" presetID="1" presetClass="exit" presetSubtype="0" fill="hold" grpId="0" nodeType="afterEffect">
                                  <p:stCondLst>
                                    <p:cond delay="1000"/>
                                  </p:stCondLst>
                                  <p:childTnLst>
                                    <p:set>
                                      <p:cBhvr>
                                        <p:cTn id="397" dur="1" fill="hold">
                                          <p:stCondLst>
                                            <p:cond delay="0"/>
                                          </p:stCondLst>
                                        </p:cTn>
                                        <p:tgtEl>
                                          <p:spTgt spid="119"/>
                                        </p:tgtEl>
                                        <p:attrNameLst>
                                          <p:attrName>style.visibility</p:attrName>
                                        </p:attrNameLst>
                                      </p:cBhvr>
                                      <p:to>
                                        <p:strVal val="hidden"/>
                                      </p:to>
                                    </p:set>
                                  </p:childTnLst>
                                </p:cTn>
                              </p:par>
                            </p:childTnLst>
                          </p:cTn>
                        </p:par>
                        <p:par>
                          <p:cTn id="398" fill="hold">
                            <p:stCondLst>
                              <p:cond delay="25000"/>
                            </p:stCondLst>
                            <p:childTnLst>
                              <p:par>
                                <p:cTn id="399" presetID="1" presetClass="exit" presetSubtype="0" fill="hold" grpId="0" nodeType="afterEffect">
                                  <p:stCondLst>
                                    <p:cond delay="1000"/>
                                  </p:stCondLst>
                                  <p:childTnLst>
                                    <p:set>
                                      <p:cBhvr>
                                        <p:cTn id="400" dur="1" fill="hold">
                                          <p:stCondLst>
                                            <p:cond delay="0"/>
                                          </p:stCondLst>
                                        </p:cTn>
                                        <p:tgtEl>
                                          <p:spTgt spid="118"/>
                                        </p:tgtEl>
                                        <p:attrNameLst>
                                          <p:attrName>style.visibility</p:attrName>
                                        </p:attrNameLst>
                                      </p:cBhvr>
                                      <p:to>
                                        <p:strVal val="hidden"/>
                                      </p:to>
                                    </p:set>
                                  </p:childTnLst>
                                </p:cTn>
                              </p:par>
                            </p:childTnLst>
                          </p:cTn>
                        </p:par>
                        <p:par>
                          <p:cTn id="401" fill="hold">
                            <p:stCondLst>
                              <p:cond delay="26000"/>
                            </p:stCondLst>
                            <p:childTnLst>
                              <p:par>
                                <p:cTn id="402" presetID="1" presetClass="exit" presetSubtype="0" fill="hold" grpId="0" nodeType="afterEffect">
                                  <p:stCondLst>
                                    <p:cond delay="1000"/>
                                  </p:stCondLst>
                                  <p:childTnLst>
                                    <p:set>
                                      <p:cBhvr>
                                        <p:cTn id="403" dur="1" fill="hold">
                                          <p:stCondLst>
                                            <p:cond delay="0"/>
                                          </p:stCondLst>
                                        </p:cTn>
                                        <p:tgtEl>
                                          <p:spTgt spid="117"/>
                                        </p:tgtEl>
                                        <p:attrNameLst>
                                          <p:attrName>style.visibility</p:attrName>
                                        </p:attrNameLst>
                                      </p:cBhvr>
                                      <p:to>
                                        <p:strVal val="hidden"/>
                                      </p:to>
                                    </p:set>
                                  </p:childTnLst>
                                </p:cTn>
                              </p:par>
                            </p:childTnLst>
                          </p:cTn>
                        </p:par>
                        <p:par>
                          <p:cTn id="404" fill="hold">
                            <p:stCondLst>
                              <p:cond delay="27000"/>
                            </p:stCondLst>
                            <p:childTnLst>
                              <p:par>
                                <p:cTn id="405" presetID="1" presetClass="exit" presetSubtype="0" fill="hold" grpId="0" nodeType="afterEffect">
                                  <p:stCondLst>
                                    <p:cond delay="1000"/>
                                  </p:stCondLst>
                                  <p:childTnLst>
                                    <p:set>
                                      <p:cBhvr>
                                        <p:cTn id="406" dur="1" fill="hold">
                                          <p:stCondLst>
                                            <p:cond delay="0"/>
                                          </p:stCondLst>
                                        </p:cTn>
                                        <p:tgtEl>
                                          <p:spTgt spid="116"/>
                                        </p:tgtEl>
                                        <p:attrNameLst>
                                          <p:attrName>style.visibility</p:attrName>
                                        </p:attrNameLst>
                                      </p:cBhvr>
                                      <p:to>
                                        <p:strVal val="hidden"/>
                                      </p:to>
                                    </p:set>
                                  </p:childTnLst>
                                </p:cTn>
                              </p:par>
                            </p:childTnLst>
                          </p:cTn>
                        </p:par>
                        <p:par>
                          <p:cTn id="407" fill="hold">
                            <p:stCondLst>
                              <p:cond delay="28000"/>
                            </p:stCondLst>
                            <p:childTnLst>
                              <p:par>
                                <p:cTn id="408" presetID="1" presetClass="exit" presetSubtype="0" fill="hold" grpId="0" nodeType="afterEffect">
                                  <p:stCondLst>
                                    <p:cond delay="1000"/>
                                  </p:stCondLst>
                                  <p:childTnLst>
                                    <p:set>
                                      <p:cBhvr>
                                        <p:cTn id="409" dur="1" fill="hold">
                                          <p:stCondLst>
                                            <p:cond delay="0"/>
                                          </p:stCondLst>
                                        </p:cTn>
                                        <p:tgtEl>
                                          <p:spTgt spid="115"/>
                                        </p:tgtEl>
                                        <p:attrNameLst>
                                          <p:attrName>style.visibility</p:attrName>
                                        </p:attrNameLst>
                                      </p:cBhvr>
                                      <p:to>
                                        <p:strVal val="hidden"/>
                                      </p:to>
                                    </p:set>
                                  </p:childTnLst>
                                </p:cTn>
                              </p:par>
                            </p:childTnLst>
                          </p:cTn>
                        </p:par>
                        <p:par>
                          <p:cTn id="410" fill="hold">
                            <p:stCondLst>
                              <p:cond delay="29000"/>
                            </p:stCondLst>
                            <p:childTnLst>
                              <p:par>
                                <p:cTn id="411" presetID="1" presetClass="exit" presetSubtype="0" fill="hold" grpId="0" nodeType="afterEffect">
                                  <p:stCondLst>
                                    <p:cond delay="1000"/>
                                  </p:stCondLst>
                                  <p:childTnLst>
                                    <p:set>
                                      <p:cBhvr>
                                        <p:cTn id="412" dur="1" fill="hold">
                                          <p:stCondLst>
                                            <p:cond delay="0"/>
                                          </p:stCondLst>
                                        </p:cTn>
                                        <p:tgtEl>
                                          <p:spTgt spid="114"/>
                                        </p:tgtEl>
                                        <p:attrNameLst>
                                          <p:attrName>style.visibility</p:attrName>
                                        </p:attrNameLst>
                                      </p:cBhvr>
                                      <p:to>
                                        <p:strVal val="hidden"/>
                                      </p:to>
                                    </p:set>
                                  </p:childTnLst>
                                </p:cTn>
                              </p:par>
                            </p:childTnLst>
                          </p:cTn>
                        </p:par>
                      </p:childTnLst>
                    </p:cTn>
                  </p:par>
                </p:childTnLst>
              </p:cTn>
              <p:nextCondLst>
                <p:cond evt="onClick" delay="0">
                  <p:tgtEl>
                    <p:spTgt spid="143"/>
                  </p:tgtEl>
                </p:cond>
              </p:nextCondLst>
            </p:seq>
            <p:seq concurrent="1" nextAc="seek">
              <p:cTn id="413" restart="whenNotActive" fill="hold" evtFilter="cancelBubble" nodeType="interactiveSeq">
                <p:stCondLst>
                  <p:cond evt="onClick" delay="0">
                    <p:tgtEl>
                      <p:spTgt spid="164"/>
                    </p:tgtEl>
                  </p:cond>
                </p:stCondLst>
                <p:endSync evt="end" delay="0">
                  <p:rtn val="all"/>
                </p:endSync>
                <p:childTnLst>
                  <p:par>
                    <p:cTn id="414" fill="hold">
                      <p:stCondLst>
                        <p:cond delay="0"/>
                      </p:stCondLst>
                      <p:childTnLst>
                        <p:par>
                          <p:cTn id="415" fill="hold">
                            <p:stCondLst>
                              <p:cond delay="0"/>
                            </p:stCondLst>
                            <p:childTnLst>
                              <p:par>
                                <p:cTn id="416" presetID="1" presetClass="exit" presetSubtype="0" fill="hold" grpId="0" nodeType="afterEffect">
                                  <p:stCondLst>
                                    <p:cond delay="1000"/>
                                  </p:stCondLst>
                                  <p:childTnLst>
                                    <p:set>
                                      <p:cBhvr>
                                        <p:cTn id="417" dur="1" fill="hold">
                                          <p:stCondLst>
                                            <p:cond delay="0"/>
                                          </p:stCondLst>
                                        </p:cTn>
                                        <p:tgtEl>
                                          <p:spTgt spid="164"/>
                                        </p:tgtEl>
                                        <p:attrNameLst>
                                          <p:attrName>style.visibility</p:attrName>
                                        </p:attrNameLst>
                                      </p:cBhvr>
                                      <p:to>
                                        <p:strVal val="hidden"/>
                                      </p:to>
                                    </p:set>
                                  </p:childTnLst>
                                </p:cTn>
                              </p:par>
                            </p:childTnLst>
                          </p:cTn>
                        </p:par>
                        <p:par>
                          <p:cTn id="418" fill="hold">
                            <p:stCondLst>
                              <p:cond delay="1000"/>
                            </p:stCondLst>
                            <p:childTnLst>
                              <p:par>
                                <p:cTn id="419" presetID="1" presetClass="exit" presetSubtype="0" fill="hold" grpId="0" nodeType="afterEffect">
                                  <p:stCondLst>
                                    <p:cond delay="1000"/>
                                  </p:stCondLst>
                                  <p:childTnLst>
                                    <p:set>
                                      <p:cBhvr>
                                        <p:cTn id="420" dur="1" fill="hold">
                                          <p:stCondLst>
                                            <p:cond delay="0"/>
                                          </p:stCondLst>
                                        </p:cTn>
                                        <p:tgtEl>
                                          <p:spTgt spid="163"/>
                                        </p:tgtEl>
                                        <p:attrNameLst>
                                          <p:attrName>style.visibility</p:attrName>
                                        </p:attrNameLst>
                                      </p:cBhvr>
                                      <p:to>
                                        <p:strVal val="hidden"/>
                                      </p:to>
                                    </p:set>
                                  </p:childTnLst>
                                </p:cTn>
                              </p:par>
                            </p:childTnLst>
                          </p:cTn>
                        </p:par>
                        <p:par>
                          <p:cTn id="421" fill="hold">
                            <p:stCondLst>
                              <p:cond delay="2000"/>
                            </p:stCondLst>
                            <p:childTnLst>
                              <p:par>
                                <p:cTn id="422" presetID="1" presetClass="exit" presetSubtype="0" fill="hold" grpId="0" nodeType="afterEffect">
                                  <p:stCondLst>
                                    <p:cond delay="1000"/>
                                  </p:stCondLst>
                                  <p:childTnLst>
                                    <p:set>
                                      <p:cBhvr>
                                        <p:cTn id="423" dur="1" fill="hold">
                                          <p:stCondLst>
                                            <p:cond delay="0"/>
                                          </p:stCondLst>
                                        </p:cTn>
                                        <p:tgtEl>
                                          <p:spTgt spid="162"/>
                                        </p:tgtEl>
                                        <p:attrNameLst>
                                          <p:attrName>style.visibility</p:attrName>
                                        </p:attrNameLst>
                                      </p:cBhvr>
                                      <p:to>
                                        <p:strVal val="hidden"/>
                                      </p:to>
                                    </p:set>
                                  </p:childTnLst>
                                </p:cTn>
                              </p:par>
                            </p:childTnLst>
                          </p:cTn>
                        </p:par>
                        <p:par>
                          <p:cTn id="424" fill="hold">
                            <p:stCondLst>
                              <p:cond delay="3000"/>
                            </p:stCondLst>
                            <p:childTnLst>
                              <p:par>
                                <p:cTn id="425" presetID="1" presetClass="exit" presetSubtype="0" fill="hold" grpId="0" nodeType="afterEffect">
                                  <p:stCondLst>
                                    <p:cond delay="1000"/>
                                  </p:stCondLst>
                                  <p:childTnLst>
                                    <p:set>
                                      <p:cBhvr>
                                        <p:cTn id="426" dur="1" fill="hold">
                                          <p:stCondLst>
                                            <p:cond delay="0"/>
                                          </p:stCondLst>
                                        </p:cTn>
                                        <p:tgtEl>
                                          <p:spTgt spid="161"/>
                                        </p:tgtEl>
                                        <p:attrNameLst>
                                          <p:attrName>style.visibility</p:attrName>
                                        </p:attrNameLst>
                                      </p:cBhvr>
                                      <p:to>
                                        <p:strVal val="hidden"/>
                                      </p:to>
                                    </p:set>
                                  </p:childTnLst>
                                </p:cTn>
                              </p:par>
                            </p:childTnLst>
                          </p:cTn>
                        </p:par>
                        <p:par>
                          <p:cTn id="427" fill="hold">
                            <p:stCondLst>
                              <p:cond delay="4000"/>
                            </p:stCondLst>
                            <p:childTnLst>
                              <p:par>
                                <p:cTn id="428" presetID="1" presetClass="exit" presetSubtype="0" fill="hold" grpId="0" nodeType="afterEffect">
                                  <p:stCondLst>
                                    <p:cond delay="1000"/>
                                  </p:stCondLst>
                                  <p:childTnLst>
                                    <p:set>
                                      <p:cBhvr>
                                        <p:cTn id="429" dur="1" fill="hold">
                                          <p:stCondLst>
                                            <p:cond delay="0"/>
                                          </p:stCondLst>
                                        </p:cTn>
                                        <p:tgtEl>
                                          <p:spTgt spid="160"/>
                                        </p:tgtEl>
                                        <p:attrNameLst>
                                          <p:attrName>style.visibility</p:attrName>
                                        </p:attrNameLst>
                                      </p:cBhvr>
                                      <p:to>
                                        <p:strVal val="hidden"/>
                                      </p:to>
                                    </p:set>
                                  </p:childTnLst>
                                </p:cTn>
                              </p:par>
                            </p:childTnLst>
                          </p:cTn>
                        </p:par>
                        <p:par>
                          <p:cTn id="430" fill="hold">
                            <p:stCondLst>
                              <p:cond delay="5000"/>
                            </p:stCondLst>
                            <p:childTnLst>
                              <p:par>
                                <p:cTn id="431" presetID="1" presetClass="exit" presetSubtype="0" fill="hold" grpId="0" nodeType="afterEffect">
                                  <p:stCondLst>
                                    <p:cond delay="1000"/>
                                  </p:stCondLst>
                                  <p:childTnLst>
                                    <p:set>
                                      <p:cBhvr>
                                        <p:cTn id="432" dur="1" fill="hold">
                                          <p:stCondLst>
                                            <p:cond delay="0"/>
                                          </p:stCondLst>
                                        </p:cTn>
                                        <p:tgtEl>
                                          <p:spTgt spid="159"/>
                                        </p:tgtEl>
                                        <p:attrNameLst>
                                          <p:attrName>style.visibility</p:attrName>
                                        </p:attrNameLst>
                                      </p:cBhvr>
                                      <p:to>
                                        <p:strVal val="hidden"/>
                                      </p:to>
                                    </p:set>
                                  </p:childTnLst>
                                </p:cTn>
                              </p:par>
                            </p:childTnLst>
                          </p:cTn>
                        </p:par>
                        <p:par>
                          <p:cTn id="433" fill="hold">
                            <p:stCondLst>
                              <p:cond delay="6000"/>
                            </p:stCondLst>
                            <p:childTnLst>
                              <p:par>
                                <p:cTn id="434" presetID="1" presetClass="exit" presetSubtype="0" fill="hold" grpId="0" nodeType="afterEffect">
                                  <p:stCondLst>
                                    <p:cond delay="1000"/>
                                  </p:stCondLst>
                                  <p:childTnLst>
                                    <p:set>
                                      <p:cBhvr>
                                        <p:cTn id="435" dur="1" fill="hold">
                                          <p:stCondLst>
                                            <p:cond delay="0"/>
                                          </p:stCondLst>
                                        </p:cTn>
                                        <p:tgtEl>
                                          <p:spTgt spid="158"/>
                                        </p:tgtEl>
                                        <p:attrNameLst>
                                          <p:attrName>style.visibility</p:attrName>
                                        </p:attrNameLst>
                                      </p:cBhvr>
                                      <p:to>
                                        <p:strVal val="hidden"/>
                                      </p:to>
                                    </p:set>
                                  </p:childTnLst>
                                </p:cTn>
                              </p:par>
                            </p:childTnLst>
                          </p:cTn>
                        </p:par>
                        <p:par>
                          <p:cTn id="436" fill="hold">
                            <p:stCondLst>
                              <p:cond delay="7000"/>
                            </p:stCondLst>
                            <p:childTnLst>
                              <p:par>
                                <p:cTn id="437" presetID="1" presetClass="exit" presetSubtype="0" fill="hold" grpId="0" nodeType="afterEffect">
                                  <p:stCondLst>
                                    <p:cond delay="1000"/>
                                  </p:stCondLst>
                                  <p:childTnLst>
                                    <p:set>
                                      <p:cBhvr>
                                        <p:cTn id="438" dur="1" fill="hold">
                                          <p:stCondLst>
                                            <p:cond delay="0"/>
                                          </p:stCondLst>
                                        </p:cTn>
                                        <p:tgtEl>
                                          <p:spTgt spid="157"/>
                                        </p:tgtEl>
                                        <p:attrNameLst>
                                          <p:attrName>style.visibility</p:attrName>
                                        </p:attrNameLst>
                                      </p:cBhvr>
                                      <p:to>
                                        <p:strVal val="hidden"/>
                                      </p:to>
                                    </p:set>
                                  </p:childTnLst>
                                </p:cTn>
                              </p:par>
                            </p:childTnLst>
                          </p:cTn>
                        </p:par>
                        <p:par>
                          <p:cTn id="439" fill="hold">
                            <p:stCondLst>
                              <p:cond delay="8000"/>
                            </p:stCondLst>
                            <p:childTnLst>
                              <p:par>
                                <p:cTn id="440" presetID="1" presetClass="exit" presetSubtype="0" fill="hold" grpId="0" nodeType="afterEffect">
                                  <p:stCondLst>
                                    <p:cond delay="1000"/>
                                  </p:stCondLst>
                                  <p:childTnLst>
                                    <p:set>
                                      <p:cBhvr>
                                        <p:cTn id="441" dur="1" fill="hold">
                                          <p:stCondLst>
                                            <p:cond delay="0"/>
                                          </p:stCondLst>
                                        </p:cTn>
                                        <p:tgtEl>
                                          <p:spTgt spid="156"/>
                                        </p:tgtEl>
                                        <p:attrNameLst>
                                          <p:attrName>style.visibility</p:attrName>
                                        </p:attrNameLst>
                                      </p:cBhvr>
                                      <p:to>
                                        <p:strVal val="hidden"/>
                                      </p:to>
                                    </p:set>
                                  </p:childTnLst>
                                </p:cTn>
                              </p:par>
                            </p:childTnLst>
                          </p:cTn>
                        </p:par>
                        <p:par>
                          <p:cTn id="442" fill="hold">
                            <p:stCondLst>
                              <p:cond delay="9000"/>
                            </p:stCondLst>
                            <p:childTnLst>
                              <p:par>
                                <p:cTn id="443" presetID="1" presetClass="exit" presetSubtype="0" fill="hold" grpId="0" nodeType="afterEffect">
                                  <p:stCondLst>
                                    <p:cond delay="1000"/>
                                  </p:stCondLst>
                                  <p:childTnLst>
                                    <p:set>
                                      <p:cBhvr>
                                        <p:cTn id="444" dur="1" fill="hold">
                                          <p:stCondLst>
                                            <p:cond delay="0"/>
                                          </p:stCondLst>
                                        </p:cTn>
                                        <p:tgtEl>
                                          <p:spTgt spid="155"/>
                                        </p:tgtEl>
                                        <p:attrNameLst>
                                          <p:attrName>style.visibility</p:attrName>
                                        </p:attrNameLst>
                                      </p:cBhvr>
                                      <p:to>
                                        <p:strVal val="hidden"/>
                                      </p:to>
                                    </p:set>
                                  </p:childTnLst>
                                </p:cTn>
                              </p:par>
                            </p:childTnLst>
                          </p:cTn>
                        </p:par>
                        <p:par>
                          <p:cTn id="445" fill="hold">
                            <p:stCondLst>
                              <p:cond delay="10000"/>
                            </p:stCondLst>
                            <p:childTnLst>
                              <p:par>
                                <p:cTn id="446" presetID="1" presetClass="exit" presetSubtype="0" fill="hold" grpId="0" nodeType="afterEffect">
                                  <p:stCondLst>
                                    <p:cond delay="1000"/>
                                  </p:stCondLst>
                                  <p:childTnLst>
                                    <p:set>
                                      <p:cBhvr>
                                        <p:cTn id="447" dur="1" fill="hold">
                                          <p:stCondLst>
                                            <p:cond delay="0"/>
                                          </p:stCondLst>
                                        </p:cTn>
                                        <p:tgtEl>
                                          <p:spTgt spid="154"/>
                                        </p:tgtEl>
                                        <p:attrNameLst>
                                          <p:attrName>style.visibility</p:attrName>
                                        </p:attrNameLst>
                                      </p:cBhvr>
                                      <p:to>
                                        <p:strVal val="hidden"/>
                                      </p:to>
                                    </p:set>
                                  </p:childTnLst>
                                </p:cTn>
                              </p:par>
                            </p:childTnLst>
                          </p:cTn>
                        </p:par>
                        <p:par>
                          <p:cTn id="448" fill="hold">
                            <p:stCondLst>
                              <p:cond delay="11000"/>
                            </p:stCondLst>
                            <p:childTnLst>
                              <p:par>
                                <p:cTn id="449" presetID="1" presetClass="exit" presetSubtype="0" fill="hold" grpId="0" nodeType="afterEffect">
                                  <p:stCondLst>
                                    <p:cond delay="1000"/>
                                  </p:stCondLst>
                                  <p:childTnLst>
                                    <p:set>
                                      <p:cBhvr>
                                        <p:cTn id="450" dur="1" fill="hold">
                                          <p:stCondLst>
                                            <p:cond delay="0"/>
                                          </p:stCondLst>
                                        </p:cTn>
                                        <p:tgtEl>
                                          <p:spTgt spid="153"/>
                                        </p:tgtEl>
                                        <p:attrNameLst>
                                          <p:attrName>style.visibility</p:attrName>
                                        </p:attrNameLst>
                                      </p:cBhvr>
                                      <p:to>
                                        <p:strVal val="hidden"/>
                                      </p:to>
                                    </p:set>
                                  </p:childTnLst>
                                </p:cTn>
                              </p:par>
                            </p:childTnLst>
                          </p:cTn>
                        </p:par>
                        <p:par>
                          <p:cTn id="451" fill="hold">
                            <p:stCondLst>
                              <p:cond delay="12000"/>
                            </p:stCondLst>
                            <p:childTnLst>
                              <p:par>
                                <p:cTn id="452" presetID="1" presetClass="exit" presetSubtype="0" fill="hold" grpId="0" nodeType="afterEffect">
                                  <p:stCondLst>
                                    <p:cond delay="1000"/>
                                  </p:stCondLst>
                                  <p:childTnLst>
                                    <p:set>
                                      <p:cBhvr>
                                        <p:cTn id="453" dur="1" fill="hold">
                                          <p:stCondLst>
                                            <p:cond delay="0"/>
                                          </p:stCondLst>
                                        </p:cTn>
                                        <p:tgtEl>
                                          <p:spTgt spid="152"/>
                                        </p:tgtEl>
                                        <p:attrNameLst>
                                          <p:attrName>style.visibility</p:attrName>
                                        </p:attrNameLst>
                                      </p:cBhvr>
                                      <p:to>
                                        <p:strVal val="hidden"/>
                                      </p:to>
                                    </p:set>
                                  </p:childTnLst>
                                </p:cTn>
                              </p:par>
                            </p:childTnLst>
                          </p:cTn>
                        </p:par>
                        <p:par>
                          <p:cTn id="454" fill="hold">
                            <p:stCondLst>
                              <p:cond delay="13000"/>
                            </p:stCondLst>
                            <p:childTnLst>
                              <p:par>
                                <p:cTn id="455" presetID="1" presetClass="exit" presetSubtype="0" fill="hold" grpId="0" nodeType="afterEffect">
                                  <p:stCondLst>
                                    <p:cond delay="1000"/>
                                  </p:stCondLst>
                                  <p:childTnLst>
                                    <p:set>
                                      <p:cBhvr>
                                        <p:cTn id="456" dur="1" fill="hold">
                                          <p:stCondLst>
                                            <p:cond delay="0"/>
                                          </p:stCondLst>
                                        </p:cTn>
                                        <p:tgtEl>
                                          <p:spTgt spid="151"/>
                                        </p:tgtEl>
                                        <p:attrNameLst>
                                          <p:attrName>style.visibility</p:attrName>
                                        </p:attrNameLst>
                                      </p:cBhvr>
                                      <p:to>
                                        <p:strVal val="hidden"/>
                                      </p:to>
                                    </p:set>
                                  </p:childTnLst>
                                </p:cTn>
                              </p:par>
                            </p:childTnLst>
                          </p:cTn>
                        </p:par>
                        <p:par>
                          <p:cTn id="457" fill="hold">
                            <p:stCondLst>
                              <p:cond delay="14000"/>
                            </p:stCondLst>
                            <p:childTnLst>
                              <p:par>
                                <p:cTn id="458" presetID="1" presetClass="exit" presetSubtype="0" fill="hold" grpId="0" nodeType="afterEffect">
                                  <p:stCondLst>
                                    <p:cond delay="1000"/>
                                  </p:stCondLst>
                                  <p:childTnLst>
                                    <p:set>
                                      <p:cBhvr>
                                        <p:cTn id="459" dur="1" fill="hold">
                                          <p:stCondLst>
                                            <p:cond delay="0"/>
                                          </p:stCondLst>
                                        </p:cTn>
                                        <p:tgtEl>
                                          <p:spTgt spid="150"/>
                                        </p:tgtEl>
                                        <p:attrNameLst>
                                          <p:attrName>style.visibility</p:attrName>
                                        </p:attrNameLst>
                                      </p:cBhvr>
                                      <p:to>
                                        <p:strVal val="hidden"/>
                                      </p:to>
                                    </p:set>
                                  </p:childTnLst>
                                </p:cTn>
                              </p:par>
                            </p:childTnLst>
                          </p:cTn>
                        </p:par>
                        <p:par>
                          <p:cTn id="460" fill="hold">
                            <p:stCondLst>
                              <p:cond delay="15000"/>
                            </p:stCondLst>
                            <p:childTnLst>
                              <p:par>
                                <p:cTn id="461" presetID="1" presetClass="exit" presetSubtype="0" fill="hold" grpId="0" nodeType="afterEffect">
                                  <p:stCondLst>
                                    <p:cond delay="1000"/>
                                  </p:stCondLst>
                                  <p:childTnLst>
                                    <p:set>
                                      <p:cBhvr>
                                        <p:cTn id="462" dur="1" fill="hold">
                                          <p:stCondLst>
                                            <p:cond delay="0"/>
                                          </p:stCondLst>
                                        </p:cTn>
                                        <p:tgtEl>
                                          <p:spTgt spid="149"/>
                                        </p:tgtEl>
                                        <p:attrNameLst>
                                          <p:attrName>style.visibility</p:attrName>
                                        </p:attrNameLst>
                                      </p:cBhvr>
                                      <p:to>
                                        <p:strVal val="hidden"/>
                                      </p:to>
                                    </p:set>
                                  </p:childTnLst>
                                </p:cTn>
                              </p:par>
                            </p:childTnLst>
                          </p:cTn>
                        </p:par>
                        <p:par>
                          <p:cTn id="463" fill="hold">
                            <p:stCondLst>
                              <p:cond delay="16000"/>
                            </p:stCondLst>
                            <p:childTnLst>
                              <p:par>
                                <p:cTn id="464" presetID="1" presetClass="exit" presetSubtype="0" fill="hold" grpId="0" nodeType="afterEffect">
                                  <p:stCondLst>
                                    <p:cond delay="1000"/>
                                  </p:stCondLst>
                                  <p:childTnLst>
                                    <p:set>
                                      <p:cBhvr>
                                        <p:cTn id="465" dur="1" fill="hold">
                                          <p:stCondLst>
                                            <p:cond delay="0"/>
                                          </p:stCondLst>
                                        </p:cTn>
                                        <p:tgtEl>
                                          <p:spTgt spid="148"/>
                                        </p:tgtEl>
                                        <p:attrNameLst>
                                          <p:attrName>style.visibility</p:attrName>
                                        </p:attrNameLst>
                                      </p:cBhvr>
                                      <p:to>
                                        <p:strVal val="hidden"/>
                                      </p:to>
                                    </p:set>
                                  </p:childTnLst>
                                </p:cTn>
                              </p:par>
                            </p:childTnLst>
                          </p:cTn>
                        </p:par>
                        <p:par>
                          <p:cTn id="466" fill="hold">
                            <p:stCondLst>
                              <p:cond delay="17000"/>
                            </p:stCondLst>
                            <p:childTnLst>
                              <p:par>
                                <p:cTn id="467" presetID="1" presetClass="exit" presetSubtype="0" fill="hold" grpId="0" nodeType="afterEffect">
                                  <p:stCondLst>
                                    <p:cond delay="1000"/>
                                  </p:stCondLst>
                                  <p:childTnLst>
                                    <p:set>
                                      <p:cBhvr>
                                        <p:cTn id="468" dur="1" fill="hold">
                                          <p:stCondLst>
                                            <p:cond delay="0"/>
                                          </p:stCondLst>
                                        </p:cTn>
                                        <p:tgtEl>
                                          <p:spTgt spid="147"/>
                                        </p:tgtEl>
                                        <p:attrNameLst>
                                          <p:attrName>style.visibility</p:attrName>
                                        </p:attrNameLst>
                                      </p:cBhvr>
                                      <p:to>
                                        <p:strVal val="hidden"/>
                                      </p:to>
                                    </p:set>
                                  </p:childTnLst>
                                </p:cTn>
                              </p:par>
                            </p:childTnLst>
                          </p:cTn>
                        </p:par>
                        <p:par>
                          <p:cTn id="469" fill="hold">
                            <p:stCondLst>
                              <p:cond delay="18000"/>
                            </p:stCondLst>
                            <p:childTnLst>
                              <p:par>
                                <p:cTn id="470" presetID="1" presetClass="exit" presetSubtype="0" fill="hold" grpId="0" nodeType="afterEffect">
                                  <p:stCondLst>
                                    <p:cond delay="1000"/>
                                  </p:stCondLst>
                                  <p:childTnLst>
                                    <p:set>
                                      <p:cBhvr>
                                        <p:cTn id="471" dur="1" fill="hold">
                                          <p:stCondLst>
                                            <p:cond delay="0"/>
                                          </p:stCondLst>
                                        </p:cTn>
                                        <p:tgtEl>
                                          <p:spTgt spid="146"/>
                                        </p:tgtEl>
                                        <p:attrNameLst>
                                          <p:attrName>style.visibility</p:attrName>
                                        </p:attrNameLst>
                                      </p:cBhvr>
                                      <p:to>
                                        <p:strVal val="hidden"/>
                                      </p:to>
                                    </p:set>
                                  </p:childTnLst>
                                </p:cTn>
                              </p:par>
                            </p:childTnLst>
                          </p:cTn>
                        </p:par>
                        <p:par>
                          <p:cTn id="472" fill="hold">
                            <p:stCondLst>
                              <p:cond delay="19000"/>
                            </p:stCondLst>
                            <p:childTnLst>
                              <p:par>
                                <p:cTn id="473" presetID="1" presetClass="exit" presetSubtype="0" fill="hold" grpId="0" nodeType="afterEffect">
                                  <p:stCondLst>
                                    <p:cond delay="1000"/>
                                  </p:stCondLst>
                                  <p:childTnLst>
                                    <p:set>
                                      <p:cBhvr>
                                        <p:cTn id="474" dur="1" fill="hold">
                                          <p:stCondLst>
                                            <p:cond delay="0"/>
                                          </p:stCondLst>
                                        </p:cTn>
                                        <p:tgtEl>
                                          <p:spTgt spid="145"/>
                                        </p:tgtEl>
                                        <p:attrNameLst>
                                          <p:attrName>style.visibility</p:attrName>
                                        </p:attrNameLst>
                                      </p:cBhvr>
                                      <p:to>
                                        <p:strVal val="hidden"/>
                                      </p:to>
                                    </p:set>
                                  </p:childTnLst>
                                </p:cTn>
                              </p:par>
                            </p:childTnLst>
                          </p:cTn>
                        </p:par>
                      </p:childTnLst>
                    </p:cTn>
                  </p:par>
                </p:childTnLst>
              </p:cTn>
              <p:nextCondLst>
                <p:cond evt="onClick" delay="0">
                  <p:tgtEl>
                    <p:spTgt spid="164"/>
                  </p:tgtEl>
                </p:cond>
              </p:nextCondLst>
            </p:seq>
            <p:seq concurrent="1" nextAc="seek">
              <p:cTn id="475" restart="whenNotActive" fill="hold" evtFilter="cancelBubble" nodeType="interactiveSeq">
                <p:stCondLst>
                  <p:cond evt="onClick" delay="0">
                    <p:tgtEl>
                      <p:spTgt spid="180"/>
                    </p:tgtEl>
                  </p:cond>
                </p:stCondLst>
                <p:endSync evt="end" delay="0">
                  <p:rtn val="all"/>
                </p:endSync>
                <p:childTnLst>
                  <p:par>
                    <p:cTn id="476" fill="hold">
                      <p:stCondLst>
                        <p:cond delay="0"/>
                      </p:stCondLst>
                      <p:childTnLst>
                        <p:par>
                          <p:cTn id="477" fill="hold">
                            <p:stCondLst>
                              <p:cond delay="0"/>
                            </p:stCondLst>
                            <p:childTnLst>
                              <p:par>
                                <p:cTn id="478" presetID="1" presetClass="exit" presetSubtype="0" fill="hold" grpId="0" nodeType="afterEffect">
                                  <p:stCondLst>
                                    <p:cond delay="1000"/>
                                  </p:stCondLst>
                                  <p:childTnLst>
                                    <p:set>
                                      <p:cBhvr>
                                        <p:cTn id="479" dur="1" fill="hold">
                                          <p:stCondLst>
                                            <p:cond delay="0"/>
                                          </p:stCondLst>
                                        </p:cTn>
                                        <p:tgtEl>
                                          <p:spTgt spid="180"/>
                                        </p:tgtEl>
                                        <p:attrNameLst>
                                          <p:attrName>style.visibility</p:attrName>
                                        </p:attrNameLst>
                                      </p:cBhvr>
                                      <p:to>
                                        <p:strVal val="hidden"/>
                                      </p:to>
                                    </p:set>
                                  </p:childTnLst>
                                </p:cTn>
                              </p:par>
                            </p:childTnLst>
                          </p:cTn>
                        </p:par>
                        <p:par>
                          <p:cTn id="480" fill="hold">
                            <p:stCondLst>
                              <p:cond delay="1000"/>
                            </p:stCondLst>
                            <p:childTnLst>
                              <p:par>
                                <p:cTn id="481" presetID="1" presetClass="exit" presetSubtype="0" fill="hold" grpId="0" nodeType="afterEffect">
                                  <p:stCondLst>
                                    <p:cond delay="1000"/>
                                  </p:stCondLst>
                                  <p:childTnLst>
                                    <p:set>
                                      <p:cBhvr>
                                        <p:cTn id="482" dur="1" fill="hold">
                                          <p:stCondLst>
                                            <p:cond delay="0"/>
                                          </p:stCondLst>
                                        </p:cTn>
                                        <p:tgtEl>
                                          <p:spTgt spid="179"/>
                                        </p:tgtEl>
                                        <p:attrNameLst>
                                          <p:attrName>style.visibility</p:attrName>
                                        </p:attrNameLst>
                                      </p:cBhvr>
                                      <p:to>
                                        <p:strVal val="hidden"/>
                                      </p:to>
                                    </p:set>
                                  </p:childTnLst>
                                </p:cTn>
                              </p:par>
                            </p:childTnLst>
                          </p:cTn>
                        </p:par>
                        <p:par>
                          <p:cTn id="483" fill="hold">
                            <p:stCondLst>
                              <p:cond delay="2000"/>
                            </p:stCondLst>
                            <p:childTnLst>
                              <p:par>
                                <p:cTn id="484" presetID="1" presetClass="exit" presetSubtype="0" fill="hold" grpId="0" nodeType="afterEffect">
                                  <p:stCondLst>
                                    <p:cond delay="1000"/>
                                  </p:stCondLst>
                                  <p:childTnLst>
                                    <p:set>
                                      <p:cBhvr>
                                        <p:cTn id="485" dur="1" fill="hold">
                                          <p:stCondLst>
                                            <p:cond delay="0"/>
                                          </p:stCondLst>
                                        </p:cTn>
                                        <p:tgtEl>
                                          <p:spTgt spid="178"/>
                                        </p:tgtEl>
                                        <p:attrNameLst>
                                          <p:attrName>style.visibility</p:attrName>
                                        </p:attrNameLst>
                                      </p:cBhvr>
                                      <p:to>
                                        <p:strVal val="hidden"/>
                                      </p:to>
                                    </p:set>
                                  </p:childTnLst>
                                </p:cTn>
                              </p:par>
                            </p:childTnLst>
                          </p:cTn>
                        </p:par>
                        <p:par>
                          <p:cTn id="486" fill="hold">
                            <p:stCondLst>
                              <p:cond delay="3000"/>
                            </p:stCondLst>
                            <p:childTnLst>
                              <p:par>
                                <p:cTn id="487" presetID="1" presetClass="exit" presetSubtype="0" fill="hold" grpId="0" nodeType="afterEffect">
                                  <p:stCondLst>
                                    <p:cond delay="1000"/>
                                  </p:stCondLst>
                                  <p:childTnLst>
                                    <p:set>
                                      <p:cBhvr>
                                        <p:cTn id="488" dur="1" fill="hold">
                                          <p:stCondLst>
                                            <p:cond delay="0"/>
                                          </p:stCondLst>
                                        </p:cTn>
                                        <p:tgtEl>
                                          <p:spTgt spid="177"/>
                                        </p:tgtEl>
                                        <p:attrNameLst>
                                          <p:attrName>style.visibility</p:attrName>
                                        </p:attrNameLst>
                                      </p:cBhvr>
                                      <p:to>
                                        <p:strVal val="hidden"/>
                                      </p:to>
                                    </p:set>
                                  </p:childTnLst>
                                </p:cTn>
                              </p:par>
                            </p:childTnLst>
                          </p:cTn>
                        </p:par>
                        <p:par>
                          <p:cTn id="489" fill="hold">
                            <p:stCondLst>
                              <p:cond delay="4000"/>
                            </p:stCondLst>
                            <p:childTnLst>
                              <p:par>
                                <p:cTn id="490" presetID="1" presetClass="exit" presetSubtype="0" fill="hold" grpId="0" nodeType="afterEffect">
                                  <p:stCondLst>
                                    <p:cond delay="1000"/>
                                  </p:stCondLst>
                                  <p:childTnLst>
                                    <p:set>
                                      <p:cBhvr>
                                        <p:cTn id="491" dur="1" fill="hold">
                                          <p:stCondLst>
                                            <p:cond delay="0"/>
                                          </p:stCondLst>
                                        </p:cTn>
                                        <p:tgtEl>
                                          <p:spTgt spid="176"/>
                                        </p:tgtEl>
                                        <p:attrNameLst>
                                          <p:attrName>style.visibility</p:attrName>
                                        </p:attrNameLst>
                                      </p:cBhvr>
                                      <p:to>
                                        <p:strVal val="hidden"/>
                                      </p:to>
                                    </p:set>
                                  </p:childTnLst>
                                </p:cTn>
                              </p:par>
                            </p:childTnLst>
                          </p:cTn>
                        </p:par>
                        <p:par>
                          <p:cTn id="492" fill="hold">
                            <p:stCondLst>
                              <p:cond delay="5000"/>
                            </p:stCondLst>
                            <p:childTnLst>
                              <p:par>
                                <p:cTn id="493" presetID="1" presetClass="exit" presetSubtype="0" fill="hold" grpId="0" nodeType="afterEffect">
                                  <p:stCondLst>
                                    <p:cond delay="1000"/>
                                  </p:stCondLst>
                                  <p:childTnLst>
                                    <p:set>
                                      <p:cBhvr>
                                        <p:cTn id="494" dur="1" fill="hold">
                                          <p:stCondLst>
                                            <p:cond delay="0"/>
                                          </p:stCondLst>
                                        </p:cTn>
                                        <p:tgtEl>
                                          <p:spTgt spid="175"/>
                                        </p:tgtEl>
                                        <p:attrNameLst>
                                          <p:attrName>style.visibility</p:attrName>
                                        </p:attrNameLst>
                                      </p:cBhvr>
                                      <p:to>
                                        <p:strVal val="hidden"/>
                                      </p:to>
                                    </p:set>
                                  </p:childTnLst>
                                </p:cTn>
                              </p:par>
                            </p:childTnLst>
                          </p:cTn>
                        </p:par>
                        <p:par>
                          <p:cTn id="495" fill="hold">
                            <p:stCondLst>
                              <p:cond delay="6000"/>
                            </p:stCondLst>
                            <p:childTnLst>
                              <p:par>
                                <p:cTn id="496" presetID="1" presetClass="exit" presetSubtype="0" fill="hold" grpId="0" nodeType="afterEffect">
                                  <p:stCondLst>
                                    <p:cond delay="1000"/>
                                  </p:stCondLst>
                                  <p:childTnLst>
                                    <p:set>
                                      <p:cBhvr>
                                        <p:cTn id="497" dur="1" fill="hold">
                                          <p:stCondLst>
                                            <p:cond delay="0"/>
                                          </p:stCondLst>
                                        </p:cTn>
                                        <p:tgtEl>
                                          <p:spTgt spid="174"/>
                                        </p:tgtEl>
                                        <p:attrNameLst>
                                          <p:attrName>style.visibility</p:attrName>
                                        </p:attrNameLst>
                                      </p:cBhvr>
                                      <p:to>
                                        <p:strVal val="hidden"/>
                                      </p:to>
                                    </p:set>
                                  </p:childTnLst>
                                </p:cTn>
                              </p:par>
                            </p:childTnLst>
                          </p:cTn>
                        </p:par>
                        <p:par>
                          <p:cTn id="498" fill="hold">
                            <p:stCondLst>
                              <p:cond delay="7000"/>
                            </p:stCondLst>
                            <p:childTnLst>
                              <p:par>
                                <p:cTn id="499" presetID="1" presetClass="exit" presetSubtype="0" fill="hold" grpId="0" nodeType="afterEffect">
                                  <p:stCondLst>
                                    <p:cond delay="1000"/>
                                  </p:stCondLst>
                                  <p:childTnLst>
                                    <p:set>
                                      <p:cBhvr>
                                        <p:cTn id="500" dur="1" fill="hold">
                                          <p:stCondLst>
                                            <p:cond delay="0"/>
                                          </p:stCondLst>
                                        </p:cTn>
                                        <p:tgtEl>
                                          <p:spTgt spid="173"/>
                                        </p:tgtEl>
                                        <p:attrNameLst>
                                          <p:attrName>style.visibility</p:attrName>
                                        </p:attrNameLst>
                                      </p:cBhvr>
                                      <p:to>
                                        <p:strVal val="hidden"/>
                                      </p:to>
                                    </p:set>
                                  </p:childTnLst>
                                </p:cTn>
                              </p:par>
                            </p:childTnLst>
                          </p:cTn>
                        </p:par>
                        <p:par>
                          <p:cTn id="501" fill="hold">
                            <p:stCondLst>
                              <p:cond delay="8000"/>
                            </p:stCondLst>
                            <p:childTnLst>
                              <p:par>
                                <p:cTn id="502" presetID="1" presetClass="exit" presetSubtype="0" fill="hold" grpId="0" nodeType="afterEffect">
                                  <p:stCondLst>
                                    <p:cond delay="1000"/>
                                  </p:stCondLst>
                                  <p:childTnLst>
                                    <p:set>
                                      <p:cBhvr>
                                        <p:cTn id="503" dur="1" fill="hold">
                                          <p:stCondLst>
                                            <p:cond delay="0"/>
                                          </p:stCondLst>
                                        </p:cTn>
                                        <p:tgtEl>
                                          <p:spTgt spid="172"/>
                                        </p:tgtEl>
                                        <p:attrNameLst>
                                          <p:attrName>style.visibility</p:attrName>
                                        </p:attrNameLst>
                                      </p:cBhvr>
                                      <p:to>
                                        <p:strVal val="hidden"/>
                                      </p:to>
                                    </p:set>
                                  </p:childTnLst>
                                </p:cTn>
                              </p:par>
                            </p:childTnLst>
                          </p:cTn>
                        </p:par>
                        <p:par>
                          <p:cTn id="504" fill="hold">
                            <p:stCondLst>
                              <p:cond delay="9000"/>
                            </p:stCondLst>
                            <p:childTnLst>
                              <p:par>
                                <p:cTn id="505" presetID="1" presetClass="exit" presetSubtype="0" fill="hold" grpId="0" nodeType="afterEffect">
                                  <p:stCondLst>
                                    <p:cond delay="1000"/>
                                  </p:stCondLst>
                                  <p:childTnLst>
                                    <p:set>
                                      <p:cBhvr>
                                        <p:cTn id="506" dur="1" fill="hold">
                                          <p:stCondLst>
                                            <p:cond delay="0"/>
                                          </p:stCondLst>
                                        </p:cTn>
                                        <p:tgtEl>
                                          <p:spTgt spid="171"/>
                                        </p:tgtEl>
                                        <p:attrNameLst>
                                          <p:attrName>style.visibility</p:attrName>
                                        </p:attrNameLst>
                                      </p:cBhvr>
                                      <p:to>
                                        <p:strVal val="hidden"/>
                                      </p:to>
                                    </p:set>
                                  </p:childTnLst>
                                </p:cTn>
                              </p:par>
                            </p:childTnLst>
                          </p:cTn>
                        </p:par>
                        <p:par>
                          <p:cTn id="507" fill="hold">
                            <p:stCondLst>
                              <p:cond delay="10000"/>
                            </p:stCondLst>
                            <p:childTnLst>
                              <p:par>
                                <p:cTn id="508" presetID="1" presetClass="exit" presetSubtype="0" fill="hold" grpId="0" nodeType="afterEffect">
                                  <p:stCondLst>
                                    <p:cond delay="1000"/>
                                  </p:stCondLst>
                                  <p:childTnLst>
                                    <p:set>
                                      <p:cBhvr>
                                        <p:cTn id="509" dur="1" fill="hold">
                                          <p:stCondLst>
                                            <p:cond delay="0"/>
                                          </p:stCondLst>
                                        </p:cTn>
                                        <p:tgtEl>
                                          <p:spTgt spid="170"/>
                                        </p:tgtEl>
                                        <p:attrNameLst>
                                          <p:attrName>style.visibility</p:attrName>
                                        </p:attrNameLst>
                                      </p:cBhvr>
                                      <p:to>
                                        <p:strVal val="hidden"/>
                                      </p:to>
                                    </p:set>
                                  </p:childTnLst>
                                </p:cTn>
                              </p:par>
                            </p:childTnLst>
                          </p:cTn>
                        </p:par>
                        <p:par>
                          <p:cTn id="510" fill="hold">
                            <p:stCondLst>
                              <p:cond delay="11000"/>
                            </p:stCondLst>
                            <p:childTnLst>
                              <p:par>
                                <p:cTn id="511" presetID="1" presetClass="exit" presetSubtype="0" fill="hold" grpId="0" nodeType="afterEffect">
                                  <p:stCondLst>
                                    <p:cond delay="1000"/>
                                  </p:stCondLst>
                                  <p:childTnLst>
                                    <p:set>
                                      <p:cBhvr>
                                        <p:cTn id="512" dur="1" fill="hold">
                                          <p:stCondLst>
                                            <p:cond delay="0"/>
                                          </p:stCondLst>
                                        </p:cTn>
                                        <p:tgtEl>
                                          <p:spTgt spid="169"/>
                                        </p:tgtEl>
                                        <p:attrNameLst>
                                          <p:attrName>style.visibility</p:attrName>
                                        </p:attrNameLst>
                                      </p:cBhvr>
                                      <p:to>
                                        <p:strVal val="hidden"/>
                                      </p:to>
                                    </p:set>
                                  </p:childTnLst>
                                </p:cTn>
                              </p:par>
                            </p:childTnLst>
                          </p:cTn>
                        </p:par>
                        <p:par>
                          <p:cTn id="513" fill="hold">
                            <p:stCondLst>
                              <p:cond delay="12000"/>
                            </p:stCondLst>
                            <p:childTnLst>
                              <p:par>
                                <p:cTn id="514" presetID="1" presetClass="exit" presetSubtype="0" fill="hold" grpId="0" nodeType="afterEffect">
                                  <p:stCondLst>
                                    <p:cond delay="1000"/>
                                  </p:stCondLst>
                                  <p:childTnLst>
                                    <p:set>
                                      <p:cBhvr>
                                        <p:cTn id="515" dur="1" fill="hold">
                                          <p:stCondLst>
                                            <p:cond delay="0"/>
                                          </p:stCondLst>
                                        </p:cTn>
                                        <p:tgtEl>
                                          <p:spTgt spid="168"/>
                                        </p:tgtEl>
                                        <p:attrNameLst>
                                          <p:attrName>style.visibility</p:attrName>
                                        </p:attrNameLst>
                                      </p:cBhvr>
                                      <p:to>
                                        <p:strVal val="hidden"/>
                                      </p:to>
                                    </p:set>
                                  </p:childTnLst>
                                </p:cTn>
                              </p:par>
                            </p:childTnLst>
                          </p:cTn>
                        </p:par>
                        <p:par>
                          <p:cTn id="516" fill="hold">
                            <p:stCondLst>
                              <p:cond delay="13000"/>
                            </p:stCondLst>
                            <p:childTnLst>
                              <p:par>
                                <p:cTn id="517" presetID="1" presetClass="exit" presetSubtype="0" fill="hold" grpId="0" nodeType="afterEffect">
                                  <p:stCondLst>
                                    <p:cond delay="1000"/>
                                  </p:stCondLst>
                                  <p:childTnLst>
                                    <p:set>
                                      <p:cBhvr>
                                        <p:cTn id="518" dur="1" fill="hold">
                                          <p:stCondLst>
                                            <p:cond delay="0"/>
                                          </p:stCondLst>
                                        </p:cTn>
                                        <p:tgtEl>
                                          <p:spTgt spid="167"/>
                                        </p:tgtEl>
                                        <p:attrNameLst>
                                          <p:attrName>style.visibility</p:attrName>
                                        </p:attrNameLst>
                                      </p:cBhvr>
                                      <p:to>
                                        <p:strVal val="hidden"/>
                                      </p:to>
                                    </p:set>
                                  </p:childTnLst>
                                </p:cTn>
                              </p:par>
                            </p:childTnLst>
                          </p:cTn>
                        </p:par>
                        <p:par>
                          <p:cTn id="519" fill="hold">
                            <p:stCondLst>
                              <p:cond delay="14000"/>
                            </p:stCondLst>
                            <p:childTnLst>
                              <p:par>
                                <p:cTn id="520" presetID="1" presetClass="exit" presetSubtype="0" fill="hold" grpId="0" nodeType="afterEffect">
                                  <p:stCondLst>
                                    <p:cond delay="1000"/>
                                  </p:stCondLst>
                                  <p:childTnLst>
                                    <p:set>
                                      <p:cBhvr>
                                        <p:cTn id="521" dur="1" fill="hold">
                                          <p:stCondLst>
                                            <p:cond delay="0"/>
                                          </p:stCondLst>
                                        </p:cTn>
                                        <p:tgtEl>
                                          <p:spTgt spid="166"/>
                                        </p:tgtEl>
                                        <p:attrNameLst>
                                          <p:attrName>style.visibility</p:attrName>
                                        </p:attrNameLst>
                                      </p:cBhvr>
                                      <p:to>
                                        <p:strVal val="hidden"/>
                                      </p:to>
                                    </p:set>
                                  </p:childTnLst>
                                </p:cTn>
                              </p:par>
                            </p:childTnLst>
                          </p:cTn>
                        </p:par>
                      </p:childTnLst>
                    </p:cTn>
                  </p:par>
                </p:childTnLst>
              </p:cTn>
              <p:nextCondLst>
                <p:cond evt="onClick" delay="0">
                  <p:tgtEl>
                    <p:spTgt spid="180"/>
                  </p:tgtEl>
                </p:cond>
              </p:nextCondLst>
            </p:seq>
            <p:seq concurrent="1" nextAc="seek">
              <p:cTn id="522" restart="whenNotActive" fill="hold" evtFilter="cancelBubble" nodeType="interactiveSeq">
                <p:stCondLst>
                  <p:cond evt="onClick" delay="0">
                    <p:tgtEl>
                      <p:spTgt spid="191"/>
                    </p:tgtEl>
                  </p:cond>
                </p:stCondLst>
                <p:endSync evt="end" delay="0">
                  <p:rtn val="all"/>
                </p:endSync>
                <p:childTnLst>
                  <p:par>
                    <p:cTn id="523" fill="hold">
                      <p:stCondLst>
                        <p:cond delay="0"/>
                      </p:stCondLst>
                      <p:childTnLst>
                        <p:par>
                          <p:cTn id="524" fill="hold">
                            <p:stCondLst>
                              <p:cond delay="0"/>
                            </p:stCondLst>
                            <p:childTnLst>
                              <p:par>
                                <p:cTn id="525" presetID="1" presetClass="exit" presetSubtype="0" fill="hold" grpId="0" nodeType="clickEffect">
                                  <p:stCondLst>
                                    <p:cond delay="1000"/>
                                  </p:stCondLst>
                                  <p:childTnLst>
                                    <p:set>
                                      <p:cBhvr>
                                        <p:cTn id="526" dur="1" fill="hold">
                                          <p:stCondLst>
                                            <p:cond delay="0"/>
                                          </p:stCondLst>
                                        </p:cTn>
                                        <p:tgtEl>
                                          <p:spTgt spid="191"/>
                                        </p:tgtEl>
                                        <p:attrNameLst>
                                          <p:attrName>style.visibility</p:attrName>
                                        </p:attrNameLst>
                                      </p:cBhvr>
                                      <p:to>
                                        <p:strVal val="hidden"/>
                                      </p:to>
                                    </p:set>
                                  </p:childTnLst>
                                </p:cTn>
                              </p:par>
                            </p:childTnLst>
                          </p:cTn>
                        </p:par>
                        <p:par>
                          <p:cTn id="527" fill="hold">
                            <p:stCondLst>
                              <p:cond delay="1000"/>
                            </p:stCondLst>
                            <p:childTnLst>
                              <p:par>
                                <p:cTn id="528" presetID="1" presetClass="exit" presetSubtype="0" fill="hold" grpId="0" nodeType="afterEffect">
                                  <p:stCondLst>
                                    <p:cond delay="1000"/>
                                  </p:stCondLst>
                                  <p:childTnLst>
                                    <p:set>
                                      <p:cBhvr>
                                        <p:cTn id="529" dur="1" fill="hold">
                                          <p:stCondLst>
                                            <p:cond delay="0"/>
                                          </p:stCondLst>
                                        </p:cTn>
                                        <p:tgtEl>
                                          <p:spTgt spid="190"/>
                                        </p:tgtEl>
                                        <p:attrNameLst>
                                          <p:attrName>style.visibility</p:attrName>
                                        </p:attrNameLst>
                                      </p:cBhvr>
                                      <p:to>
                                        <p:strVal val="hidden"/>
                                      </p:to>
                                    </p:set>
                                  </p:childTnLst>
                                </p:cTn>
                              </p:par>
                            </p:childTnLst>
                          </p:cTn>
                        </p:par>
                        <p:par>
                          <p:cTn id="530" fill="hold">
                            <p:stCondLst>
                              <p:cond delay="2000"/>
                            </p:stCondLst>
                            <p:childTnLst>
                              <p:par>
                                <p:cTn id="531" presetID="1" presetClass="exit" presetSubtype="0" fill="hold" grpId="0" nodeType="afterEffect">
                                  <p:stCondLst>
                                    <p:cond delay="1000"/>
                                  </p:stCondLst>
                                  <p:childTnLst>
                                    <p:set>
                                      <p:cBhvr>
                                        <p:cTn id="532" dur="1" fill="hold">
                                          <p:stCondLst>
                                            <p:cond delay="0"/>
                                          </p:stCondLst>
                                        </p:cTn>
                                        <p:tgtEl>
                                          <p:spTgt spid="189"/>
                                        </p:tgtEl>
                                        <p:attrNameLst>
                                          <p:attrName>style.visibility</p:attrName>
                                        </p:attrNameLst>
                                      </p:cBhvr>
                                      <p:to>
                                        <p:strVal val="hidden"/>
                                      </p:to>
                                    </p:set>
                                  </p:childTnLst>
                                </p:cTn>
                              </p:par>
                            </p:childTnLst>
                          </p:cTn>
                        </p:par>
                        <p:par>
                          <p:cTn id="533" fill="hold">
                            <p:stCondLst>
                              <p:cond delay="3000"/>
                            </p:stCondLst>
                            <p:childTnLst>
                              <p:par>
                                <p:cTn id="534" presetID="1" presetClass="exit" presetSubtype="0" fill="hold" grpId="0" nodeType="afterEffect">
                                  <p:stCondLst>
                                    <p:cond delay="1000"/>
                                  </p:stCondLst>
                                  <p:childTnLst>
                                    <p:set>
                                      <p:cBhvr>
                                        <p:cTn id="535" dur="1" fill="hold">
                                          <p:stCondLst>
                                            <p:cond delay="0"/>
                                          </p:stCondLst>
                                        </p:cTn>
                                        <p:tgtEl>
                                          <p:spTgt spid="188"/>
                                        </p:tgtEl>
                                        <p:attrNameLst>
                                          <p:attrName>style.visibility</p:attrName>
                                        </p:attrNameLst>
                                      </p:cBhvr>
                                      <p:to>
                                        <p:strVal val="hidden"/>
                                      </p:to>
                                    </p:set>
                                  </p:childTnLst>
                                </p:cTn>
                              </p:par>
                            </p:childTnLst>
                          </p:cTn>
                        </p:par>
                        <p:par>
                          <p:cTn id="536" fill="hold">
                            <p:stCondLst>
                              <p:cond delay="4000"/>
                            </p:stCondLst>
                            <p:childTnLst>
                              <p:par>
                                <p:cTn id="537" presetID="1" presetClass="exit" presetSubtype="0" fill="hold" grpId="0" nodeType="afterEffect">
                                  <p:stCondLst>
                                    <p:cond delay="1000"/>
                                  </p:stCondLst>
                                  <p:childTnLst>
                                    <p:set>
                                      <p:cBhvr>
                                        <p:cTn id="538" dur="1" fill="hold">
                                          <p:stCondLst>
                                            <p:cond delay="0"/>
                                          </p:stCondLst>
                                        </p:cTn>
                                        <p:tgtEl>
                                          <p:spTgt spid="187"/>
                                        </p:tgtEl>
                                        <p:attrNameLst>
                                          <p:attrName>style.visibility</p:attrName>
                                        </p:attrNameLst>
                                      </p:cBhvr>
                                      <p:to>
                                        <p:strVal val="hidden"/>
                                      </p:to>
                                    </p:set>
                                  </p:childTnLst>
                                </p:cTn>
                              </p:par>
                            </p:childTnLst>
                          </p:cTn>
                        </p:par>
                        <p:par>
                          <p:cTn id="539" fill="hold">
                            <p:stCondLst>
                              <p:cond delay="5000"/>
                            </p:stCondLst>
                            <p:childTnLst>
                              <p:par>
                                <p:cTn id="540" presetID="1" presetClass="exit" presetSubtype="0" fill="hold" grpId="0" nodeType="afterEffect">
                                  <p:stCondLst>
                                    <p:cond delay="1000"/>
                                  </p:stCondLst>
                                  <p:childTnLst>
                                    <p:set>
                                      <p:cBhvr>
                                        <p:cTn id="541" dur="1" fill="hold">
                                          <p:stCondLst>
                                            <p:cond delay="0"/>
                                          </p:stCondLst>
                                        </p:cTn>
                                        <p:tgtEl>
                                          <p:spTgt spid="186"/>
                                        </p:tgtEl>
                                        <p:attrNameLst>
                                          <p:attrName>style.visibility</p:attrName>
                                        </p:attrNameLst>
                                      </p:cBhvr>
                                      <p:to>
                                        <p:strVal val="hidden"/>
                                      </p:to>
                                    </p:set>
                                  </p:childTnLst>
                                </p:cTn>
                              </p:par>
                            </p:childTnLst>
                          </p:cTn>
                        </p:par>
                        <p:par>
                          <p:cTn id="542" fill="hold">
                            <p:stCondLst>
                              <p:cond delay="6000"/>
                            </p:stCondLst>
                            <p:childTnLst>
                              <p:par>
                                <p:cTn id="543" presetID="1" presetClass="exit" presetSubtype="0" fill="hold" grpId="0" nodeType="afterEffect">
                                  <p:stCondLst>
                                    <p:cond delay="1000"/>
                                  </p:stCondLst>
                                  <p:childTnLst>
                                    <p:set>
                                      <p:cBhvr>
                                        <p:cTn id="544" dur="1" fill="hold">
                                          <p:stCondLst>
                                            <p:cond delay="0"/>
                                          </p:stCondLst>
                                        </p:cTn>
                                        <p:tgtEl>
                                          <p:spTgt spid="185"/>
                                        </p:tgtEl>
                                        <p:attrNameLst>
                                          <p:attrName>style.visibility</p:attrName>
                                        </p:attrNameLst>
                                      </p:cBhvr>
                                      <p:to>
                                        <p:strVal val="hidden"/>
                                      </p:to>
                                    </p:set>
                                  </p:childTnLst>
                                </p:cTn>
                              </p:par>
                            </p:childTnLst>
                          </p:cTn>
                        </p:par>
                        <p:par>
                          <p:cTn id="545" fill="hold">
                            <p:stCondLst>
                              <p:cond delay="7000"/>
                            </p:stCondLst>
                            <p:childTnLst>
                              <p:par>
                                <p:cTn id="546" presetID="1" presetClass="exit" presetSubtype="0" fill="hold" grpId="0" nodeType="afterEffect">
                                  <p:stCondLst>
                                    <p:cond delay="1000"/>
                                  </p:stCondLst>
                                  <p:childTnLst>
                                    <p:set>
                                      <p:cBhvr>
                                        <p:cTn id="547" dur="1" fill="hold">
                                          <p:stCondLst>
                                            <p:cond delay="0"/>
                                          </p:stCondLst>
                                        </p:cTn>
                                        <p:tgtEl>
                                          <p:spTgt spid="184"/>
                                        </p:tgtEl>
                                        <p:attrNameLst>
                                          <p:attrName>style.visibility</p:attrName>
                                        </p:attrNameLst>
                                      </p:cBhvr>
                                      <p:to>
                                        <p:strVal val="hidden"/>
                                      </p:to>
                                    </p:set>
                                  </p:childTnLst>
                                </p:cTn>
                              </p:par>
                            </p:childTnLst>
                          </p:cTn>
                        </p:par>
                        <p:par>
                          <p:cTn id="548" fill="hold">
                            <p:stCondLst>
                              <p:cond delay="8000"/>
                            </p:stCondLst>
                            <p:childTnLst>
                              <p:par>
                                <p:cTn id="549" presetID="1" presetClass="exit" presetSubtype="0" fill="hold" grpId="0" nodeType="afterEffect">
                                  <p:stCondLst>
                                    <p:cond delay="1000"/>
                                  </p:stCondLst>
                                  <p:childTnLst>
                                    <p:set>
                                      <p:cBhvr>
                                        <p:cTn id="550" dur="1" fill="hold">
                                          <p:stCondLst>
                                            <p:cond delay="0"/>
                                          </p:stCondLst>
                                        </p:cTn>
                                        <p:tgtEl>
                                          <p:spTgt spid="183"/>
                                        </p:tgtEl>
                                        <p:attrNameLst>
                                          <p:attrName>style.visibility</p:attrName>
                                        </p:attrNameLst>
                                      </p:cBhvr>
                                      <p:to>
                                        <p:strVal val="hidden"/>
                                      </p:to>
                                    </p:set>
                                  </p:childTnLst>
                                </p:cTn>
                              </p:par>
                            </p:childTnLst>
                          </p:cTn>
                        </p:par>
                        <p:par>
                          <p:cTn id="551" fill="hold">
                            <p:stCondLst>
                              <p:cond delay="9000"/>
                            </p:stCondLst>
                            <p:childTnLst>
                              <p:par>
                                <p:cTn id="552" presetID="1" presetClass="exit" presetSubtype="0" fill="hold" grpId="0" nodeType="afterEffect">
                                  <p:stCondLst>
                                    <p:cond delay="1000"/>
                                  </p:stCondLst>
                                  <p:childTnLst>
                                    <p:set>
                                      <p:cBhvr>
                                        <p:cTn id="553" dur="1" fill="hold">
                                          <p:stCondLst>
                                            <p:cond delay="0"/>
                                          </p:stCondLst>
                                        </p:cTn>
                                        <p:tgtEl>
                                          <p:spTgt spid="182"/>
                                        </p:tgtEl>
                                        <p:attrNameLst>
                                          <p:attrName>style.visibility</p:attrName>
                                        </p:attrNameLst>
                                      </p:cBhvr>
                                      <p:to>
                                        <p:strVal val="hidden"/>
                                      </p:to>
                                    </p:set>
                                  </p:childTnLst>
                                </p:cTn>
                              </p:par>
                            </p:childTnLst>
                          </p:cTn>
                        </p:par>
                      </p:childTnLst>
                    </p:cTn>
                  </p:par>
                </p:childTnLst>
              </p:cTn>
              <p:nextCondLst>
                <p:cond evt="onClick" delay="0">
                  <p:tgtEl>
                    <p:spTgt spid="191"/>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526070"/>
          </a:xfrm>
        </p:spPr>
        <p:txBody>
          <a:bodyPr/>
          <a:lstStyle/>
          <a:p>
            <a:r>
              <a:rPr lang="en-GB" dirty="0" smtClean="0"/>
              <a:t>Button timers - green</a:t>
            </a:r>
            <a:endParaRPr lang="en-GB" dirty="0"/>
          </a:p>
        </p:txBody>
      </p:sp>
      <p:sp>
        <p:nvSpPr>
          <p:cNvPr id="6" name="Oval 33"/>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a:t>End</a:t>
            </a:r>
          </a:p>
        </p:txBody>
      </p:sp>
      <p:sp>
        <p:nvSpPr>
          <p:cNvPr id="7" name="Oval 32"/>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a:t>
            </a:r>
          </a:p>
        </p:txBody>
      </p:sp>
      <p:sp>
        <p:nvSpPr>
          <p:cNvPr id="8" name="Oval 31"/>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a:t>
            </a:r>
          </a:p>
        </p:txBody>
      </p:sp>
      <p:sp>
        <p:nvSpPr>
          <p:cNvPr id="9" name="Oval 30"/>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3</a:t>
            </a:r>
          </a:p>
        </p:txBody>
      </p:sp>
      <p:sp>
        <p:nvSpPr>
          <p:cNvPr id="10" name="Oval 29"/>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4</a:t>
            </a:r>
          </a:p>
        </p:txBody>
      </p:sp>
      <p:sp>
        <p:nvSpPr>
          <p:cNvPr id="11" name="Oval 28"/>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5</a:t>
            </a:r>
          </a:p>
        </p:txBody>
      </p:sp>
      <p:sp>
        <p:nvSpPr>
          <p:cNvPr id="12" name="Oval 27"/>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6</a:t>
            </a:r>
          </a:p>
        </p:txBody>
      </p:sp>
      <p:sp>
        <p:nvSpPr>
          <p:cNvPr id="13" name="Oval 26"/>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7</a:t>
            </a:r>
          </a:p>
        </p:txBody>
      </p:sp>
      <p:sp>
        <p:nvSpPr>
          <p:cNvPr id="14" name="Oval 25"/>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8</a:t>
            </a:r>
          </a:p>
        </p:txBody>
      </p:sp>
      <p:sp>
        <p:nvSpPr>
          <p:cNvPr id="15" name="Oval 24"/>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9</a:t>
            </a:r>
          </a:p>
        </p:txBody>
      </p:sp>
      <p:sp>
        <p:nvSpPr>
          <p:cNvPr id="16" name="Oval 23"/>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10</a:t>
            </a:r>
          </a:p>
        </p:txBody>
      </p:sp>
      <p:sp>
        <p:nvSpPr>
          <p:cNvPr id="17" name="Oval 22"/>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11</a:t>
            </a:r>
          </a:p>
        </p:txBody>
      </p:sp>
      <p:sp>
        <p:nvSpPr>
          <p:cNvPr id="18" name="Oval 21"/>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12</a:t>
            </a:r>
          </a:p>
        </p:txBody>
      </p:sp>
      <p:sp>
        <p:nvSpPr>
          <p:cNvPr id="19" name="Oval 20"/>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13</a:t>
            </a:r>
          </a:p>
        </p:txBody>
      </p:sp>
      <p:sp>
        <p:nvSpPr>
          <p:cNvPr id="20" name="Oval 19"/>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14</a:t>
            </a:r>
          </a:p>
        </p:txBody>
      </p:sp>
      <p:sp>
        <p:nvSpPr>
          <p:cNvPr id="21" name="Oval 18"/>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15</a:t>
            </a:r>
          </a:p>
        </p:txBody>
      </p:sp>
      <p:sp>
        <p:nvSpPr>
          <p:cNvPr id="22" name="Oval 17"/>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16</a:t>
            </a:r>
          </a:p>
        </p:txBody>
      </p:sp>
      <p:sp>
        <p:nvSpPr>
          <p:cNvPr id="23" name="Oval 16"/>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17</a:t>
            </a:r>
          </a:p>
        </p:txBody>
      </p:sp>
      <p:sp>
        <p:nvSpPr>
          <p:cNvPr id="24" name="Oval 15"/>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18</a:t>
            </a:r>
          </a:p>
        </p:txBody>
      </p:sp>
      <p:sp>
        <p:nvSpPr>
          <p:cNvPr id="25" name="Oval 14"/>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19</a:t>
            </a:r>
          </a:p>
        </p:txBody>
      </p:sp>
      <p:sp>
        <p:nvSpPr>
          <p:cNvPr id="26" name="Oval 13"/>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20</a:t>
            </a:r>
          </a:p>
        </p:txBody>
      </p:sp>
      <p:sp>
        <p:nvSpPr>
          <p:cNvPr id="27" name="Oval 12"/>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21</a:t>
            </a:r>
          </a:p>
        </p:txBody>
      </p:sp>
      <p:sp>
        <p:nvSpPr>
          <p:cNvPr id="28" name="Oval 11"/>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22</a:t>
            </a:r>
          </a:p>
        </p:txBody>
      </p:sp>
      <p:sp>
        <p:nvSpPr>
          <p:cNvPr id="29" name="Oval 10"/>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23</a:t>
            </a:r>
          </a:p>
        </p:txBody>
      </p:sp>
      <p:sp>
        <p:nvSpPr>
          <p:cNvPr id="30" name="Oval 9"/>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24</a:t>
            </a:r>
          </a:p>
        </p:txBody>
      </p:sp>
      <p:sp>
        <p:nvSpPr>
          <p:cNvPr id="31" name="Oval 8"/>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25</a:t>
            </a:r>
          </a:p>
        </p:txBody>
      </p:sp>
      <p:sp>
        <p:nvSpPr>
          <p:cNvPr id="32" name="Oval 7"/>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26</a:t>
            </a:r>
          </a:p>
        </p:txBody>
      </p:sp>
      <p:sp>
        <p:nvSpPr>
          <p:cNvPr id="33" name="Oval 6"/>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27</a:t>
            </a:r>
          </a:p>
        </p:txBody>
      </p:sp>
      <p:sp>
        <p:nvSpPr>
          <p:cNvPr id="34" name="Oval 5"/>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28</a:t>
            </a:r>
          </a:p>
        </p:txBody>
      </p:sp>
      <p:sp>
        <p:nvSpPr>
          <p:cNvPr id="35" name="Oval 4"/>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29</a:t>
            </a:r>
          </a:p>
        </p:txBody>
      </p:sp>
      <p:sp>
        <p:nvSpPr>
          <p:cNvPr id="36" name="Oval 3"/>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30</a:t>
            </a:r>
          </a:p>
        </p:txBody>
      </p:sp>
      <p:sp>
        <p:nvSpPr>
          <p:cNvPr id="37" name="Oval 32"/>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31</a:t>
            </a:r>
            <a:endParaRPr lang="en-GB" sz="4400" dirty="0"/>
          </a:p>
        </p:txBody>
      </p:sp>
      <p:sp>
        <p:nvSpPr>
          <p:cNvPr id="38" name="Oval 31"/>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32</a:t>
            </a:r>
            <a:endParaRPr lang="en-GB" sz="4400" dirty="0"/>
          </a:p>
        </p:txBody>
      </p:sp>
      <p:sp>
        <p:nvSpPr>
          <p:cNvPr id="39" name="Oval 30"/>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33</a:t>
            </a:r>
            <a:endParaRPr lang="en-GB" sz="4400" dirty="0"/>
          </a:p>
        </p:txBody>
      </p:sp>
      <p:sp>
        <p:nvSpPr>
          <p:cNvPr id="40" name="Oval 29"/>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34</a:t>
            </a:r>
            <a:endParaRPr lang="en-GB" sz="4400" dirty="0"/>
          </a:p>
        </p:txBody>
      </p:sp>
      <p:sp>
        <p:nvSpPr>
          <p:cNvPr id="41" name="Oval 28"/>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35</a:t>
            </a:r>
            <a:endParaRPr lang="en-GB" sz="4400" dirty="0"/>
          </a:p>
        </p:txBody>
      </p:sp>
      <p:sp>
        <p:nvSpPr>
          <p:cNvPr id="42" name="Oval 27"/>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36</a:t>
            </a:r>
            <a:endParaRPr lang="en-GB" sz="4400" dirty="0"/>
          </a:p>
        </p:txBody>
      </p:sp>
      <p:sp>
        <p:nvSpPr>
          <p:cNvPr id="43" name="Oval 26"/>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37</a:t>
            </a:r>
            <a:endParaRPr lang="en-GB" sz="4400" dirty="0"/>
          </a:p>
        </p:txBody>
      </p:sp>
      <p:sp>
        <p:nvSpPr>
          <p:cNvPr id="44" name="Oval 25"/>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38</a:t>
            </a:r>
            <a:endParaRPr lang="en-GB" sz="4400" dirty="0"/>
          </a:p>
        </p:txBody>
      </p:sp>
      <p:sp>
        <p:nvSpPr>
          <p:cNvPr id="45" name="Oval 24"/>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39</a:t>
            </a:r>
            <a:endParaRPr lang="en-GB" sz="4400" dirty="0"/>
          </a:p>
        </p:txBody>
      </p:sp>
      <p:sp>
        <p:nvSpPr>
          <p:cNvPr id="46" name="Oval 23"/>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40</a:t>
            </a:r>
            <a:endParaRPr lang="en-GB" sz="4400" dirty="0"/>
          </a:p>
        </p:txBody>
      </p:sp>
      <p:sp>
        <p:nvSpPr>
          <p:cNvPr id="47" name="Oval 22"/>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41</a:t>
            </a:r>
            <a:endParaRPr lang="en-GB" sz="4400" dirty="0"/>
          </a:p>
        </p:txBody>
      </p:sp>
      <p:sp>
        <p:nvSpPr>
          <p:cNvPr id="48" name="Oval 21"/>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42</a:t>
            </a:r>
            <a:endParaRPr lang="en-GB" sz="4400" dirty="0"/>
          </a:p>
        </p:txBody>
      </p:sp>
      <p:sp>
        <p:nvSpPr>
          <p:cNvPr id="49" name="Oval 20"/>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43</a:t>
            </a:r>
            <a:endParaRPr lang="en-GB" sz="4400" dirty="0"/>
          </a:p>
        </p:txBody>
      </p:sp>
      <p:sp>
        <p:nvSpPr>
          <p:cNvPr id="50" name="Oval 19"/>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44</a:t>
            </a:r>
            <a:endParaRPr lang="en-GB" sz="4400" dirty="0"/>
          </a:p>
        </p:txBody>
      </p:sp>
      <p:sp>
        <p:nvSpPr>
          <p:cNvPr id="51" name="Oval 18"/>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45</a:t>
            </a:r>
            <a:endParaRPr lang="en-GB" sz="4400" dirty="0"/>
          </a:p>
        </p:txBody>
      </p:sp>
      <p:sp>
        <p:nvSpPr>
          <p:cNvPr id="52" name="Oval 17"/>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46</a:t>
            </a:r>
            <a:endParaRPr lang="en-GB" sz="4400" dirty="0"/>
          </a:p>
        </p:txBody>
      </p:sp>
      <p:sp>
        <p:nvSpPr>
          <p:cNvPr id="53" name="Oval 16"/>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47</a:t>
            </a:r>
            <a:endParaRPr lang="en-GB" sz="4400" dirty="0"/>
          </a:p>
        </p:txBody>
      </p:sp>
      <p:sp>
        <p:nvSpPr>
          <p:cNvPr id="54" name="Oval 15"/>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48</a:t>
            </a:r>
            <a:endParaRPr lang="en-GB" sz="4400" dirty="0"/>
          </a:p>
        </p:txBody>
      </p:sp>
      <p:sp>
        <p:nvSpPr>
          <p:cNvPr id="55" name="Oval 14"/>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49</a:t>
            </a:r>
            <a:endParaRPr lang="en-GB" sz="4400" dirty="0"/>
          </a:p>
        </p:txBody>
      </p:sp>
      <p:sp>
        <p:nvSpPr>
          <p:cNvPr id="56" name="Oval 13"/>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50</a:t>
            </a:r>
            <a:endParaRPr lang="en-GB" sz="4400" dirty="0"/>
          </a:p>
        </p:txBody>
      </p:sp>
      <p:sp>
        <p:nvSpPr>
          <p:cNvPr id="57" name="Oval 12"/>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51</a:t>
            </a:r>
            <a:endParaRPr lang="en-GB" sz="4400" dirty="0"/>
          </a:p>
        </p:txBody>
      </p:sp>
      <p:sp>
        <p:nvSpPr>
          <p:cNvPr id="58" name="Oval 11"/>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52</a:t>
            </a:r>
            <a:endParaRPr lang="en-GB" sz="4400" dirty="0"/>
          </a:p>
        </p:txBody>
      </p:sp>
      <p:sp>
        <p:nvSpPr>
          <p:cNvPr id="59" name="Oval 10"/>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53</a:t>
            </a:r>
            <a:endParaRPr lang="en-GB" sz="4400" dirty="0"/>
          </a:p>
        </p:txBody>
      </p:sp>
      <p:sp>
        <p:nvSpPr>
          <p:cNvPr id="60" name="Oval 9"/>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54</a:t>
            </a:r>
            <a:endParaRPr lang="en-GB" sz="4400" dirty="0"/>
          </a:p>
        </p:txBody>
      </p:sp>
      <p:sp>
        <p:nvSpPr>
          <p:cNvPr id="61" name="Oval 8"/>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55</a:t>
            </a:r>
            <a:endParaRPr lang="en-GB" sz="4400" dirty="0"/>
          </a:p>
        </p:txBody>
      </p:sp>
      <p:sp>
        <p:nvSpPr>
          <p:cNvPr id="62" name="Oval 7"/>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56</a:t>
            </a:r>
            <a:endParaRPr lang="en-GB" sz="4400" dirty="0"/>
          </a:p>
        </p:txBody>
      </p:sp>
      <p:sp>
        <p:nvSpPr>
          <p:cNvPr id="63" name="Oval 6"/>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57</a:t>
            </a:r>
            <a:endParaRPr lang="en-GB" sz="4400" dirty="0"/>
          </a:p>
        </p:txBody>
      </p:sp>
      <p:sp>
        <p:nvSpPr>
          <p:cNvPr id="64" name="Oval 5"/>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58</a:t>
            </a:r>
            <a:endParaRPr lang="en-GB" sz="4400" dirty="0"/>
          </a:p>
        </p:txBody>
      </p:sp>
      <p:sp>
        <p:nvSpPr>
          <p:cNvPr id="65" name="Oval 4"/>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59</a:t>
            </a:r>
            <a:endParaRPr lang="en-GB" sz="4400" dirty="0"/>
          </a:p>
        </p:txBody>
      </p:sp>
      <p:sp>
        <p:nvSpPr>
          <p:cNvPr id="66" name="Oval 3"/>
          <p:cNvSpPr>
            <a:spLocks noChangeArrowheads="1"/>
          </p:cNvSpPr>
          <p:nvPr/>
        </p:nvSpPr>
        <p:spPr bwMode="auto">
          <a:xfrm>
            <a:off x="1359694"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60</a:t>
            </a:r>
            <a:endParaRPr lang="en-GB" sz="4400" dirty="0"/>
          </a:p>
        </p:txBody>
      </p:sp>
      <p:sp>
        <p:nvSpPr>
          <p:cNvPr id="67" name="Oval 33"/>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a:t>End</a:t>
            </a:r>
          </a:p>
        </p:txBody>
      </p:sp>
      <p:sp>
        <p:nvSpPr>
          <p:cNvPr id="68" name="Oval 32"/>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a:t>
            </a:r>
          </a:p>
        </p:txBody>
      </p:sp>
      <p:sp>
        <p:nvSpPr>
          <p:cNvPr id="69" name="Oval 31"/>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a:t>
            </a:r>
          </a:p>
        </p:txBody>
      </p:sp>
      <p:sp>
        <p:nvSpPr>
          <p:cNvPr id="70" name="Oval 30"/>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3</a:t>
            </a:r>
          </a:p>
        </p:txBody>
      </p:sp>
      <p:sp>
        <p:nvSpPr>
          <p:cNvPr id="71" name="Oval 29"/>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4</a:t>
            </a:r>
          </a:p>
        </p:txBody>
      </p:sp>
      <p:sp>
        <p:nvSpPr>
          <p:cNvPr id="72" name="Oval 28"/>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5</a:t>
            </a:r>
          </a:p>
        </p:txBody>
      </p:sp>
      <p:sp>
        <p:nvSpPr>
          <p:cNvPr id="73" name="Oval 27"/>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6</a:t>
            </a:r>
          </a:p>
        </p:txBody>
      </p:sp>
      <p:sp>
        <p:nvSpPr>
          <p:cNvPr id="74" name="Oval 26"/>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7</a:t>
            </a:r>
          </a:p>
        </p:txBody>
      </p:sp>
      <p:sp>
        <p:nvSpPr>
          <p:cNvPr id="75" name="Oval 25"/>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8</a:t>
            </a:r>
          </a:p>
        </p:txBody>
      </p:sp>
      <p:sp>
        <p:nvSpPr>
          <p:cNvPr id="76" name="Oval 24"/>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9</a:t>
            </a:r>
          </a:p>
        </p:txBody>
      </p:sp>
      <p:sp>
        <p:nvSpPr>
          <p:cNvPr id="77" name="Oval 23"/>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10</a:t>
            </a:r>
          </a:p>
        </p:txBody>
      </p:sp>
      <p:sp>
        <p:nvSpPr>
          <p:cNvPr id="78" name="Oval 22"/>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11</a:t>
            </a:r>
          </a:p>
        </p:txBody>
      </p:sp>
      <p:sp>
        <p:nvSpPr>
          <p:cNvPr id="79" name="Oval 21"/>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12</a:t>
            </a:r>
          </a:p>
        </p:txBody>
      </p:sp>
      <p:sp>
        <p:nvSpPr>
          <p:cNvPr id="80" name="Oval 20"/>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13</a:t>
            </a:r>
          </a:p>
        </p:txBody>
      </p:sp>
      <p:sp>
        <p:nvSpPr>
          <p:cNvPr id="81" name="Oval 19"/>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14</a:t>
            </a:r>
          </a:p>
        </p:txBody>
      </p:sp>
      <p:sp>
        <p:nvSpPr>
          <p:cNvPr id="82" name="Oval 18"/>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15</a:t>
            </a:r>
          </a:p>
        </p:txBody>
      </p:sp>
      <p:sp>
        <p:nvSpPr>
          <p:cNvPr id="83" name="Oval 17"/>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16</a:t>
            </a:r>
          </a:p>
        </p:txBody>
      </p:sp>
      <p:sp>
        <p:nvSpPr>
          <p:cNvPr id="84" name="Oval 16"/>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17</a:t>
            </a:r>
          </a:p>
        </p:txBody>
      </p:sp>
      <p:sp>
        <p:nvSpPr>
          <p:cNvPr id="85" name="Oval 15"/>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18</a:t>
            </a:r>
          </a:p>
        </p:txBody>
      </p:sp>
      <p:sp>
        <p:nvSpPr>
          <p:cNvPr id="86" name="Oval 14"/>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19</a:t>
            </a:r>
          </a:p>
        </p:txBody>
      </p:sp>
      <p:sp>
        <p:nvSpPr>
          <p:cNvPr id="87" name="Oval 13"/>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20</a:t>
            </a:r>
          </a:p>
        </p:txBody>
      </p:sp>
      <p:sp>
        <p:nvSpPr>
          <p:cNvPr id="88" name="Oval 12"/>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21</a:t>
            </a:r>
          </a:p>
        </p:txBody>
      </p:sp>
      <p:sp>
        <p:nvSpPr>
          <p:cNvPr id="89" name="Oval 11"/>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22</a:t>
            </a:r>
          </a:p>
        </p:txBody>
      </p:sp>
      <p:sp>
        <p:nvSpPr>
          <p:cNvPr id="90" name="Oval 10"/>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23</a:t>
            </a:r>
          </a:p>
        </p:txBody>
      </p:sp>
      <p:sp>
        <p:nvSpPr>
          <p:cNvPr id="91" name="Oval 9"/>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24</a:t>
            </a:r>
          </a:p>
        </p:txBody>
      </p:sp>
      <p:sp>
        <p:nvSpPr>
          <p:cNvPr id="92" name="Oval 8"/>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25</a:t>
            </a:r>
          </a:p>
        </p:txBody>
      </p:sp>
      <p:sp>
        <p:nvSpPr>
          <p:cNvPr id="93" name="Oval 7"/>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26</a:t>
            </a:r>
          </a:p>
        </p:txBody>
      </p:sp>
      <p:sp>
        <p:nvSpPr>
          <p:cNvPr id="94" name="Oval 6"/>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27</a:t>
            </a:r>
          </a:p>
        </p:txBody>
      </p:sp>
      <p:sp>
        <p:nvSpPr>
          <p:cNvPr id="95" name="Oval 5"/>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28</a:t>
            </a:r>
          </a:p>
        </p:txBody>
      </p:sp>
      <p:sp>
        <p:nvSpPr>
          <p:cNvPr id="96" name="Oval 4"/>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29</a:t>
            </a:r>
          </a:p>
        </p:txBody>
      </p:sp>
      <p:sp>
        <p:nvSpPr>
          <p:cNvPr id="97" name="Oval 3"/>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30</a:t>
            </a:r>
          </a:p>
        </p:txBody>
      </p:sp>
      <p:sp>
        <p:nvSpPr>
          <p:cNvPr id="98" name="Oval 32"/>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31</a:t>
            </a:r>
            <a:endParaRPr lang="en-GB" sz="4400" dirty="0"/>
          </a:p>
        </p:txBody>
      </p:sp>
      <p:sp>
        <p:nvSpPr>
          <p:cNvPr id="99" name="Oval 31"/>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32</a:t>
            </a:r>
            <a:endParaRPr lang="en-GB" sz="4400" dirty="0"/>
          </a:p>
        </p:txBody>
      </p:sp>
      <p:sp>
        <p:nvSpPr>
          <p:cNvPr id="100" name="Oval 30"/>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33</a:t>
            </a:r>
            <a:endParaRPr lang="en-GB" sz="4400" dirty="0"/>
          </a:p>
        </p:txBody>
      </p:sp>
      <p:sp>
        <p:nvSpPr>
          <p:cNvPr id="101" name="Oval 29"/>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34</a:t>
            </a:r>
            <a:endParaRPr lang="en-GB" sz="4400" dirty="0"/>
          </a:p>
        </p:txBody>
      </p:sp>
      <p:sp>
        <p:nvSpPr>
          <p:cNvPr id="102" name="Oval 28"/>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35</a:t>
            </a:r>
            <a:endParaRPr lang="en-GB" sz="4400" dirty="0"/>
          </a:p>
        </p:txBody>
      </p:sp>
      <p:sp>
        <p:nvSpPr>
          <p:cNvPr id="103" name="Oval 27"/>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36</a:t>
            </a:r>
            <a:endParaRPr lang="en-GB" sz="4400" dirty="0"/>
          </a:p>
        </p:txBody>
      </p:sp>
      <p:sp>
        <p:nvSpPr>
          <p:cNvPr id="104" name="Oval 26"/>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37</a:t>
            </a:r>
            <a:endParaRPr lang="en-GB" sz="4400" dirty="0"/>
          </a:p>
        </p:txBody>
      </p:sp>
      <p:sp>
        <p:nvSpPr>
          <p:cNvPr id="105" name="Oval 25"/>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38</a:t>
            </a:r>
            <a:endParaRPr lang="en-GB" sz="4400" dirty="0"/>
          </a:p>
        </p:txBody>
      </p:sp>
      <p:sp>
        <p:nvSpPr>
          <p:cNvPr id="106" name="Oval 24"/>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39</a:t>
            </a:r>
            <a:endParaRPr lang="en-GB" sz="4400" dirty="0"/>
          </a:p>
        </p:txBody>
      </p:sp>
      <p:sp>
        <p:nvSpPr>
          <p:cNvPr id="107" name="Oval 23"/>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40</a:t>
            </a:r>
            <a:endParaRPr lang="en-GB" sz="4400" dirty="0"/>
          </a:p>
        </p:txBody>
      </p:sp>
      <p:sp>
        <p:nvSpPr>
          <p:cNvPr id="108" name="Oval 22"/>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41</a:t>
            </a:r>
            <a:endParaRPr lang="en-GB" sz="4400" dirty="0"/>
          </a:p>
        </p:txBody>
      </p:sp>
      <p:sp>
        <p:nvSpPr>
          <p:cNvPr id="109" name="Oval 21"/>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42</a:t>
            </a:r>
            <a:endParaRPr lang="en-GB" sz="4400" dirty="0"/>
          </a:p>
        </p:txBody>
      </p:sp>
      <p:sp>
        <p:nvSpPr>
          <p:cNvPr id="110" name="Oval 20"/>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43</a:t>
            </a:r>
            <a:endParaRPr lang="en-GB" sz="4400" dirty="0"/>
          </a:p>
        </p:txBody>
      </p:sp>
      <p:sp>
        <p:nvSpPr>
          <p:cNvPr id="111" name="Oval 19"/>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44</a:t>
            </a:r>
            <a:endParaRPr lang="en-GB" sz="4400" dirty="0"/>
          </a:p>
        </p:txBody>
      </p:sp>
      <p:sp>
        <p:nvSpPr>
          <p:cNvPr id="112" name="Oval 18"/>
          <p:cNvSpPr>
            <a:spLocks noChangeArrowheads="1"/>
          </p:cNvSpPr>
          <p:nvPr/>
        </p:nvSpPr>
        <p:spPr bwMode="auto">
          <a:xfrm>
            <a:off x="3954463"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45</a:t>
            </a:r>
            <a:endParaRPr lang="en-GB" sz="4400" dirty="0"/>
          </a:p>
        </p:txBody>
      </p:sp>
      <p:sp>
        <p:nvSpPr>
          <p:cNvPr id="113" name="Oval 33"/>
          <p:cNvSpPr>
            <a:spLocks noChangeArrowheads="1"/>
          </p:cNvSpPr>
          <p:nvPr/>
        </p:nvSpPr>
        <p:spPr bwMode="auto">
          <a:xfrm>
            <a:off x="6549232"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a:t>End</a:t>
            </a:r>
          </a:p>
        </p:txBody>
      </p:sp>
      <p:sp>
        <p:nvSpPr>
          <p:cNvPr id="114" name="Oval 32"/>
          <p:cNvSpPr>
            <a:spLocks noChangeArrowheads="1"/>
          </p:cNvSpPr>
          <p:nvPr/>
        </p:nvSpPr>
        <p:spPr bwMode="auto">
          <a:xfrm>
            <a:off x="6549232"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a:t>
            </a:r>
          </a:p>
        </p:txBody>
      </p:sp>
      <p:sp>
        <p:nvSpPr>
          <p:cNvPr id="115" name="Oval 31"/>
          <p:cNvSpPr>
            <a:spLocks noChangeArrowheads="1"/>
          </p:cNvSpPr>
          <p:nvPr/>
        </p:nvSpPr>
        <p:spPr bwMode="auto">
          <a:xfrm>
            <a:off x="6549232"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a:t>
            </a:r>
          </a:p>
        </p:txBody>
      </p:sp>
      <p:sp>
        <p:nvSpPr>
          <p:cNvPr id="116" name="Oval 30"/>
          <p:cNvSpPr>
            <a:spLocks noChangeArrowheads="1"/>
          </p:cNvSpPr>
          <p:nvPr/>
        </p:nvSpPr>
        <p:spPr bwMode="auto">
          <a:xfrm>
            <a:off x="6549232"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3</a:t>
            </a:r>
          </a:p>
        </p:txBody>
      </p:sp>
      <p:sp>
        <p:nvSpPr>
          <p:cNvPr id="117" name="Oval 29"/>
          <p:cNvSpPr>
            <a:spLocks noChangeArrowheads="1"/>
          </p:cNvSpPr>
          <p:nvPr/>
        </p:nvSpPr>
        <p:spPr bwMode="auto">
          <a:xfrm>
            <a:off x="6549232"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4</a:t>
            </a:r>
          </a:p>
        </p:txBody>
      </p:sp>
      <p:sp>
        <p:nvSpPr>
          <p:cNvPr id="118" name="Oval 28"/>
          <p:cNvSpPr>
            <a:spLocks noChangeArrowheads="1"/>
          </p:cNvSpPr>
          <p:nvPr/>
        </p:nvSpPr>
        <p:spPr bwMode="auto">
          <a:xfrm>
            <a:off x="6549232"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5</a:t>
            </a:r>
          </a:p>
        </p:txBody>
      </p:sp>
      <p:sp>
        <p:nvSpPr>
          <p:cNvPr id="119" name="Oval 27"/>
          <p:cNvSpPr>
            <a:spLocks noChangeArrowheads="1"/>
          </p:cNvSpPr>
          <p:nvPr/>
        </p:nvSpPr>
        <p:spPr bwMode="auto">
          <a:xfrm>
            <a:off x="6549232"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6</a:t>
            </a:r>
          </a:p>
        </p:txBody>
      </p:sp>
      <p:sp>
        <p:nvSpPr>
          <p:cNvPr id="120" name="Oval 26"/>
          <p:cNvSpPr>
            <a:spLocks noChangeArrowheads="1"/>
          </p:cNvSpPr>
          <p:nvPr/>
        </p:nvSpPr>
        <p:spPr bwMode="auto">
          <a:xfrm>
            <a:off x="6549232"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7</a:t>
            </a:r>
          </a:p>
        </p:txBody>
      </p:sp>
      <p:sp>
        <p:nvSpPr>
          <p:cNvPr id="121" name="Oval 25"/>
          <p:cNvSpPr>
            <a:spLocks noChangeArrowheads="1"/>
          </p:cNvSpPr>
          <p:nvPr/>
        </p:nvSpPr>
        <p:spPr bwMode="auto">
          <a:xfrm>
            <a:off x="6549232"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8</a:t>
            </a:r>
          </a:p>
        </p:txBody>
      </p:sp>
      <p:sp>
        <p:nvSpPr>
          <p:cNvPr id="122" name="Oval 24"/>
          <p:cNvSpPr>
            <a:spLocks noChangeArrowheads="1"/>
          </p:cNvSpPr>
          <p:nvPr/>
        </p:nvSpPr>
        <p:spPr bwMode="auto">
          <a:xfrm>
            <a:off x="6549232"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9</a:t>
            </a:r>
          </a:p>
        </p:txBody>
      </p:sp>
      <p:sp>
        <p:nvSpPr>
          <p:cNvPr id="123" name="Oval 23"/>
          <p:cNvSpPr>
            <a:spLocks noChangeArrowheads="1"/>
          </p:cNvSpPr>
          <p:nvPr/>
        </p:nvSpPr>
        <p:spPr bwMode="auto">
          <a:xfrm>
            <a:off x="6549232"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10</a:t>
            </a:r>
          </a:p>
        </p:txBody>
      </p:sp>
      <p:sp>
        <p:nvSpPr>
          <p:cNvPr id="124" name="Oval 22"/>
          <p:cNvSpPr>
            <a:spLocks noChangeArrowheads="1"/>
          </p:cNvSpPr>
          <p:nvPr/>
        </p:nvSpPr>
        <p:spPr bwMode="auto">
          <a:xfrm>
            <a:off x="6549232"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11</a:t>
            </a:r>
          </a:p>
        </p:txBody>
      </p:sp>
      <p:sp>
        <p:nvSpPr>
          <p:cNvPr id="125" name="Oval 21"/>
          <p:cNvSpPr>
            <a:spLocks noChangeArrowheads="1"/>
          </p:cNvSpPr>
          <p:nvPr/>
        </p:nvSpPr>
        <p:spPr bwMode="auto">
          <a:xfrm>
            <a:off x="6549232"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12</a:t>
            </a:r>
          </a:p>
        </p:txBody>
      </p:sp>
      <p:sp>
        <p:nvSpPr>
          <p:cNvPr id="126" name="Oval 20"/>
          <p:cNvSpPr>
            <a:spLocks noChangeArrowheads="1"/>
          </p:cNvSpPr>
          <p:nvPr/>
        </p:nvSpPr>
        <p:spPr bwMode="auto">
          <a:xfrm>
            <a:off x="6549232"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13</a:t>
            </a:r>
          </a:p>
        </p:txBody>
      </p:sp>
      <p:sp>
        <p:nvSpPr>
          <p:cNvPr id="127" name="Oval 19"/>
          <p:cNvSpPr>
            <a:spLocks noChangeArrowheads="1"/>
          </p:cNvSpPr>
          <p:nvPr/>
        </p:nvSpPr>
        <p:spPr bwMode="auto">
          <a:xfrm>
            <a:off x="6549232"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14</a:t>
            </a:r>
          </a:p>
        </p:txBody>
      </p:sp>
      <p:sp>
        <p:nvSpPr>
          <p:cNvPr id="128" name="Oval 18"/>
          <p:cNvSpPr>
            <a:spLocks noChangeArrowheads="1"/>
          </p:cNvSpPr>
          <p:nvPr/>
        </p:nvSpPr>
        <p:spPr bwMode="auto">
          <a:xfrm>
            <a:off x="6549232"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15</a:t>
            </a:r>
          </a:p>
        </p:txBody>
      </p:sp>
      <p:sp>
        <p:nvSpPr>
          <p:cNvPr id="129" name="Oval 17"/>
          <p:cNvSpPr>
            <a:spLocks noChangeArrowheads="1"/>
          </p:cNvSpPr>
          <p:nvPr/>
        </p:nvSpPr>
        <p:spPr bwMode="auto">
          <a:xfrm>
            <a:off x="6549232"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16</a:t>
            </a:r>
          </a:p>
        </p:txBody>
      </p:sp>
      <p:sp>
        <p:nvSpPr>
          <p:cNvPr id="130" name="Oval 16"/>
          <p:cNvSpPr>
            <a:spLocks noChangeArrowheads="1"/>
          </p:cNvSpPr>
          <p:nvPr/>
        </p:nvSpPr>
        <p:spPr bwMode="auto">
          <a:xfrm>
            <a:off x="6549232"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17</a:t>
            </a:r>
          </a:p>
        </p:txBody>
      </p:sp>
      <p:sp>
        <p:nvSpPr>
          <p:cNvPr id="131" name="Oval 15"/>
          <p:cNvSpPr>
            <a:spLocks noChangeArrowheads="1"/>
          </p:cNvSpPr>
          <p:nvPr/>
        </p:nvSpPr>
        <p:spPr bwMode="auto">
          <a:xfrm>
            <a:off x="6549232"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18</a:t>
            </a:r>
          </a:p>
        </p:txBody>
      </p:sp>
      <p:sp>
        <p:nvSpPr>
          <p:cNvPr id="132" name="Oval 14"/>
          <p:cNvSpPr>
            <a:spLocks noChangeArrowheads="1"/>
          </p:cNvSpPr>
          <p:nvPr/>
        </p:nvSpPr>
        <p:spPr bwMode="auto">
          <a:xfrm>
            <a:off x="6549232"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19</a:t>
            </a:r>
          </a:p>
        </p:txBody>
      </p:sp>
      <p:sp>
        <p:nvSpPr>
          <p:cNvPr id="133" name="Oval 13"/>
          <p:cNvSpPr>
            <a:spLocks noChangeArrowheads="1"/>
          </p:cNvSpPr>
          <p:nvPr/>
        </p:nvSpPr>
        <p:spPr bwMode="auto">
          <a:xfrm>
            <a:off x="6549232"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20</a:t>
            </a:r>
          </a:p>
        </p:txBody>
      </p:sp>
      <p:sp>
        <p:nvSpPr>
          <p:cNvPr id="134" name="Oval 12"/>
          <p:cNvSpPr>
            <a:spLocks noChangeArrowheads="1"/>
          </p:cNvSpPr>
          <p:nvPr/>
        </p:nvSpPr>
        <p:spPr bwMode="auto">
          <a:xfrm>
            <a:off x="6549232"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21</a:t>
            </a:r>
          </a:p>
        </p:txBody>
      </p:sp>
      <p:sp>
        <p:nvSpPr>
          <p:cNvPr id="135" name="Oval 11"/>
          <p:cNvSpPr>
            <a:spLocks noChangeArrowheads="1"/>
          </p:cNvSpPr>
          <p:nvPr/>
        </p:nvSpPr>
        <p:spPr bwMode="auto">
          <a:xfrm>
            <a:off x="6549232"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22</a:t>
            </a:r>
          </a:p>
        </p:txBody>
      </p:sp>
      <p:sp>
        <p:nvSpPr>
          <p:cNvPr id="136" name="Oval 10"/>
          <p:cNvSpPr>
            <a:spLocks noChangeArrowheads="1"/>
          </p:cNvSpPr>
          <p:nvPr/>
        </p:nvSpPr>
        <p:spPr bwMode="auto">
          <a:xfrm>
            <a:off x="6549232"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23</a:t>
            </a:r>
          </a:p>
        </p:txBody>
      </p:sp>
      <p:sp>
        <p:nvSpPr>
          <p:cNvPr id="137" name="Oval 9"/>
          <p:cNvSpPr>
            <a:spLocks noChangeArrowheads="1"/>
          </p:cNvSpPr>
          <p:nvPr/>
        </p:nvSpPr>
        <p:spPr bwMode="auto">
          <a:xfrm>
            <a:off x="6549232"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24</a:t>
            </a:r>
          </a:p>
        </p:txBody>
      </p:sp>
      <p:sp>
        <p:nvSpPr>
          <p:cNvPr id="138" name="Oval 8"/>
          <p:cNvSpPr>
            <a:spLocks noChangeArrowheads="1"/>
          </p:cNvSpPr>
          <p:nvPr/>
        </p:nvSpPr>
        <p:spPr bwMode="auto">
          <a:xfrm>
            <a:off x="6549232"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25</a:t>
            </a:r>
          </a:p>
        </p:txBody>
      </p:sp>
      <p:sp>
        <p:nvSpPr>
          <p:cNvPr id="139" name="Oval 7"/>
          <p:cNvSpPr>
            <a:spLocks noChangeArrowheads="1"/>
          </p:cNvSpPr>
          <p:nvPr/>
        </p:nvSpPr>
        <p:spPr bwMode="auto">
          <a:xfrm>
            <a:off x="6549232"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26</a:t>
            </a:r>
          </a:p>
        </p:txBody>
      </p:sp>
      <p:sp>
        <p:nvSpPr>
          <p:cNvPr id="140" name="Oval 6"/>
          <p:cNvSpPr>
            <a:spLocks noChangeArrowheads="1"/>
          </p:cNvSpPr>
          <p:nvPr/>
        </p:nvSpPr>
        <p:spPr bwMode="auto">
          <a:xfrm>
            <a:off x="6549232"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27</a:t>
            </a:r>
          </a:p>
        </p:txBody>
      </p:sp>
      <p:sp>
        <p:nvSpPr>
          <p:cNvPr id="141" name="Oval 5"/>
          <p:cNvSpPr>
            <a:spLocks noChangeArrowheads="1"/>
          </p:cNvSpPr>
          <p:nvPr/>
        </p:nvSpPr>
        <p:spPr bwMode="auto">
          <a:xfrm>
            <a:off x="6549232"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28</a:t>
            </a:r>
          </a:p>
        </p:txBody>
      </p:sp>
      <p:sp>
        <p:nvSpPr>
          <p:cNvPr id="142" name="Oval 4"/>
          <p:cNvSpPr>
            <a:spLocks noChangeArrowheads="1"/>
          </p:cNvSpPr>
          <p:nvPr/>
        </p:nvSpPr>
        <p:spPr bwMode="auto">
          <a:xfrm>
            <a:off x="6549232"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29</a:t>
            </a:r>
          </a:p>
        </p:txBody>
      </p:sp>
      <p:sp>
        <p:nvSpPr>
          <p:cNvPr id="143" name="Oval 3"/>
          <p:cNvSpPr>
            <a:spLocks noChangeArrowheads="1"/>
          </p:cNvSpPr>
          <p:nvPr/>
        </p:nvSpPr>
        <p:spPr bwMode="auto">
          <a:xfrm>
            <a:off x="6549232" y="2024844"/>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30</a:t>
            </a:r>
          </a:p>
        </p:txBody>
      </p:sp>
      <p:sp>
        <p:nvSpPr>
          <p:cNvPr id="144" name="Oval 33"/>
          <p:cNvSpPr>
            <a:spLocks noChangeArrowheads="1"/>
          </p:cNvSpPr>
          <p:nvPr/>
        </p:nvSpPr>
        <p:spPr bwMode="auto">
          <a:xfrm>
            <a:off x="1359694"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a:t>End</a:t>
            </a:r>
          </a:p>
        </p:txBody>
      </p:sp>
      <p:sp>
        <p:nvSpPr>
          <p:cNvPr id="145" name="Oval 32"/>
          <p:cNvSpPr>
            <a:spLocks noChangeArrowheads="1"/>
          </p:cNvSpPr>
          <p:nvPr/>
        </p:nvSpPr>
        <p:spPr bwMode="auto">
          <a:xfrm>
            <a:off x="1359694"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a:t>
            </a:r>
          </a:p>
        </p:txBody>
      </p:sp>
      <p:sp>
        <p:nvSpPr>
          <p:cNvPr id="146" name="Oval 31"/>
          <p:cNvSpPr>
            <a:spLocks noChangeArrowheads="1"/>
          </p:cNvSpPr>
          <p:nvPr/>
        </p:nvSpPr>
        <p:spPr bwMode="auto">
          <a:xfrm>
            <a:off x="1359694"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a:t>
            </a:r>
          </a:p>
        </p:txBody>
      </p:sp>
      <p:sp>
        <p:nvSpPr>
          <p:cNvPr id="147" name="Oval 30"/>
          <p:cNvSpPr>
            <a:spLocks noChangeArrowheads="1"/>
          </p:cNvSpPr>
          <p:nvPr/>
        </p:nvSpPr>
        <p:spPr bwMode="auto">
          <a:xfrm>
            <a:off x="1359694"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3</a:t>
            </a:r>
          </a:p>
        </p:txBody>
      </p:sp>
      <p:sp>
        <p:nvSpPr>
          <p:cNvPr id="148" name="Oval 29"/>
          <p:cNvSpPr>
            <a:spLocks noChangeArrowheads="1"/>
          </p:cNvSpPr>
          <p:nvPr/>
        </p:nvSpPr>
        <p:spPr bwMode="auto">
          <a:xfrm>
            <a:off x="1359694"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4</a:t>
            </a:r>
          </a:p>
        </p:txBody>
      </p:sp>
      <p:sp>
        <p:nvSpPr>
          <p:cNvPr id="149" name="Oval 28"/>
          <p:cNvSpPr>
            <a:spLocks noChangeArrowheads="1"/>
          </p:cNvSpPr>
          <p:nvPr/>
        </p:nvSpPr>
        <p:spPr bwMode="auto">
          <a:xfrm>
            <a:off x="1359694"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5</a:t>
            </a:r>
          </a:p>
        </p:txBody>
      </p:sp>
      <p:sp>
        <p:nvSpPr>
          <p:cNvPr id="150" name="Oval 27"/>
          <p:cNvSpPr>
            <a:spLocks noChangeArrowheads="1"/>
          </p:cNvSpPr>
          <p:nvPr/>
        </p:nvSpPr>
        <p:spPr bwMode="auto">
          <a:xfrm>
            <a:off x="1359694"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6</a:t>
            </a:r>
          </a:p>
        </p:txBody>
      </p:sp>
      <p:sp>
        <p:nvSpPr>
          <p:cNvPr id="151" name="Oval 26"/>
          <p:cNvSpPr>
            <a:spLocks noChangeArrowheads="1"/>
          </p:cNvSpPr>
          <p:nvPr/>
        </p:nvSpPr>
        <p:spPr bwMode="auto">
          <a:xfrm>
            <a:off x="1359694"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7</a:t>
            </a:r>
          </a:p>
        </p:txBody>
      </p:sp>
      <p:sp>
        <p:nvSpPr>
          <p:cNvPr id="152" name="Oval 25"/>
          <p:cNvSpPr>
            <a:spLocks noChangeArrowheads="1"/>
          </p:cNvSpPr>
          <p:nvPr/>
        </p:nvSpPr>
        <p:spPr bwMode="auto">
          <a:xfrm>
            <a:off x="1359694"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8</a:t>
            </a:r>
          </a:p>
        </p:txBody>
      </p:sp>
      <p:sp>
        <p:nvSpPr>
          <p:cNvPr id="153" name="Oval 24"/>
          <p:cNvSpPr>
            <a:spLocks noChangeArrowheads="1"/>
          </p:cNvSpPr>
          <p:nvPr/>
        </p:nvSpPr>
        <p:spPr bwMode="auto">
          <a:xfrm>
            <a:off x="1359694"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9</a:t>
            </a:r>
          </a:p>
        </p:txBody>
      </p:sp>
      <p:sp>
        <p:nvSpPr>
          <p:cNvPr id="154" name="Oval 23"/>
          <p:cNvSpPr>
            <a:spLocks noChangeArrowheads="1"/>
          </p:cNvSpPr>
          <p:nvPr/>
        </p:nvSpPr>
        <p:spPr bwMode="auto">
          <a:xfrm>
            <a:off x="1359694"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10</a:t>
            </a:r>
          </a:p>
        </p:txBody>
      </p:sp>
      <p:sp>
        <p:nvSpPr>
          <p:cNvPr id="155" name="Oval 22"/>
          <p:cNvSpPr>
            <a:spLocks noChangeArrowheads="1"/>
          </p:cNvSpPr>
          <p:nvPr/>
        </p:nvSpPr>
        <p:spPr bwMode="auto">
          <a:xfrm>
            <a:off x="1359694"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11</a:t>
            </a:r>
          </a:p>
        </p:txBody>
      </p:sp>
      <p:sp>
        <p:nvSpPr>
          <p:cNvPr id="156" name="Oval 21"/>
          <p:cNvSpPr>
            <a:spLocks noChangeArrowheads="1"/>
          </p:cNvSpPr>
          <p:nvPr/>
        </p:nvSpPr>
        <p:spPr bwMode="auto">
          <a:xfrm>
            <a:off x="1359694"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12</a:t>
            </a:r>
          </a:p>
        </p:txBody>
      </p:sp>
      <p:sp>
        <p:nvSpPr>
          <p:cNvPr id="157" name="Oval 20"/>
          <p:cNvSpPr>
            <a:spLocks noChangeArrowheads="1"/>
          </p:cNvSpPr>
          <p:nvPr/>
        </p:nvSpPr>
        <p:spPr bwMode="auto">
          <a:xfrm>
            <a:off x="1359694"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13</a:t>
            </a:r>
          </a:p>
        </p:txBody>
      </p:sp>
      <p:sp>
        <p:nvSpPr>
          <p:cNvPr id="158" name="Oval 19"/>
          <p:cNvSpPr>
            <a:spLocks noChangeArrowheads="1"/>
          </p:cNvSpPr>
          <p:nvPr/>
        </p:nvSpPr>
        <p:spPr bwMode="auto">
          <a:xfrm>
            <a:off x="1359694"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14</a:t>
            </a:r>
          </a:p>
        </p:txBody>
      </p:sp>
      <p:sp>
        <p:nvSpPr>
          <p:cNvPr id="159" name="Oval 18"/>
          <p:cNvSpPr>
            <a:spLocks noChangeArrowheads="1"/>
          </p:cNvSpPr>
          <p:nvPr/>
        </p:nvSpPr>
        <p:spPr bwMode="auto">
          <a:xfrm>
            <a:off x="1359694"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15</a:t>
            </a:r>
          </a:p>
        </p:txBody>
      </p:sp>
      <p:sp>
        <p:nvSpPr>
          <p:cNvPr id="160" name="Oval 17"/>
          <p:cNvSpPr>
            <a:spLocks noChangeArrowheads="1"/>
          </p:cNvSpPr>
          <p:nvPr/>
        </p:nvSpPr>
        <p:spPr bwMode="auto">
          <a:xfrm>
            <a:off x="1359694"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16</a:t>
            </a:r>
          </a:p>
        </p:txBody>
      </p:sp>
      <p:sp>
        <p:nvSpPr>
          <p:cNvPr id="161" name="Oval 16"/>
          <p:cNvSpPr>
            <a:spLocks noChangeArrowheads="1"/>
          </p:cNvSpPr>
          <p:nvPr/>
        </p:nvSpPr>
        <p:spPr bwMode="auto">
          <a:xfrm>
            <a:off x="1359694"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17</a:t>
            </a:r>
          </a:p>
        </p:txBody>
      </p:sp>
      <p:sp>
        <p:nvSpPr>
          <p:cNvPr id="162" name="Oval 15"/>
          <p:cNvSpPr>
            <a:spLocks noChangeArrowheads="1"/>
          </p:cNvSpPr>
          <p:nvPr/>
        </p:nvSpPr>
        <p:spPr bwMode="auto">
          <a:xfrm>
            <a:off x="1359694"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18</a:t>
            </a:r>
          </a:p>
        </p:txBody>
      </p:sp>
      <p:sp>
        <p:nvSpPr>
          <p:cNvPr id="163" name="Oval 14"/>
          <p:cNvSpPr>
            <a:spLocks noChangeArrowheads="1"/>
          </p:cNvSpPr>
          <p:nvPr/>
        </p:nvSpPr>
        <p:spPr bwMode="auto">
          <a:xfrm>
            <a:off x="1359694"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19</a:t>
            </a:r>
          </a:p>
        </p:txBody>
      </p:sp>
      <p:sp>
        <p:nvSpPr>
          <p:cNvPr id="164" name="Oval 13"/>
          <p:cNvSpPr>
            <a:spLocks noChangeArrowheads="1"/>
          </p:cNvSpPr>
          <p:nvPr/>
        </p:nvSpPr>
        <p:spPr bwMode="auto">
          <a:xfrm>
            <a:off x="1359694"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20</a:t>
            </a:r>
          </a:p>
        </p:txBody>
      </p:sp>
      <p:sp>
        <p:nvSpPr>
          <p:cNvPr id="165" name="Oval 33"/>
          <p:cNvSpPr>
            <a:spLocks noChangeArrowheads="1"/>
          </p:cNvSpPr>
          <p:nvPr/>
        </p:nvSpPr>
        <p:spPr bwMode="auto">
          <a:xfrm>
            <a:off x="3954463"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a:t>End</a:t>
            </a:r>
          </a:p>
        </p:txBody>
      </p:sp>
      <p:sp>
        <p:nvSpPr>
          <p:cNvPr id="166" name="Oval 32"/>
          <p:cNvSpPr>
            <a:spLocks noChangeArrowheads="1"/>
          </p:cNvSpPr>
          <p:nvPr/>
        </p:nvSpPr>
        <p:spPr bwMode="auto">
          <a:xfrm>
            <a:off x="3954463"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a:t>
            </a:r>
          </a:p>
        </p:txBody>
      </p:sp>
      <p:sp>
        <p:nvSpPr>
          <p:cNvPr id="167" name="Oval 31"/>
          <p:cNvSpPr>
            <a:spLocks noChangeArrowheads="1"/>
          </p:cNvSpPr>
          <p:nvPr/>
        </p:nvSpPr>
        <p:spPr bwMode="auto">
          <a:xfrm>
            <a:off x="3954463"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a:t>
            </a:r>
          </a:p>
        </p:txBody>
      </p:sp>
      <p:sp>
        <p:nvSpPr>
          <p:cNvPr id="168" name="Oval 30"/>
          <p:cNvSpPr>
            <a:spLocks noChangeArrowheads="1"/>
          </p:cNvSpPr>
          <p:nvPr/>
        </p:nvSpPr>
        <p:spPr bwMode="auto">
          <a:xfrm>
            <a:off x="3954463"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3</a:t>
            </a:r>
          </a:p>
        </p:txBody>
      </p:sp>
      <p:sp>
        <p:nvSpPr>
          <p:cNvPr id="169" name="Oval 29"/>
          <p:cNvSpPr>
            <a:spLocks noChangeArrowheads="1"/>
          </p:cNvSpPr>
          <p:nvPr/>
        </p:nvSpPr>
        <p:spPr bwMode="auto">
          <a:xfrm>
            <a:off x="3954463"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4</a:t>
            </a:r>
          </a:p>
        </p:txBody>
      </p:sp>
      <p:sp>
        <p:nvSpPr>
          <p:cNvPr id="170" name="Oval 28"/>
          <p:cNvSpPr>
            <a:spLocks noChangeArrowheads="1"/>
          </p:cNvSpPr>
          <p:nvPr/>
        </p:nvSpPr>
        <p:spPr bwMode="auto">
          <a:xfrm>
            <a:off x="3954463"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5</a:t>
            </a:r>
          </a:p>
        </p:txBody>
      </p:sp>
      <p:sp>
        <p:nvSpPr>
          <p:cNvPr id="171" name="Oval 27"/>
          <p:cNvSpPr>
            <a:spLocks noChangeArrowheads="1"/>
          </p:cNvSpPr>
          <p:nvPr/>
        </p:nvSpPr>
        <p:spPr bwMode="auto">
          <a:xfrm>
            <a:off x="3954463"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6</a:t>
            </a:r>
          </a:p>
        </p:txBody>
      </p:sp>
      <p:sp>
        <p:nvSpPr>
          <p:cNvPr id="172" name="Oval 26"/>
          <p:cNvSpPr>
            <a:spLocks noChangeArrowheads="1"/>
          </p:cNvSpPr>
          <p:nvPr/>
        </p:nvSpPr>
        <p:spPr bwMode="auto">
          <a:xfrm>
            <a:off x="3954463"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7</a:t>
            </a:r>
          </a:p>
        </p:txBody>
      </p:sp>
      <p:sp>
        <p:nvSpPr>
          <p:cNvPr id="173" name="Oval 25"/>
          <p:cNvSpPr>
            <a:spLocks noChangeArrowheads="1"/>
          </p:cNvSpPr>
          <p:nvPr/>
        </p:nvSpPr>
        <p:spPr bwMode="auto">
          <a:xfrm>
            <a:off x="3954463"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8</a:t>
            </a:r>
          </a:p>
        </p:txBody>
      </p:sp>
      <p:sp>
        <p:nvSpPr>
          <p:cNvPr id="174" name="Oval 24"/>
          <p:cNvSpPr>
            <a:spLocks noChangeArrowheads="1"/>
          </p:cNvSpPr>
          <p:nvPr/>
        </p:nvSpPr>
        <p:spPr bwMode="auto">
          <a:xfrm>
            <a:off x="3954463"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9</a:t>
            </a:r>
          </a:p>
        </p:txBody>
      </p:sp>
      <p:sp>
        <p:nvSpPr>
          <p:cNvPr id="175" name="Oval 23"/>
          <p:cNvSpPr>
            <a:spLocks noChangeArrowheads="1"/>
          </p:cNvSpPr>
          <p:nvPr/>
        </p:nvSpPr>
        <p:spPr bwMode="auto">
          <a:xfrm>
            <a:off x="3954463"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10</a:t>
            </a:r>
          </a:p>
        </p:txBody>
      </p:sp>
      <p:sp>
        <p:nvSpPr>
          <p:cNvPr id="176" name="Oval 22"/>
          <p:cNvSpPr>
            <a:spLocks noChangeArrowheads="1"/>
          </p:cNvSpPr>
          <p:nvPr/>
        </p:nvSpPr>
        <p:spPr bwMode="auto">
          <a:xfrm>
            <a:off x="3954463"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11</a:t>
            </a:r>
          </a:p>
        </p:txBody>
      </p:sp>
      <p:sp>
        <p:nvSpPr>
          <p:cNvPr id="177" name="Oval 21"/>
          <p:cNvSpPr>
            <a:spLocks noChangeArrowheads="1"/>
          </p:cNvSpPr>
          <p:nvPr/>
        </p:nvSpPr>
        <p:spPr bwMode="auto">
          <a:xfrm>
            <a:off x="3954463"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12</a:t>
            </a:r>
          </a:p>
        </p:txBody>
      </p:sp>
      <p:sp>
        <p:nvSpPr>
          <p:cNvPr id="178" name="Oval 20"/>
          <p:cNvSpPr>
            <a:spLocks noChangeArrowheads="1"/>
          </p:cNvSpPr>
          <p:nvPr/>
        </p:nvSpPr>
        <p:spPr bwMode="auto">
          <a:xfrm>
            <a:off x="3954463"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13</a:t>
            </a:r>
          </a:p>
        </p:txBody>
      </p:sp>
      <p:sp>
        <p:nvSpPr>
          <p:cNvPr id="179" name="Oval 19"/>
          <p:cNvSpPr>
            <a:spLocks noChangeArrowheads="1"/>
          </p:cNvSpPr>
          <p:nvPr/>
        </p:nvSpPr>
        <p:spPr bwMode="auto">
          <a:xfrm>
            <a:off x="3954463"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14</a:t>
            </a:r>
          </a:p>
        </p:txBody>
      </p:sp>
      <p:sp>
        <p:nvSpPr>
          <p:cNvPr id="180" name="Oval 18"/>
          <p:cNvSpPr>
            <a:spLocks noChangeArrowheads="1"/>
          </p:cNvSpPr>
          <p:nvPr/>
        </p:nvSpPr>
        <p:spPr bwMode="auto">
          <a:xfrm>
            <a:off x="3954463"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a:t>15</a:t>
            </a:r>
          </a:p>
        </p:txBody>
      </p:sp>
      <p:sp>
        <p:nvSpPr>
          <p:cNvPr id="181" name="Oval 180"/>
          <p:cNvSpPr>
            <a:spLocks noChangeArrowheads="1"/>
          </p:cNvSpPr>
          <p:nvPr/>
        </p:nvSpPr>
        <p:spPr bwMode="auto">
          <a:xfrm>
            <a:off x="6549232"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End</a:t>
            </a:r>
          </a:p>
        </p:txBody>
      </p:sp>
      <p:sp>
        <p:nvSpPr>
          <p:cNvPr id="182" name="Oval 181"/>
          <p:cNvSpPr>
            <a:spLocks noChangeArrowheads="1"/>
          </p:cNvSpPr>
          <p:nvPr/>
        </p:nvSpPr>
        <p:spPr bwMode="auto">
          <a:xfrm>
            <a:off x="6549232"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a:t>
            </a:r>
          </a:p>
        </p:txBody>
      </p:sp>
      <p:sp>
        <p:nvSpPr>
          <p:cNvPr id="183" name="Oval 182"/>
          <p:cNvSpPr>
            <a:spLocks noChangeArrowheads="1"/>
          </p:cNvSpPr>
          <p:nvPr/>
        </p:nvSpPr>
        <p:spPr bwMode="auto">
          <a:xfrm>
            <a:off x="6549232"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a:t>
            </a:r>
          </a:p>
        </p:txBody>
      </p:sp>
      <p:sp>
        <p:nvSpPr>
          <p:cNvPr id="184" name="Oval 183"/>
          <p:cNvSpPr>
            <a:spLocks noChangeArrowheads="1"/>
          </p:cNvSpPr>
          <p:nvPr/>
        </p:nvSpPr>
        <p:spPr bwMode="auto">
          <a:xfrm>
            <a:off x="6549232"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3</a:t>
            </a:r>
          </a:p>
        </p:txBody>
      </p:sp>
      <p:sp>
        <p:nvSpPr>
          <p:cNvPr id="185" name="Oval 184"/>
          <p:cNvSpPr>
            <a:spLocks noChangeArrowheads="1"/>
          </p:cNvSpPr>
          <p:nvPr/>
        </p:nvSpPr>
        <p:spPr bwMode="auto">
          <a:xfrm>
            <a:off x="6549232"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4</a:t>
            </a:r>
          </a:p>
        </p:txBody>
      </p:sp>
      <p:sp>
        <p:nvSpPr>
          <p:cNvPr id="186" name="Oval 185"/>
          <p:cNvSpPr>
            <a:spLocks noChangeArrowheads="1"/>
          </p:cNvSpPr>
          <p:nvPr/>
        </p:nvSpPr>
        <p:spPr bwMode="auto">
          <a:xfrm>
            <a:off x="6549232"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5</a:t>
            </a:r>
          </a:p>
        </p:txBody>
      </p:sp>
      <p:sp>
        <p:nvSpPr>
          <p:cNvPr id="187" name="Oval 186"/>
          <p:cNvSpPr>
            <a:spLocks noChangeArrowheads="1"/>
          </p:cNvSpPr>
          <p:nvPr/>
        </p:nvSpPr>
        <p:spPr bwMode="auto">
          <a:xfrm>
            <a:off x="6549232"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6</a:t>
            </a:r>
          </a:p>
        </p:txBody>
      </p:sp>
      <p:sp>
        <p:nvSpPr>
          <p:cNvPr id="188" name="Oval 187"/>
          <p:cNvSpPr>
            <a:spLocks noChangeArrowheads="1"/>
          </p:cNvSpPr>
          <p:nvPr/>
        </p:nvSpPr>
        <p:spPr bwMode="auto">
          <a:xfrm>
            <a:off x="6549232"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7</a:t>
            </a:r>
          </a:p>
        </p:txBody>
      </p:sp>
      <p:sp>
        <p:nvSpPr>
          <p:cNvPr id="189" name="Oval 188"/>
          <p:cNvSpPr>
            <a:spLocks noChangeArrowheads="1"/>
          </p:cNvSpPr>
          <p:nvPr/>
        </p:nvSpPr>
        <p:spPr bwMode="auto">
          <a:xfrm>
            <a:off x="6549232"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8</a:t>
            </a:r>
          </a:p>
        </p:txBody>
      </p:sp>
      <p:sp>
        <p:nvSpPr>
          <p:cNvPr id="190" name="Oval 189"/>
          <p:cNvSpPr>
            <a:spLocks noChangeArrowheads="1"/>
          </p:cNvSpPr>
          <p:nvPr/>
        </p:nvSpPr>
        <p:spPr bwMode="auto">
          <a:xfrm>
            <a:off x="6549232"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9</a:t>
            </a:r>
          </a:p>
        </p:txBody>
      </p:sp>
      <p:sp>
        <p:nvSpPr>
          <p:cNvPr id="191" name="Oval 2"/>
          <p:cNvSpPr>
            <a:spLocks noChangeArrowheads="1"/>
          </p:cNvSpPr>
          <p:nvPr/>
        </p:nvSpPr>
        <p:spPr bwMode="auto">
          <a:xfrm>
            <a:off x="6549232" y="4138141"/>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smtClean="0"/>
              <a:t>10</a:t>
            </a:r>
            <a:endParaRPr lang="en-GB" sz="4400" dirty="0"/>
          </a:p>
        </p:txBody>
      </p:sp>
    </p:spTree>
    <p:custDataLst>
      <p:tags r:id="rId1"/>
    </p:custData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6"/>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hidden"/>
                                      </p:to>
                                    </p:set>
                                  </p:childTnLst>
                                </p:cTn>
                              </p:par>
                            </p:childTnLst>
                          </p:cTn>
                        </p:par>
                        <p:par>
                          <p:cTn id="7" fill="hold">
                            <p:stCondLst>
                              <p:cond delay="0"/>
                            </p:stCondLst>
                            <p:childTnLst>
                              <p:par>
                                <p:cTn id="8" presetID="1" presetClass="exit" presetSubtype="0" fill="hold" grpId="0" nodeType="afterEffect">
                                  <p:stCondLst>
                                    <p:cond delay="1000"/>
                                  </p:stCondLst>
                                  <p:childTnLst>
                                    <p:set>
                                      <p:cBhvr>
                                        <p:cTn id="9" dur="1" fill="hold">
                                          <p:stCondLst>
                                            <p:cond delay="0"/>
                                          </p:stCondLst>
                                        </p:cTn>
                                        <p:tgtEl>
                                          <p:spTgt spid="65"/>
                                        </p:tgtEl>
                                        <p:attrNameLst>
                                          <p:attrName>style.visibility</p:attrName>
                                        </p:attrNameLst>
                                      </p:cBhvr>
                                      <p:to>
                                        <p:strVal val="hidden"/>
                                      </p:to>
                                    </p:set>
                                  </p:childTnLst>
                                </p:cTn>
                              </p:par>
                            </p:childTnLst>
                          </p:cTn>
                        </p:par>
                        <p:par>
                          <p:cTn id="10" fill="hold">
                            <p:stCondLst>
                              <p:cond delay="1000"/>
                            </p:stCondLst>
                            <p:childTnLst>
                              <p:par>
                                <p:cTn id="11" presetID="1" presetClass="exit" presetSubtype="0" fill="hold" grpId="0" nodeType="afterEffect">
                                  <p:stCondLst>
                                    <p:cond delay="1000"/>
                                  </p:stCondLst>
                                  <p:childTnLst>
                                    <p:set>
                                      <p:cBhvr>
                                        <p:cTn id="12" dur="1" fill="hold">
                                          <p:stCondLst>
                                            <p:cond delay="0"/>
                                          </p:stCondLst>
                                        </p:cTn>
                                        <p:tgtEl>
                                          <p:spTgt spid="64"/>
                                        </p:tgtEl>
                                        <p:attrNameLst>
                                          <p:attrName>style.visibility</p:attrName>
                                        </p:attrNameLst>
                                      </p:cBhvr>
                                      <p:to>
                                        <p:strVal val="hidden"/>
                                      </p:to>
                                    </p:set>
                                  </p:childTnLst>
                                </p:cTn>
                              </p:par>
                            </p:childTnLst>
                          </p:cTn>
                        </p:par>
                        <p:par>
                          <p:cTn id="13" fill="hold">
                            <p:stCondLst>
                              <p:cond delay="2000"/>
                            </p:stCondLst>
                            <p:childTnLst>
                              <p:par>
                                <p:cTn id="14" presetID="1" presetClass="exit" presetSubtype="0" fill="hold" grpId="0" nodeType="afterEffect">
                                  <p:stCondLst>
                                    <p:cond delay="1000"/>
                                  </p:stCondLst>
                                  <p:childTnLst>
                                    <p:set>
                                      <p:cBhvr>
                                        <p:cTn id="15" dur="1" fill="hold">
                                          <p:stCondLst>
                                            <p:cond delay="0"/>
                                          </p:stCondLst>
                                        </p:cTn>
                                        <p:tgtEl>
                                          <p:spTgt spid="63"/>
                                        </p:tgtEl>
                                        <p:attrNameLst>
                                          <p:attrName>style.visibility</p:attrName>
                                        </p:attrNameLst>
                                      </p:cBhvr>
                                      <p:to>
                                        <p:strVal val="hidden"/>
                                      </p:to>
                                    </p:set>
                                  </p:childTnLst>
                                </p:cTn>
                              </p:par>
                            </p:childTnLst>
                          </p:cTn>
                        </p:par>
                        <p:par>
                          <p:cTn id="16" fill="hold">
                            <p:stCondLst>
                              <p:cond delay="3000"/>
                            </p:stCondLst>
                            <p:childTnLst>
                              <p:par>
                                <p:cTn id="17" presetID="1" presetClass="exit" presetSubtype="0" fill="hold" grpId="0" nodeType="afterEffect">
                                  <p:stCondLst>
                                    <p:cond delay="1000"/>
                                  </p:stCondLst>
                                  <p:childTnLst>
                                    <p:set>
                                      <p:cBhvr>
                                        <p:cTn id="18" dur="1" fill="hold">
                                          <p:stCondLst>
                                            <p:cond delay="0"/>
                                          </p:stCondLst>
                                        </p:cTn>
                                        <p:tgtEl>
                                          <p:spTgt spid="62"/>
                                        </p:tgtEl>
                                        <p:attrNameLst>
                                          <p:attrName>style.visibility</p:attrName>
                                        </p:attrNameLst>
                                      </p:cBhvr>
                                      <p:to>
                                        <p:strVal val="hidden"/>
                                      </p:to>
                                    </p:set>
                                  </p:childTnLst>
                                </p:cTn>
                              </p:par>
                            </p:childTnLst>
                          </p:cTn>
                        </p:par>
                        <p:par>
                          <p:cTn id="19" fill="hold">
                            <p:stCondLst>
                              <p:cond delay="4000"/>
                            </p:stCondLst>
                            <p:childTnLst>
                              <p:par>
                                <p:cTn id="20" presetID="1" presetClass="exit" presetSubtype="0" fill="hold" grpId="0" nodeType="afterEffect">
                                  <p:stCondLst>
                                    <p:cond delay="1000"/>
                                  </p:stCondLst>
                                  <p:childTnLst>
                                    <p:set>
                                      <p:cBhvr>
                                        <p:cTn id="21" dur="1" fill="hold">
                                          <p:stCondLst>
                                            <p:cond delay="0"/>
                                          </p:stCondLst>
                                        </p:cTn>
                                        <p:tgtEl>
                                          <p:spTgt spid="61"/>
                                        </p:tgtEl>
                                        <p:attrNameLst>
                                          <p:attrName>style.visibility</p:attrName>
                                        </p:attrNameLst>
                                      </p:cBhvr>
                                      <p:to>
                                        <p:strVal val="hidden"/>
                                      </p:to>
                                    </p:set>
                                  </p:childTnLst>
                                </p:cTn>
                              </p:par>
                            </p:childTnLst>
                          </p:cTn>
                        </p:par>
                        <p:par>
                          <p:cTn id="22" fill="hold">
                            <p:stCondLst>
                              <p:cond delay="5000"/>
                            </p:stCondLst>
                            <p:childTnLst>
                              <p:par>
                                <p:cTn id="23" presetID="1" presetClass="exit" presetSubtype="0" fill="hold" grpId="0" nodeType="afterEffect">
                                  <p:stCondLst>
                                    <p:cond delay="1000"/>
                                  </p:stCondLst>
                                  <p:childTnLst>
                                    <p:set>
                                      <p:cBhvr>
                                        <p:cTn id="24" dur="1" fill="hold">
                                          <p:stCondLst>
                                            <p:cond delay="0"/>
                                          </p:stCondLst>
                                        </p:cTn>
                                        <p:tgtEl>
                                          <p:spTgt spid="60"/>
                                        </p:tgtEl>
                                        <p:attrNameLst>
                                          <p:attrName>style.visibility</p:attrName>
                                        </p:attrNameLst>
                                      </p:cBhvr>
                                      <p:to>
                                        <p:strVal val="hidden"/>
                                      </p:to>
                                    </p:set>
                                  </p:childTnLst>
                                </p:cTn>
                              </p:par>
                            </p:childTnLst>
                          </p:cTn>
                        </p:par>
                        <p:par>
                          <p:cTn id="25" fill="hold">
                            <p:stCondLst>
                              <p:cond delay="6000"/>
                            </p:stCondLst>
                            <p:childTnLst>
                              <p:par>
                                <p:cTn id="26" presetID="1" presetClass="exit" presetSubtype="0" fill="hold" grpId="0" nodeType="afterEffect">
                                  <p:stCondLst>
                                    <p:cond delay="1000"/>
                                  </p:stCondLst>
                                  <p:childTnLst>
                                    <p:set>
                                      <p:cBhvr>
                                        <p:cTn id="27" dur="1" fill="hold">
                                          <p:stCondLst>
                                            <p:cond delay="0"/>
                                          </p:stCondLst>
                                        </p:cTn>
                                        <p:tgtEl>
                                          <p:spTgt spid="59"/>
                                        </p:tgtEl>
                                        <p:attrNameLst>
                                          <p:attrName>style.visibility</p:attrName>
                                        </p:attrNameLst>
                                      </p:cBhvr>
                                      <p:to>
                                        <p:strVal val="hidden"/>
                                      </p:to>
                                    </p:set>
                                  </p:childTnLst>
                                </p:cTn>
                              </p:par>
                            </p:childTnLst>
                          </p:cTn>
                        </p:par>
                        <p:par>
                          <p:cTn id="28" fill="hold">
                            <p:stCondLst>
                              <p:cond delay="7000"/>
                            </p:stCondLst>
                            <p:childTnLst>
                              <p:par>
                                <p:cTn id="29" presetID="1" presetClass="exit" presetSubtype="0" fill="hold" grpId="0" nodeType="afterEffect">
                                  <p:stCondLst>
                                    <p:cond delay="1000"/>
                                  </p:stCondLst>
                                  <p:childTnLst>
                                    <p:set>
                                      <p:cBhvr>
                                        <p:cTn id="30" dur="1" fill="hold">
                                          <p:stCondLst>
                                            <p:cond delay="0"/>
                                          </p:stCondLst>
                                        </p:cTn>
                                        <p:tgtEl>
                                          <p:spTgt spid="58"/>
                                        </p:tgtEl>
                                        <p:attrNameLst>
                                          <p:attrName>style.visibility</p:attrName>
                                        </p:attrNameLst>
                                      </p:cBhvr>
                                      <p:to>
                                        <p:strVal val="hidden"/>
                                      </p:to>
                                    </p:set>
                                  </p:childTnLst>
                                </p:cTn>
                              </p:par>
                            </p:childTnLst>
                          </p:cTn>
                        </p:par>
                        <p:par>
                          <p:cTn id="31" fill="hold">
                            <p:stCondLst>
                              <p:cond delay="8000"/>
                            </p:stCondLst>
                            <p:childTnLst>
                              <p:par>
                                <p:cTn id="32" presetID="1" presetClass="exit" presetSubtype="0" fill="hold" grpId="0" nodeType="afterEffect">
                                  <p:stCondLst>
                                    <p:cond delay="1000"/>
                                  </p:stCondLst>
                                  <p:childTnLst>
                                    <p:set>
                                      <p:cBhvr>
                                        <p:cTn id="33" dur="1" fill="hold">
                                          <p:stCondLst>
                                            <p:cond delay="0"/>
                                          </p:stCondLst>
                                        </p:cTn>
                                        <p:tgtEl>
                                          <p:spTgt spid="57"/>
                                        </p:tgtEl>
                                        <p:attrNameLst>
                                          <p:attrName>style.visibility</p:attrName>
                                        </p:attrNameLst>
                                      </p:cBhvr>
                                      <p:to>
                                        <p:strVal val="hidden"/>
                                      </p:to>
                                    </p:set>
                                  </p:childTnLst>
                                </p:cTn>
                              </p:par>
                            </p:childTnLst>
                          </p:cTn>
                        </p:par>
                        <p:par>
                          <p:cTn id="34" fill="hold">
                            <p:stCondLst>
                              <p:cond delay="9000"/>
                            </p:stCondLst>
                            <p:childTnLst>
                              <p:par>
                                <p:cTn id="35" presetID="1" presetClass="exit" presetSubtype="0" fill="hold" grpId="0" nodeType="afterEffect">
                                  <p:stCondLst>
                                    <p:cond delay="1000"/>
                                  </p:stCondLst>
                                  <p:childTnLst>
                                    <p:set>
                                      <p:cBhvr>
                                        <p:cTn id="36" dur="1" fill="hold">
                                          <p:stCondLst>
                                            <p:cond delay="0"/>
                                          </p:stCondLst>
                                        </p:cTn>
                                        <p:tgtEl>
                                          <p:spTgt spid="56"/>
                                        </p:tgtEl>
                                        <p:attrNameLst>
                                          <p:attrName>style.visibility</p:attrName>
                                        </p:attrNameLst>
                                      </p:cBhvr>
                                      <p:to>
                                        <p:strVal val="hidden"/>
                                      </p:to>
                                    </p:set>
                                  </p:childTnLst>
                                </p:cTn>
                              </p:par>
                            </p:childTnLst>
                          </p:cTn>
                        </p:par>
                        <p:par>
                          <p:cTn id="37" fill="hold">
                            <p:stCondLst>
                              <p:cond delay="10000"/>
                            </p:stCondLst>
                            <p:childTnLst>
                              <p:par>
                                <p:cTn id="38" presetID="1" presetClass="exit" presetSubtype="0" fill="hold" grpId="0" nodeType="afterEffect">
                                  <p:stCondLst>
                                    <p:cond delay="1000"/>
                                  </p:stCondLst>
                                  <p:childTnLst>
                                    <p:set>
                                      <p:cBhvr>
                                        <p:cTn id="39" dur="1" fill="hold">
                                          <p:stCondLst>
                                            <p:cond delay="0"/>
                                          </p:stCondLst>
                                        </p:cTn>
                                        <p:tgtEl>
                                          <p:spTgt spid="55"/>
                                        </p:tgtEl>
                                        <p:attrNameLst>
                                          <p:attrName>style.visibility</p:attrName>
                                        </p:attrNameLst>
                                      </p:cBhvr>
                                      <p:to>
                                        <p:strVal val="hidden"/>
                                      </p:to>
                                    </p:set>
                                  </p:childTnLst>
                                </p:cTn>
                              </p:par>
                            </p:childTnLst>
                          </p:cTn>
                        </p:par>
                        <p:par>
                          <p:cTn id="40" fill="hold">
                            <p:stCondLst>
                              <p:cond delay="11000"/>
                            </p:stCondLst>
                            <p:childTnLst>
                              <p:par>
                                <p:cTn id="41" presetID="1" presetClass="exit" presetSubtype="0" fill="hold" grpId="0" nodeType="afterEffect">
                                  <p:stCondLst>
                                    <p:cond delay="1000"/>
                                  </p:stCondLst>
                                  <p:childTnLst>
                                    <p:set>
                                      <p:cBhvr>
                                        <p:cTn id="42" dur="1" fill="hold">
                                          <p:stCondLst>
                                            <p:cond delay="0"/>
                                          </p:stCondLst>
                                        </p:cTn>
                                        <p:tgtEl>
                                          <p:spTgt spid="54"/>
                                        </p:tgtEl>
                                        <p:attrNameLst>
                                          <p:attrName>style.visibility</p:attrName>
                                        </p:attrNameLst>
                                      </p:cBhvr>
                                      <p:to>
                                        <p:strVal val="hidden"/>
                                      </p:to>
                                    </p:set>
                                  </p:childTnLst>
                                </p:cTn>
                              </p:par>
                            </p:childTnLst>
                          </p:cTn>
                        </p:par>
                        <p:par>
                          <p:cTn id="43" fill="hold">
                            <p:stCondLst>
                              <p:cond delay="12000"/>
                            </p:stCondLst>
                            <p:childTnLst>
                              <p:par>
                                <p:cTn id="44" presetID="1" presetClass="exit" presetSubtype="0" fill="hold" grpId="0" nodeType="afterEffect">
                                  <p:stCondLst>
                                    <p:cond delay="1000"/>
                                  </p:stCondLst>
                                  <p:childTnLst>
                                    <p:set>
                                      <p:cBhvr>
                                        <p:cTn id="45" dur="1" fill="hold">
                                          <p:stCondLst>
                                            <p:cond delay="0"/>
                                          </p:stCondLst>
                                        </p:cTn>
                                        <p:tgtEl>
                                          <p:spTgt spid="53"/>
                                        </p:tgtEl>
                                        <p:attrNameLst>
                                          <p:attrName>style.visibility</p:attrName>
                                        </p:attrNameLst>
                                      </p:cBhvr>
                                      <p:to>
                                        <p:strVal val="hidden"/>
                                      </p:to>
                                    </p:set>
                                  </p:childTnLst>
                                </p:cTn>
                              </p:par>
                            </p:childTnLst>
                          </p:cTn>
                        </p:par>
                        <p:par>
                          <p:cTn id="46" fill="hold">
                            <p:stCondLst>
                              <p:cond delay="13000"/>
                            </p:stCondLst>
                            <p:childTnLst>
                              <p:par>
                                <p:cTn id="47" presetID="1" presetClass="exit" presetSubtype="0" fill="hold" grpId="0" nodeType="afterEffect">
                                  <p:stCondLst>
                                    <p:cond delay="1000"/>
                                  </p:stCondLst>
                                  <p:childTnLst>
                                    <p:set>
                                      <p:cBhvr>
                                        <p:cTn id="48" dur="1" fill="hold">
                                          <p:stCondLst>
                                            <p:cond delay="0"/>
                                          </p:stCondLst>
                                        </p:cTn>
                                        <p:tgtEl>
                                          <p:spTgt spid="52"/>
                                        </p:tgtEl>
                                        <p:attrNameLst>
                                          <p:attrName>style.visibility</p:attrName>
                                        </p:attrNameLst>
                                      </p:cBhvr>
                                      <p:to>
                                        <p:strVal val="hidden"/>
                                      </p:to>
                                    </p:set>
                                  </p:childTnLst>
                                </p:cTn>
                              </p:par>
                            </p:childTnLst>
                          </p:cTn>
                        </p:par>
                        <p:par>
                          <p:cTn id="49" fill="hold">
                            <p:stCondLst>
                              <p:cond delay="14000"/>
                            </p:stCondLst>
                            <p:childTnLst>
                              <p:par>
                                <p:cTn id="50" presetID="1" presetClass="exit" presetSubtype="0" fill="hold" grpId="0" nodeType="afterEffect">
                                  <p:stCondLst>
                                    <p:cond delay="1000"/>
                                  </p:stCondLst>
                                  <p:childTnLst>
                                    <p:set>
                                      <p:cBhvr>
                                        <p:cTn id="51" dur="1" fill="hold">
                                          <p:stCondLst>
                                            <p:cond delay="0"/>
                                          </p:stCondLst>
                                        </p:cTn>
                                        <p:tgtEl>
                                          <p:spTgt spid="51"/>
                                        </p:tgtEl>
                                        <p:attrNameLst>
                                          <p:attrName>style.visibility</p:attrName>
                                        </p:attrNameLst>
                                      </p:cBhvr>
                                      <p:to>
                                        <p:strVal val="hidden"/>
                                      </p:to>
                                    </p:set>
                                  </p:childTnLst>
                                </p:cTn>
                              </p:par>
                            </p:childTnLst>
                          </p:cTn>
                        </p:par>
                        <p:par>
                          <p:cTn id="52" fill="hold">
                            <p:stCondLst>
                              <p:cond delay="15000"/>
                            </p:stCondLst>
                            <p:childTnLst>
                              <p:par>
                                <p:cTn id="53" presetID="1" presetClass="exit" presetSubtype="0" fill="hold" grpId="0" nodeType="afterEffect">
                                  <p:stCondLst>
                                    <p:cond delay="1000"/>
                                  </p:stCondLst>
                                  <p:childTnLst>
                                    <p:set>
                                      <p:cBhvr>
                                        <p:cTn id="54" dur="1" fill="hold">
                                          <p:stCondLst>
                                            <p:cond delay="0"/>
                                          </p:stCondLst>
                                        </p:cTn>
                                        <p:tgtEl>
                                          <p:spTgt spid="50"/>
                                        </p:tgtEl>
                                        <p:attrNameLst>
                                          <p:attrName>style.visibility</p:attrName>
                                        </p:attrNameLst>
                                      </p:cBhvr>
                                      <p:to>
                                        <p:strVal val="hidden"/>
                                      </p:to>
                                    </p:set>
                                  </p:childTnLst>
                                </p:cTn>
                              </p:par>
                            </p:childTnLst>
                          </p:cTn>
                        </p:par>
                        <p:par>
                          <p:cTn id="55" fill="hold">
                            <p:stCondLst>
                              <p:cond delay="16000"/>
                            </p:stCondLst>
                            <p:childTnLst>
                              <p:par>
                                <p:cTn id="56" presetID="1" presetClass="exit" presetSubtype="0" fill="hold" grpId="0" nodeType="afterEffect">
                                  <p:stCondLst>
                                    <p:cond delay="1000"/>
                                  </p:stCondLst>
                                  <p:childTnLst>
                                    <p:set>
                                      <p:cBhvr>
                                        <p:cTn id="57" dur="1" fill="hold">
                                          <p:stCondLst>
                                            <p:cond delay="0"/>
                                          </p:stCondLst>
                                        </p:cTn>
                                        <p:tgtEl>
                                          <p:spTgt spid="49"/>
                                        </p:tgtEl>
                                        <p:attrNameLst>
                                          <p:attrName>style.visibility</p:attrName>
                                        </p:attrNameLst>
                                      </p:cBhvr>
                                      <p:to>
                                        <p:strVal val="hidden"/>
                                      </p:to>
                                    </p:set>
                                  </p:childTnLst>
                                </p:cTn>
                              </p:par>
                            </p:childTnLst>
                          </p:cTn>
                        </p:par>
                        <p:par>
                          <p:cTn id="58" fill="hold">
                            <p:stCondLst>
                              <p:cond delay="17000"/>
                            </p:stCondLst>
                            <p:childTnLst>
                              <p:par>
                                <p:cTn id="59" presetID="1" presetClass="exit" presetSubtype="0" fill="hold" grpId="0" nodeType="afterEffect">
                                  <p:stCondLst>
                                    <p:cond delay="1000"/>
                                  </p:stCondLst>
                                  <p:childTnLst>
                                    <p:set>
                                      <p:cBhvr>
                                        <p:cTn id="60" dur="1" fill="hold">
                                          <p:stCondLst>
                                            <p:cond delay="0"/>
                                          </p:stCondLst>
                                        </p:cTn>
                                        <p:tgtEl>
                                          <p:spTgt spid="48"/>
                                        </p:tgtEl>
                                        <p:attrNameLst>
                                          <p:attrName>style.visibility</p:attrName>
                                        </p:attrNameLst>
                                      </p:cBhvr>
                                      <p:to>
                                        <p:strVal val="hidden"/>
                                      </p:to>
                                    </p:set>
                                  </p:childTnLst>
                                </p:cTn>
                              </p:par>
                            </p:childTnLst>
                          </p:cTn>
                        </p:par>
                        <p:par>
                          <p:cTn id="61" fill="hold">
                            <p:stCondLst>
                              <p:cond delay="18000"/>
                            </p:stCondLst>
                            <p:childTnLst>
                              <p:par>
                                <p:cTn id="62" presetID="1" presetClass="exit" presetSubtype="0" fill="hold" grpId="0" nodeType="afterEffect">
                                  <p:stCondLst>
                                    <p:cond delay="1000"/>
                                  </p:stCondLst>
                                  <p:childTnLst>
                                    <p:set>
                                      <p:cBhvr>
                                        <p:cTn id="63" dur="1" fill="hold">
                                          <p:stCondLst>
                                            <p:cond delay="0"/>
                                          </p:stCondLst>
                                        </p:cTn>
                                        <p:tgtEl>
                                          <p:spTgt spid="47"/>
                                        </p:tgtEl>
                                        <p:attrNameLst>
                                          <p:attrName>style.visibility</p:attrName>
                                        </p:attrNameLst>
                                      </p:cBhvr>
                                      <p:to>
                                        <p:strVal val="hidden"/>
                                      </p:to>
                                    </p:set>
                                  </p:childTnLst>
                                </p:cTn>
                              </p:par>
                            </p:childTnLst>
                          </p:cTn>
                        </p:par>
                        <p:par>
                          <p:cTn id="64" fill="hold">
                            <p:stCondLst>
                              <p:cond delay="19000"/>
                            </p:stCondLst>
                            <p:childTnLst>
                              <p:par>
                                <p:cTn id="65" presetID="1" presetClass="exit" presetSubtype="0" fill="hold" grpId="0" nodeType="afterEffect">
                                  <p:stCondLst>
                                    <p:cond delay="1000"/>
                                  </p:stCondLst>
                                  <p:childTnLst>
                                    <p:set>
                                      <p:cBhvr>
                                        <p:cTn id="66" dur="1" fill="hold">
                                          <p:stCondLst>
                                            <p:cond delay="0"/>
                                          </p:stCondLst>
                                        </p:cTn>
                                        <p:tgtEl>
                                          <p:spTgt spid="46"/>
                                        </p:tgtEl>
                                        <p:attrNameLst>
                                          <p:attrName>style.visibility</p:attrName>
                                        </p:attrNameLst>
                                      </p:cBhvr>
                                      <p:to>
                                        <p:strVal val="hidden"/>
                                      </p:to>
                                    </p:set>
                                  </p:childTnLst>
                                </p:cTn>
                              </p:par>
                            </p:childTnLst>
                          </p:cTn>
                        </p:par>
                        <p:par>
                          <p:cTn id="67" fill="hold">
                            <p:stCondLst>
                              <p:cond delay="20000"/>
                            </p:stCondLst>
                            <p:childTnLst>
                              <p:par>
                                <p:cTn id="68" presetID="1" presetClass="exit" presetSubtype="0" fill="hold" grpId="0" nodeType="afterEffect">
                                  <p:stCondLst>
                                    <p:cond delay="1000"/>
                                  </p:stCondLst>
                                  <p:childTnLst>
                                    <p:set>
                                      <p:cBhvr>
                                        <p:cTn id="69" dur="1" fill="hold">
                                          <p:stCondLst>
                                            <p:cond delay="0"/>
                                          </p:stCondLst>
                                        </p:cTn>
                                        <p:tgtEl>
                                          <p:spTgt spid="45"/>
                                        </p:tgtEl>
                                        <p:attrNameLst>
                                          <p:attrName>style.visibility</p:attrName>
                                        </p:attrNameLst>
                                      </p:cBhvr>
                                      <p:to>
                                        <p:strVal val="hidden"/>
                                      </p:to>
                                    </p:set>
                                  </p:childTnLst>
                                </p:cTn>
                              </p:par>
                            </p:childTnLst>
                          </p:cTn>
                        </p:par>
                        <p:par>
                          <p:cTn id="70" fill="hold">
                            <p:stCondLst>
                              <p:cond delay="21000"/>
                            </p:stCondLst>
                            <p:childTnLst>
                              <p:par>
                                <p:cTn id="71" presetID="1" presetClass="exit" presetSubtype="0" fill="hold" grpId="0" nodeType="afterEffect">
                                  <p:stCondLst>
                                    <p:cond delay="1000"/>
                                  </p:stCondLst>
                                  <p:childTnLst>
                                    <p:set>
                                      <p:cBhvr>
                                        <p:cTn id="72" dur="1" fill="hold">
                                          <p:stCondLst>
                                            <p:cond delay="0"/>
                                          </p:stCondLst>
                                        </p:cTn>
                                        <p:tgtEl>
                                          <p:spTgt spid="44"/>
                                        </p:tgtEl>
                                        <p:attrNameLst>
                                          <p:attrName>style.visibility</p:attrName>
                                        </p:attrNameLst>
                                      </p:cBhvr>
                                      <p:to>
                                        <p:strVal val="hidden"/>
                                      </p:to>
                                    </p:set>
                                  </p:childTnLst>
                                </p:cTn>
                              </p:par>
                            </p:childTnLst>
                          </p:cTn>
                        </p:par>
                        <p:par>
                          <p:cTn id="73" fill="hold">
                            <p:stCondLst>
                              <p:cond delay="22000"/>
                            </p:stCondLst>
                            <p:childTnLst>
                              <p:par>
                                <p:cTn id="74" presetID="1" presetClass="exit" presetSubtype="0" fill="hold" grpId="0" nodeType="afterEffect">
                                  <p:stCondLst>
                                    <p:cond delay="1000"/>
                                  </p:stCondLst>
                                  <p:childTnLst>
                                    <p:set>
                                      <p:cBhvr>
                                        <p:cTn id="75" dur="1" fill="hold">
                                          <p:stCondLst>
                                            <p:cond delay="0"/>
                                          </p:stCondLst>
                                        </p:cTn>
                                        <p:tgtEl>
                                          <p:spTgt spid="43"/>
                                        </p:tgtEl>
                                        <p:attrNameLst>
                                          <p:attrName>style.visibility</p:attrName>
                                        </p:attrNameLst>
                                      </p:cBhvr>
                                      <p:to>
                                        <p:strVal val="hidden"/>
                                      </p:to>
                                    </p:set>
                                  </p:childTnLst>
                                </p:cTn>
                              </p:par>
                            </p:childTnLst>
                          </p:cTn>
                        </p:par>
                        <p:par>
                          <p:cTn id="76" fill="hold">
                            <p:stCondLst>
                              <p:cond delay="23000"/>
                            </p:stCondLst>
                            <p:childTnLst>
                              <p:par>
                                <p:cTn id="77" presetID="1" presetClass="exit" presetSubtype="0" fill="hold" grpId="0" nodeType="afterEffect">
                                  <p:stCondLst>
                                    <p:cond delay="1000"/>
                                  </p:stCondLst>
                                  <p:childTnLst>
                                    <p:set>
                                      <p:cBhvr>
                                        <p:cTn id="78" dur="1" fill="hold">
                                          <p:stCondLst>
                                            <p:cond delay="0"/>
                                          </p:stCondLst>
                                        </p:cTn>
                                        <p:tgtEl>
                                          <p:spTgt spid="42"/>
                                        </p:tgtEl>
                                        <p:attrNameLst>
                                          <p:attrName>style.visibility</p:attrName>
                                        </p:attrNameLst>
                                      </p:cBhvr>
                                      <p:to>
                                        <p:strVal val="hidden"/>
                                      </p:to>
                                    </p:set>
                                  </p:childTnLst>
                                </p:cTn>
                              </p:par>
                            </p:childTnLst>
                          </p:cTn>
                        </p:par>
                        <p:par>
                          <p:cTn id="79" fill="hold">
                            <p:stCondLst>
                              <p:cond delay="24000"/>
                            </p:stCondLst>
                            <p:childTnLst>
                              <p:par>
                                <p:cTn id="80" presetID="1" presetClass="exit" presetSubtype="0" fill="hold" grpId="0" nodeType="afterEffect">
                                  <p:stCondLst>
                                    <p:cond delay="1000"/>
                                  </p:stCondLst>
                                  <p:childTnLst>
                                    <p:set>
                                      <p:cBhvr>
                                        <p:cTn id="81" dur="1" fill="hold">
                                          <p:stCondLst>
                                            <p:cond delay="0"/>
                                          </p:stCondLst>
                                        </p:cTn>
                                        <p:tgtEl>
                                          <p:spTgt spid="41"/>
                                        </p:tgtEl>
                                        <p:attrNameLst>
                                          <p:attrName>style.visibility</p:attrName>
                                        </p:attrNameLst>
                                      </p:cBhvr>
                                      <p:to>
                                        <p:strVal val="hidden"/>
                                      </p:to>
                                    </p:set>
                                  </p:childTnLst>
                                </p:cTn>
                              </p:par>
                            </p:childTnLst>
                          </p:cTn>
                        </p:par>
                        <p:par>
                          <p:cTn id="82" fill="hold">
                            <p:stCondLst>
                              <p:cond delay="25000"/>
                            </p:stCondLst>
                            <p:childTnLst>
                              <p:par>
                                <p:cTn id="83" presetID="1" presetClass="exit" presetSubtype="0" fill="hold" grpId="0" nodeType="afterEffect">
                                  <p:stCondLst>
                                    <p:cond delay="1000"/>
                                  </p:stCondLst>
                                  <p:childTnLst>
                                    <p:set>
                                      <p:cBhvr>
                                        <p:cTn id="84" dur="1" fill="hold">
                                          <p:stCondLst>
                                            <p:cond delay="0"/>
                                          </p:stCondLst>
                                        </p:cTn>
                                        <p:tgtEl>
                                          <p:spTgt spid="40"/>
                                        </p:tgtEl>
                                        <p:attrNameLst>
                                          <p:attrName>style.visibility</p:attrName>
                                        </p:attrNameLst>
                                      </p:cBhvr>
                                      <p:to>
                                        <p:strVal val="hidden"/>
                                      </p:to>
                                    </p:set>
                                  </p:childTnLst>
                                </p:cTn>
                              </p:par>
                            </p:childTnLst>
                          </p:cTn>
                        </p:par>
                        <p:par>
                          <p:cTn id="85" fill="hold">
                            <p:stCondLst>
                              <p:cond delay="26000"/>
                            </p:stCondLst>
                            <p:childTnLst>
                              <p:par>
                                <p:cTn id="86" presetID="1" presetClass="exit" presetSubtype="0" fill="hold" grpId="0" nodeType="afterEffect">
                                  <p:stCondLst>
                                    <p:cond delay="1000"/>
                                  </p:stCondLst>
                                  <p:childTnLst>
                                    <p:set>
                                      <p:cBhvr>
                                        <p:cTn id="87" dur="1" fill="hold">
                                          <p:stCondLst>
                                            <p:cond delay="0"/>
                                          </p:stCondLst>
                                        </p:cTn>
                                        <p:tgtEl>
                                          <p:spTgt spid="39"/>
                                        </p:tgtEl>
                                        <p:attrNameLst>
                                          <p:attrName>style.visibility</p:attrName>
                                        </p:attrNameLst>
                                      </p:cBhvr>
                                      <p:to>
                                        <p:strVal val="hidden"/>
                                      </p:to>
                                    </p:set>
                                  </p:childTnLst>
                                </p:cTn>
                              </p:par>
                            </p:childTnLst>
                          </p:cTn>
                        </p:par>
                        <p:par>
                          <p:cTn id="88" fill="hold">
                            <p:stCondLst>
                              <p:cond delay="27000"/>
                            </p:stCondLst>
                            <p:childTnLst>
                              <p:par>
                                <p:cTn id="89" presetID="1" presetClass="exit" presetSubtype="0" fill="hold" grpId="0" nodeType="afterEffect">
                                  <p:stCondLst>
                                    <p:cond delay="1000"/>
                                  </p:stCondLst>
                                  <p:childTnLst>
                                    <p:set>
                                      <p:cBhvr>
                                        <p:cTn id="90" dur="1" fill="hold">
                                          <p:stCondLst>
                                            <p:cond delay="0"/>
                                          </p:stCondLst>
                                        </p:cTn>
                                        <p:tgtEl>
                                          <p:spTgt spid="38"/>
                                        </p:tgtEl>
                                        <p:attrNameLst>
                                          <p:attrName>style.visibility</p:attrName>
                                        </p:attrNameLst>
                                      </p:cBhvr>
                                      <p:to>
                                        <p:strVal val="hidden"/>
                                      </p:to>
                                    </p:set>
                                  </p:childTnLst>
                                </p:cTn>
                              </p:par>
                            </p:childTnLst>
                          </p:cTn>
                        </p:par>
                        <p:par>
                          <p:cTn id="91" fill="hold">
                            <p:stCondLst>
                              <p:cond delay="28000"/>
                            </p:stCondLst>
                            <p:childTnLst>
                              <p:par>
                                <p:cTn id="92" presetID="1" presetClass="exit" presetSubtype="0" fill="hold" grpId="0" nodeType="afterEffect">
                                  <p:stCondLst>
                                    <p:cond delay="1000"/>
                                  </p:stCondLst>
                                  <p:childTnLst>
                                    <p:set>
                                      <p:cBhvr>
                                        <p:cTn id="93" dur="1" fill="hold">
                                          <p:stCondLst>
                                            <p:cond delay="0"/>
                                          </p:stCondLst>
                                        </p:cTn>
                                        <p:tgtEl>
                                          <p:spTgt spid="37"/>
                                        </p:tgtEl>
                                        <p:attrNameLst>
                                          <p:attrName>style.visibility</p:attrName>
                                        </p:attrNameLst>
                                      </p:cBhvr>
                                      <p:to>
                                        <p:strVal val="hidden"/>
                                      </p:to>
                                    </p:set>
                                  </p:childTnLst>
                                </p:cTn>
                              </p:par>
                            </p:childTnLst>
                          </p:cTn>
                        </p:par>
                        <p:par>
                          <p:cTn id="94" fill="hold">
                            <p:stCondLst>
                              <p:cond delay="29000"/>
                            </p:stCondLst>
                            <p:childTnLst>
                              <p:par>
                                <p:cTn id="95" presetID="1" presetClass="exit" presetSubtype="0" fill="hold" grpId="0" nodeType="afterEffect">
                                  <p:stCondLst>
                                    <p:cond delay="1000"/>
                                  </p:stCondLst>
                                  <p:childTnLst>
                                    <p:set>
                                      <p:cBhvr>
                                        <p:cTn id="96" dur="1" fill="hold">
                                          <p:stCondLst>
                                            <p:cond delay="0"/>
                                          </p:stCondLst>
                                        </p:cTn>
                                        <p:tgtEl>
                                          <p:spTgt spid="36"/>
                                        </p:tgtEl>
                                        <p:attrNameLst>
                                          <p:attrName>style.visibility</p:attrName>
                                        </p:attrNameLst>
                                      </p:cBhvr>
                                      <p:to>
                                        <p:strVal val="hidden"/>
                                      </p:to>
                                    </p:set>
                                  </p:childTnLst>
                                </p:cTn>
                              </p:par>
                            </p:childTnLst>
                          </p:cTn>
                        </p:par>
                        <p:par>
                          <p:cTn id="97" fill="hold">
                            <p:stCondLst>
                              <p:cond delay="30000"/>
                            </p:stCondLst>
                            <p:childTnLst>
                              <p:par>
                                <p:cTn id="98" presetID="1" presetClass="exit" presetSubtype="0" fill="hold" grpId="0" nodeType="afterEffect">
                                  <p:stCondLst>
                                    <p:cond delay="1000"/>
                                  </p:stCondLst>
                                  <p:childTnLst>
                                    <p:set>
                                      <p:cBhvr>
                                        <p:cTn id="99" dur="1" fill="hold">
                                          <p:stCondLst>
                                            <p:cond delay="0"/>
                                          </p:stCondLst>
                                        </p:cTn>
                                        <p:tgtEl>
                                          <p:spTgt spid="35"/>
                                        </p:tgtEl>
                                        <p:attrNameLst>
                                          <p:attrName>style.visibility</p:attrName>
                                        </p:attrNameLst>
                                      </p:cBhvr>
                                      <p:to>
                                        <p:strVal val="hidden"/>
                                      </p:to>
                                    </p:set>
                                  </p:childTnLst>
                                </p:cTn>
                              </p:par>
                            </p:childTnLst>
                          </p:cTn>
                        </p:par>
                        <p:par>
                          <p:cTn id="100" fill="hold">
                            <p:stCondLst>
                              <p:cond delay="31000"/>
                            </p:stCondLst>
                            <p:childTnLst>
                              <p:par>
                                <p:cTn id="101" presetID="1" presetClass="exit" presetSubtype="0" fill="hold" grpId="0" nodeType="afterEffect">
                                  <p:stCondLst>
                                    <p:cond delay="1000"/>
                                  </p:stCondLst>
                                  <p:childTnLst>
                                    <p:set>
                                      <p:cBhvr>
                                        <p:cTn id="102" dur="1" fill="hold">
                                          <p:stCondLst>
                                            <p:cond delay="0"/>
                                          </p:stCondLst>
                                        </p:cTn>
                                        <p:tgtEl>
                                          <p:spTgt spid="34"/>
                                        </p:tgtEl>
                                        <p:attrNameLst>
                                          <p:attrName>style.visibility</p:attrName>
                                        </p:attrNameLst>
                                      </p:cBhvr>
                                      <p:to>
                                        <p:strVal val="hidden"/>
                                      </p:to>
                                    </p:set>
                                  </p:childTnLst>
                                </p:cTn>
                              </p:par>
                            </p:childTnLst>
                          </p:cTn>
                        </p:par>
                        <p:par>
                          <p:cTn id="103" fill="hold">
                            <p:stCondLst>
                              <p:cond delay="32000"/>
                            </p:stCondLst>
                            <p:childTnLst>
                              <p:par>
                                <p:cTn id="104" presetID="1" presetClass="exit" presetSubtype="0" fill="hold" grpId="0" nodeType="afterEffect">
                                  <p:stCondLst>
                                    <p:cond delay="1000"/>
                                  </p:stCondLst>
                                  <p:childTnLst>
                                    <p:set>
                                      <p:cBhvr>
                                        <p:cTn id="105" dur="1" fill="hold">
                                          <p:stCondLst>
                                            <p:cond delay="0"/>
                                          </p:stCondLst>
                                        </p:cTn>
                                        <p:tgtEl>
                                          <p:spTgt spid="33"/>
                                        </p:tgtEl>
                                        <p:attrNameLst>
                                          <p:attrName>style.visibility</p:attrName>
                                        </p:attrNameLst>
                                      </p:cBhvr>
                                      <p:to>
                                        <p:strVal val="hidden"/>
                                      </p:to>
                                    </p:set>
                                  </p:childTnLst>
                                </p:cTn>
                              </p:par>
                            </p:childTnLst>
                          </p:cTn>
                        </p:par>
                        <p:par>
                          <p:cTn id="106" fill="hold">
                            <p:stCondLst>
                              <p:cond delay="33000"/>
                            </p:stCondLst>
                            <p:childTnLst>
                              <p:par>
                                <p:cTn id="107" presetID="1" presetClass="exit" presetSubtype="0" fill="hold" grpId="0" nodeType="afterEffect">
                                  <p:stCondLst>
                                    <p:cond delay="1000"/>
                                  </p:stCondLst>
                                  <p:childTnLst>
                                    <p:set>
                                      <p:cBhvr>
                                        <p:cTn id="108" dur="1" fill="hold">
                                          <p:stCondLst>
                                            <p:cond delay="0"/>
                                          </p:stCondLst>
                                        </p:cTn>
                                        <p:tgtEl>
                                          <p:spTgt spid="32"/>
                                        </p:tgtEl>
                                        <p:attrNameLst>
                                          <p:attrName>style.visibility</p:attrName>
                                        </p:attrNameLst>
                                      </p:cBhvr>
                                      <p:to>
                                        <p:strVal val="hidden"/>
                                      </p:to>
                                    </p:set>
                                  </p:childTnLst>
                                </p:cTn>
                              </p:par>
                            </p:childTnLst>
                          </p:cTn>
                        </p:par>
                        <p:par>
                          <p:cTn id="109" fill="hold">
                            <p:stCondLst>
                              <p:cond delay="34000"/>
                            </p:stCondLst>
                            <p:childTnLst>
                              <p:par>
                                <p:cTn id="110" presetID="1" presetClass="exit" presetSubtype="0" fill="hold" grpId="0" nodeType="afterEffect">
                                  <p:stCondLst>
                                    <p:cond delay="1000"/>
                                  </p:stCondLst>
                                  <p:childTnLst>
                                    <p:set>
                                      <p:cBhvr>
                                        <p:cTn id="111" dur="1" fill="hold">
                                          <p:stCondLst>
                                            <p:cond delay="0"/>
                                          </p:stCondLst>
                                        </p:cTn>
                                        <p:tgtEl>
                                          <p:spTgt spid="31"/>
                                        </p:tgtEl>
                                        <p:attrNameLst>
                                          <p:attrName>style.visibility</p:attrName>
                                        </p:attrNameLst>
                                      </p:cBhvr>
                                      <p:to>
                                        <p:strVal val="hidden"/>
                                      </p:to>
                                    </p:set>
                                  </p:childTnLst>
                                </p:cTn>
                              </p:par>
                            </p:childTnLst>
                          </p:cTn>
                        </p:par>
                        <p:par>
                          <p:cTn id="112" fill="hold">
                            <p:stCondLst>
                              <p:cond delay="35000"/>
                            </p:stCondLst>
                            <p:childTnLst>
                              <p:par>
                                <p:cTn id="113" presetID="1" presetClass="exit" presetSubtype="0" fill="hold" grpId="0" nodeType="afterEffect">
                                  <p:stCondLst>
                                    <p:cond delay="1000"/>
                                  </p:stCondLst>
                                  <p:childTnLst>
                                    <p:set>
                                      <p:cBhvr>
                                        <p:cTn id="114" dur="1" fill="hold">
                                          <p:stCondLst>
                                            <p:cond delay="0"/>
                                          </p:stCondLst>
                                        </p:cTn>
                                        <p:tgtEl>
                                          <p:spTgt spid="30"/>
                                        </p:tgtEl>
                                        <p:attrNameLst>
                                          <p:attrName>style.visibility</p:attrName>
                                        </p:attrNameLst>
                                      </p:cBhvr>
                                      <p:to>
                                        <p:strVal val="hidden"/>
                                      </p:to>
                                    </p:set>
                                  </p:childTnLst>
                                </p:cTn>
                              </p:par>
                            </p:childTnLst>
                          </p:cTn>
                        </p:par>
                        <p:par>
                          <p:cTn id="115" fill="hold">
                            <p:stCondLst>
                              <p:cond delay="36000"/>
                            </p:stCondLst>
                            <p:childTnLst>
                              <p:par>
                                <p:cTn id="116" presetID="1" presetClass="exit" presetSubtype="0" fill="hold" grpId="0" nodeType="afterEffect">
                                  <p:stCondLst>
                                    <p:cond delay="1000"/>
                                  </p:stCondLst>
                                  <p:childTnLst>
                                    <p:set>
                                      <p:cBhvr>
                                        <p:cTn id="117" dur="1" fill="hold">
                                          <p:stCondLst>
                                            <p:cond delay="0"/>
                                          </p:stCondLst>
                                        </p:cTn>
                                        <p:tgtEl>
                                          <p:spTgt spid="29"/>
                                        </p:tgtEl>
                                        <p:attrNameLst>
                                          <p:attrName>style.visibility</p:attrName>
                                        </p:attrNameLst>
                                      </p:cBhvr>
                                      <p:to>
                                        <p:strVal val="hidden"/>
                                      </p:to>
                                    </p:set>
                                  </p:childTnLst>
                                </p:cTn>
                              </p:par>
                            </p:childTnLst>
                          </p:cTn>
                        </p:par>
                        <p:par>
                          <p:cTn id="118" fill="hold">
                            <p:stCondLst>
                              <p:cond delay="37000"/>
                            </p:stCondLst>
                            <p:childTnLst>
                              <p:par>
                                <p:cTn id="119" presetID="1" presetClass="exit" presetSubtype="0" fill="hold" grpId="0" nodeType="afterEffect">
                                  <p:stCondLst>
                                    <p:cond delay="1000"/>
                                  </p:stCondLst>
                                  <p:childTnLst>
                                    <p:set>
                                      <p:cBhvr>
                                        <p:cTn id="120" dur="1" fill="hold">
                                          <p:stCondLst>
                                            <p:cond delay="0"/>
                                          </p:stCondLst>
                                        </p:cTn>
                                        <p:tgtEl>
                                          <p:spTgt spid="28"/>
                                        </p:tgtEl>
                                        <p:attrNameLst>
                                          <p:attrName>style.visibility</p:attrName>
                                        </p:attrNameLst>
                                      </p:cBhvr>
                                      <p:to>
                                        <p:strVal val="hidden"/>
                                      </p:to>
                                    </p:set>
                                  </p:childTnLst>
                                </p:cTn>
                              </p:par>
                            </p:childTnLst>
                          </p:cTn>
                        </p:par>
                        <p:par>
                          <p:cTn id="121" fill="hold">
                            <p:stCondLst>
                              <p:cond delay="38000"/>
                            </p:stCondLst>
                            <p:childTnLst>
                              <p:par>
                                <p:cTn id="122" presetID="1" presetClass="exit" presetSubtype="0" fill="hold" grpId="0" nodeType="afterEffect">
                                  <p:stCondLst>
                                    <p:cond delay="1000"/>
                                  </p:stCondLst>
                                  <p:childTnLst>
                                    <p:set>
                                      <p:cBhvr>
                                        <p:cTn id="123" dur="1" fill="hold">
                                          <p:stCondLst>
                                            <p:cond delay="0"/>
                                          </p:stCondLst>
                                        </p:cTn>
                                        <p:tgtEl>
                                          <p:spTgt spid="27"/>
                                        </p:tgtEl>
                                        <p:attrNameLst>
                                          <p:attrName>style.visibility</p:attrName>
                                        </p:attrNameLst>
                                      </p:cBhvr>
                                      <p:to>
                                        <p:strVal val="hidden"/>
                                      </p:to>
                                    </p:set>
                                  </p:childTnLst>
                                </p:cTn>
                              </p:par>
                            </p:childTnLst>
                          </p:cTn>
                        </p:par>
                        <p:par>
                          <p:cTn id="124" fill="hold">
                            <p:stCondLst>
                              <p:cond delay="39000"/>
                            </p:stCondLst>
                            <p:childTnLst>
                              <p:par>
                                <p:cTn id="125" presetID="1" presetClass="exit" presetSubtype="0" fill="hold" grpId="0" nodeType="afterEffect">
                                  <p:stCondLst>
                                    <p:cond delay="1000"/>
                                  </p:stCondLst>
                                  <p:childTnLst>
                                    <p:set>
                                      <p:cBhvr>
                                        <p:cTn id="126" dur="1" fill="hold">
                                          <p:stCondLst>
                                            <p:cond delay="0"/>
                                          </p:stCondLst>
                                        </p:cTn>
                                        <p:tgtEl>
                                          <p:spTgt spid="26"/>
                                        </p:tgtEl>
                                        <p:attrNameLst>
                                          <p:attrName>style.visibility</p:attrName>
                                        </p:attrNameLst>
                                      </p:cBhvr>
                                      <p:to>
                                        <p:strVal val="hidden"/>
                                      </p:to>
                                    </p:set>
                                  </p:childTnLst>
                                </p:cTn>
                              </p:par>
                            </p:childTnLst>
                          </p:cTn>
                        </p:par>
                        <p:par>
                          <p:cTn id="127" fill="hold">
                            <p:stCondLst>
                              <p:cond delay="40000"/>
                            </p:stCondLst>
                            <p:childTnLst>
                              <p:par>
                                <p:cTn id="128" presetID="1" presetClass="exit" presetSubtype="0" fill="hold" grpId="0" nodeType="afterEffect">
                                  <p:stCondLst>
                                    <p:cond delay="1000"/>
                                  </p:stCondLst>
                                  <p:childTnLst>
                                    <p:set>
                                      <p:cBhvr>
                                        <p:cTn id="129" dur="1" fill="hold">
                                          <p:stCondLst>
                                            <p:cond delay="0"/>
                                          </p:stCondLst>
                                        </p:cTn>
                                        <p:tgtEl>
                                          <p:spTgt spid="25"/>
                                        </p:tgtEl>
                                        <p:attrNameLst>
                                          <p:attrName>style.visibility</p:attrName>
                                        </p:attrNameLst>
                                      </p:cBhvr>
                                      <p:to>
                                        <p:strVal val="hidden"/>
                                      </p:to>
                                    </p:set>
                                  </p:childTnLst>
                                </p:cTn>
                              </p:par>
                            </p:childTnLst>
                          </p:cTn>
                        </p:par>
                        <p:par>
                          <p:cTn id="130" fill="hold">
                            <p:stCondLst>
                              <p:cond delay="41000"/>
                            </p:stCondLst>
                            <p:childTnLst>
                              <p:par>
                                <p:cTn id="131" presetID="1" presetClass="exit" presetSubtype="0" fill="hold" grpId="0" nodeType="afterEffect">
                                  <p:stCondLst>
                                    <p:cond delay="1000"/>
                                  </p:stCondLst>
                                  <p:childTnLst>
                                    <p:set>
                                      <p:cBhvr>
                                        <p:cTn id="132" dur="1" fill="hold">
                                          <p:stCondLst>
                                            <p:cond delay="0"/>
                                          </p:stCondLst>
                                        </p:cTn>
                                        <p:tgtEl>
                                          <p:spTgt spid="24"/>
                                        </p:tgtEl>
                                        <p:attrNameLst>
                                          <p:attrName>style.visibility</p:attrName>
                                        </p:attrNameLst>
                                      </p:cBhvr>
                                      <p:to>
                                        <p:strVal val="hidden"/>
                                      </p:to>
                                    </p:set>
                                  </p:childTnLst>
                                </p:cTn>
                              </p:par>
                            </p:childTnLst>
                          </p:cTn>
                        </p:par>
                        <p:par>
                          <p:cTn id="133" fill="hold">
                            <p:stCondLst>
                              <p:cond delay="42000"/>
                            </p:stCondLst>
                            <p:childTnLst>
                              <p:par>
                                <p:cTn id="134" presetID="1" presetClass="exit" presetSubtype="0" fill="hold" grpId="0" nodeType="afterEffect">
                                  <p:stCondLst>
                                    <p:cond delay="1000"/>
                                  </p:stCondLst>
                                  <p:childTnLst>
                                    <p:set>
                                      <p:cBhvr>
                                        <p:cTn id="135" dur="1" fill="hold">
                                          <p:stCondLst>
                                            <p:cond delay="0"/>
                                          </p:stCondLst>
                                        </p:cTn>
                                        <p:tgtEl>
                                          <p:spTgt spid="23"/>
                                        </p:tgtEl>
                                        <p:attrNameLst>
                                          <p:attrName>style.visibility</p:attrName>
                                        </p:attrNameLst>
                                      </p:cBhvr>
                                      <p:to>
                                        <p:strVal val="hidden"/>
                                      </p:to>
                                    </p:set>
                                  </p:childTnLst>
                                </p:cTn>
                              </p:par>
                            </p:childTnLst>
                          </p:cTn>
                        </p:par>
                        <p:par>
                          <p:cTn id="136" fill="hold">
                            <p:stCondLst>
                              <p:cond delay="43000"/>
                            </p:stCondLst>
                            <p:childTnLst>
                              <p:par>
                                <p:cTn id="137" presetID="1" presetClass="exit" presetSubtype="0" fill="hold" grpId="0" nodeType="afterEffect">
                                  <p:stCondLst>
                                    <p:cond delay="1000"/>
                                  </p:stCondLst>
                                  <p:childTnLst>
                                    <p:set>
                                      <p:cBhvr>
                                        <p:cTn id="138" dur="1" fill="hold">
                                          <p:stCondLst>
                                            <p:cond delay="0"/>
                                          </p:stCondLst>
                                        </p:cTn>
                                        <p:tgtEl>
                                          <p:spTgt spid="22"/>
                                        </p:tgtEl>
                                        <p:attrNameLst>
                                          <p:attrName>style.visibility</p:attrName>
                                        </p:attrNameLst>
                                      </p:cBhvr>
                                      <p:to>
                                        <p:strVal val="hidden"/>
                                      </p:to>
                                    </p:set>
                                  </p:childTnLst>
                                </p:cTn>
                              </p:par>
                            </p:childTnLst>
                          </p:cTn>
                        </p:par>
                        <p:par>
                          <p:cTn id="139" fill="hold">
                            <p:stCondLst>
                              <p:cond delay="44000"/>
                            </p:stCondLst>
                            <p:childTnLst>
                              <p:par>
                                <p:cTn id="140" presetID="1" presetClass="exit" presetSubtype="0" fill="hold" grpId="0" nodeType="afterEffect">
                                  <p:stCondLst>
                                    <p:cond delay="1000"/>
                                  </p:stCondLst>
                                  <p:childTnLst>
                                    <p:set>
                                      <p:cBhvr>
                                        <p:cTn id="141" dur="1" fill="hold">
                                          <p:stCondLst>
                                            <p:cond delay="0"/>
                                          </p:stCondLst>
                                        </p:cTn>
                                        <p:tgtEl>
                                          <p:spTgt spid="21"/>
                                        </p:tgtEl>
                                        <p:attrNameLst>
                                          <p:attrName>style.visibility</p:attrName>
                                        </p:attrNameLst>
                                      </p:cBhvr>
                                      <p:to>
                                        <p:strVal val="hidden"/>
                                      </p:to>
                                    </p:set>
                                  </p:childTnLst>
                                </p:cTn>
                              </p:par>
                            </p:childTnLst>
                          </p:cTn>
                        </p:par>
                        <p:par>
                          <p:cTn id="142" fill="hold">
                            <p:stCondLst>
                              <p:cond delay="45000"/>
                            </p:stCondLst>
                            <p:childTnLst>
                              <p:par>
                                <p:cTn id="143" presetID="1" presetClass="exit" presetSubtype="0" fill="hold" grpId="0" nodeType="afterEffect">
                                  <p:stCondLst>
                                    <p:cond delay="1000"/>
                                  </p:stCondLst>
                                  <p:childTnLst>
                                    <p:set>
                                      <p:cBhvr>
                                        <p:cTn id="144" dur="1" fill="hold">
                                          <p:stCondLst>
                                            <p:cond delay="0"/>
                                          </p:stCondLst>
                                        </p:cTn>
                                        <p:tgtEl>
                                          <p:spTgt spid="20"/>
                                        </p:tgtEl>
                                        <p:attrNameLst>
                                          <p:attrName>style.visibility</p:attrName>
                                        </p:attrNameLst>
                                      </p:cBhvr>
                                      <p:to>
                                        <p:strVal val="hidden"/>
                                      </p:to>
                                    </p:set>
                                  </p:childTnLst>
                                </p:cTn>
                              </p:par>
                            </p:childTnLst>
                          </p:cTn>
                        </p:par>
                        <p:par>
                          <p:cTn id="145" fill="hold">
                            <p:stCondLst>
                              <p:cond delay="46000"/>
                            </p:stCondLst>
                            <p:childTnLst>
                              <p:par>
                                <p:cTn id="146" presetID="1" presetClass="exit" presetSubtype="0" fill="hold" grpId="0" nodeType="afterEffect">
                                  <p:stCondLst>
                                    <p:cond delay="1000"/>
                                  </p:stCondLst>
                                  <p:childTnLst>
                                    <p:set>
                                      <p:cBhvr>
                                        <p:cTn id="147" dur="1" fill="hold">
                                          <p:stCondLst>
                                            <p:cond delay="0"/>
                                          </p:stCondLst>
                                        </p:cTn>
                                        <p:tgtEl>
                                          <p:spTgt spid="19"/>
                                        </p:tgtEl>
                                        <p:attrNameLst>
                                          <p:attrName>style.visibility</p:attrName>
                                        </p:attrNameLst>
                                      </p:cBhvr>
                                      <p:to>
                                        <p:strVal val="hidden"/>
                                      </p:to>
                                    </p:set>
                                  </p:childTnLst>
                                </p:cTn>
                              </p:par>
                            </p:childTnLst>
                          </p:cTn>
                        </p:par>
                        <p:par>
                          <p:cTn id="148" fill="hold">
                            <p:stCondLst>
                              <p:cond delay="47000"/>
                            </p:stCondLst>
                            <p:childTnLst>
                              <p:par>
                                <p:cTn id="149" presetID="1" presetClass="exit" presetSubtype="0" fill="hold" grpId="0" nodeType="afterEffect">
                                  <p:stCondLst>
                                    <p:cond delay="1000"/>
                                  </p:stCondLst>
                                  <p:childTnLst>
                                    <p:set>
                                      <p:cBhvr>
                                        <p:cTn id="150" dur="1" fill="hold">
                                          <p:stCondLst>
                                            <p:cond delay="0"/>
                                          </p:stCondLst>
                                        </p:cTn>
                                        <p:tgtEl>
                                          <p:spTgt spid="18"/>
                                        </p:tgtEl>
                                        <p:attrNameLst>
                                          <p:attrName>style.visibility</p:attrName>
                                        </p:attrNameLst>
                                      </p:cBhvr>
                                      <p:to>
                                        <p:strVal val="hidden"/>
                                      </p:to>
                                    </p:set>
                                  </p:childTnLst>
                                </p:cTn>
                              </p:par>
                            </p:childTnLst>
                          </p:cTn>
                        </p:par>
                        <p:par>
                          <p:cTn id="151" fill="hold">
                            <p:stCondLst>
                              <p:cond delay="48000"/>
                            </p:stCondLst>
                            <p:childTnLst>
                              <p:par>
                                <p:cTn id="152" presetID="1" presetClass="exit" presetSubtype="0" fill="hold" grpId="0" nodeType="afterEffect">
                                  <p:stCondLst>
                                    <p:cond delay="1000"/>
                                  </p:stCondLst>
                                  <p:childTnLst>
                                    <p:set>
                                      <p:cBhvr>
                                        <p:cTn id="153" dur="1" fill="hold">
                                          <p:stCondLst>
                                            <p:cond delay="0"/>
                                          </p:stCondLst>
                                        </p:cTn>
                                        <p:tgtEl>
                                          <p:spTgt spid="17"/>
                                        </p:tgtEl>
                                        <p:attrNameLst>
                                          <p:attrName>style.visibility</p:attrName>
                                        </p:attrNameLst>
                                      </p:cBhvr>
                                      <p:to>
                                        <p:strVal val="hidden"/>
                                      </p:to>
                                    </p:set>
                                  </p:childTnLst>
                                </p:cTn>
                              </p:par>
                            </p:childTnLst>
                          </p:cTn>
                        </p:par>
                        <p:par>
                          <p:cTn id="154" fill="hold">
                            <p:stCondLst>
                              <p:cond delay="49000"/>
                            </p:stCondLst>
                            <p:childTnLst>
                              <p:par>
                                <p:cTn id="155" presetID="1" presetClass="exit" presetSubtype="0" fill="hold" grpId="0" nodeType="afterEffect">
                                  <p:stCondLst>
                                    <p:cond delay="1000"/>
                                  </p:stCondLst>
                                  <p:childTnLst>
                                    <p:set>
                                      <p:cBhvr>
                                        <p:cTn id="156" dur="1" fill="hold">
                                          <p:stCondLst>
                                            <p:cond delay="0"/>
                                          </p:stCondLst>
                                        </p:cTn>
                                        <p:tgtEl>
                                          <p:spTgt spid="16"/>
                                        </p:tgtEl>
                                        <p:attrNameLst>
                                          <p:attrName>style.visibility</p:attrName>
                                        </p:attrNameLst>
                                      </p:cBhvr>
                                      <p:to>
                                        <p:strVal val="hidden"/>
                                      </p:to>
                                    </p:set>
                                  </p:childTnLst>
                                </p:cTn>
                              </p:par>
                            </p:childTnLst>
                          </p:cTn>
                        </p:par>
                        <p:par>
                          <p:cTn id="157" fill="hold">
                            <p:stCondLst>
                              <p:cond delay="50000"/>
                            </p:stCondLst>
                            <p:childTnLst>
                              <p:par>
                                <p:cTn id="158" presetID="1" presetClass="exit" presetSubtype="0" fill="hold" grpId="0" nodeType="afterEffect">
                                  <p:stCondLst>
                                    <p:cond delay="1000"/>
                                  </p:stCondLst>
                                  <p:childTnLst>
                                    <p:set>
                                      <p:cBhvr>
                                        <p:cTn id="159" dur="1" fill="hold">
                                          <p:stCondLst>
                                            <p:cond delay="0"/>
                                          </p:stCondLst>
                                        </p:cTn>
                                        <p:tgtEl>
                                          <p:spTgt spid="15"/>
                                        </p:tgtEl>
                                        <p:attrNameLst>
                                          <p:attrName>style.visibility</p:attrName>
                                        </p:attrNameLst>
                                      </p:cBhvr>
                                      <p:to>
                                        <p:strVal val="hidden"/>
                                      </p:to>
                                    </p:set>
                                  </p:childTnLst>
                                </p:cTn>
                              </p:par>
                            </p:childTnLst>
                          </p:cTn>
                        </p:par>
                        <p:par>
                          <p:cTn id="160" fill="hold">
                            <p:stCondLst>
                              <p:cond delay="51000"/>
                            </p:stCondLst>
                            <p:childTnLst>
                              <p:par>
                                <p:cTn id="161" presetID="1" presetClass="exit" presetSubtype="0" fill="hold" grpId="0" nodeType="afterEffect">
                                  <p:stCondLst>
                                    <p:cond delay="1000"/>
                                  </p:stCondLst>
                                  <p:childTnLst>
                                    <p:set>
                                      <p:cBhvr>
                                        <p:cTn id="162" dur="1" fill="hold">
                                          <p:stCondLst>
                                            <p:cond delay="0"/>
                                          </p:stCondLst>
                                        </p:cTn>
                                        <p:tgtEl>
                                          <p:spTgt spid="14"/>
                                        </p:tgtEl>
                                        <p:attrNameLst>
                                          <p:attrName>style.visibility</p:attrName>
                                        </p:attrNameLst>
                                      </p:cBhvr>
                                      <p:to>
                                        <p:strVal val="hidden"/>
                                      </p:to>
                                    </p:set>
                                  </p:childTnLst>
                                </p:cTn>
                              </p:par>
                            </p:childTnLst>
                          </p:cTn>
                        </p:par>
                        <p:par>
                          <p:cTn id="163" fill="hold">
                            <p:stCondLst>
                              <p:cond delay="52000"/>
                            </p:stCondLst>
                            <p:childTnLst>
                              <p:par>
                                <p:cTn id="164" presetID="1" presetClass="exit" presetSubtype="0" fill="hold" grpId="0" nodeType="afterEffect">
                                  <p:stCondLst>
                                    <p:cond delay="1000"/>
                                  </p:stCondLst>
                                  <p:childTnLst>
                                    <p:set>
                                      <p:cBhvr>
                                        <p:cTn id="165" dur="1" fill="hold">
                                          <p:stCondLst>
                                            <p:cond delay="0"/>
                                          </p:stCondLst>
                                        </p:cTn>
                                        <p:tgtEl>
                                          <p:spTgt spid="13"/>
                                        </p:tgtEl>
                                        <p:attrNameLst>
                                          <p:attrName>style.visibility</p:attrName>
                                        </p:attrNameLst>
                                      </p:cBhvr>
                                      <p:to>
                                        <p:strVal val="hidden"/>
                                      </p:to>
                                    </p:set>
                                  </p:childTnLst>
                                </p:cTn>
                              </p:par>
                            </p:childTnLst>
                          </p:cTn>
                        </p:par>
                        <p:par>
                          <p:cTn id="166" fill="hold">
                            <p:stCondLst>
                              <p:cond delay="53000"/>
                            </p:stCondLst>
                            <p:childTnLst>
                              <p:par>
                                <p:cTn id="167" presetID="1" presetClass="exit" presetSubtype="0" fill="hold" grpId="0" nodeType="afterEffect">
                                  <p:stCondLst>
                                    <p:cond delay="1000"/>
                                  </p:stCondLst>
                                  <p:childTnLst>
                                    <p:set>
                                      <p:cBhvr>
                                        <p:cTn id="168" dur="1" fill="hold">
                                          <p:stCondLst>
                                            <p:cond delay="0"/>
                                          </p:stCondLst>
                                        </p:cTn>
                                        <p:tgtEl>
                                          <p:spTgt spid="12"/>
                                        </p:tgtEl>
                                        <p:attrNameLst>
                                          <p:attrName>style.visibility</p:attrName>
                                        </p:attrNameLst>
                                      </p:cBhvr>
                                      <p:to>
                                        <p:strVal val="hidden"/>
                                      </p:to>
                                    </p:set>
                                  </p:childTnLst>
                                </p:cTn>
                              </p:par>
                            </p:childTnLst>
                          </p:cTn>
                        </p:par>
                        <p:par>
                          <p:cTn id="169" fill="hold">
                            <p:stCondLst>
                              <p:cond delay="54000"/>
                            </p:stCondLst>
                            <p:childTnLst>
                              <p:par>
                                <p:cTn id="170" presetID="1" presetClass="exit" presetSubtype="0" fill="hold" grpId="0" nodeType="afterEffect">
                                  <p:stCondLst>
                                    <p:cond delay="1000"/>
                                  </p:stCondLst>
                                  <p:childTnLst>
                                    <p:set>
                                      <p:cBhvr>
                                        <p:cTn id="171" dur="1" fill="hold">
                                          <p:stCondLst>
                                            <p:cond delay="0"/>
                                          </p:stCondLst>
                                        </p:cTn>
                                        <p:tgtEl>
                                          <p:spTgt spid="11"/>
                                        </p:tgtEl>
                                        <p:attrNameLst>
                                          <p:attrName>style.visibility</p:attrName>
                                        </p:attrNameLst>
                                      </p:cBhvr>
                                      <p:to>
                                        <p:strVal val="hidden"/>
                                      </p:to>
                                    </p:set>
                                  </p:childTnLst>
                                </p:cTn>
                              </p:par>
                            </p:childTnLst>
                          </p:cTn>
                        </p:par>
                        <p:par>
                          <p:cTn id="172" fill="hold">
                            <p:stCondLst>
                              <p:cond delay="55000"/>
                            </p:stCondLst>
                            <p:childTnLst>
                              <p:par>
                                <p:cTn id="173" presetID="1" presetClass="exit" presetSubtype="0" fill="hold" grpId="0" nodeType="afterEffect">
                                  <p:stCondLst>
                                    <p:cond delay="1000"/>
                                  </p:stCondLst>
                                  <p:childTnLst>
                                    <p:set>
                                      <p:cBhvr>
                                        <p:cTn id="174" dur="1" fill="hold">
                                          <p:stCondLst>
                                            <p:cond delay="0"/>
                                          </p:stCondLst>
                                        </p:cTn>
                                        <p:tgtEl>
                                          <p:spTgt spid="10"/>
                                        </p:tgtEl>
                                        <p:attrNameLst>
                                          <p:attrName>style.visibility</p:attrName>
                                        </p:attrNameLst>
                                      </p:cBhvr>
                                      <p:to>
                                        <p:strVal val="hidden"/>
                                      </p:to>
                                    </p:set>
                                  </p:childTnLst>
                                </p:cTn>
                              </p:par>
                            </p:childTnLst>
                          </p:cTn>
                        </p:par>
                        <p:par>
                          <p:cTn id="175" fill="hold">
                            <p:stCondLst>
                              <p:cond delay="56000"/>
                            </p:stCondLst>
                            <p:childTnLst>
                              <p:par>
                                <p:cTn id="176" presetID="1" presetClass="exit" presetSubtype="0" fill="hold" grpId="0" nodeType="afterEffect">
                                  <p:stCondLst>
                                    <p:cond delay="1000"/>
                                  </p:stCondLst>
                                  <p:childTnLst>
                                    <p:set>
                                      <p:cBhvr>
                                        <p:cTn id="177" dur="1" fill="hold">
                                          <p:stCondLst>
                                            <p:cond delay="0"/>
                                          </p:stCondLst>
                                        </p:cTn>
                                        <p:tgtEl>
                                          <p:spTgt spid="9"/>
                                        </p:tgtEl>
                                        <p:attrNameLst>
                                          <p:attrName>style.visibility</p:attrName>
                                        </p:attrNameLst>
                                      </p:cBhvr>
                                      <p:to>
                                        <p:strVal val="hidden"/>
                                      </p:to>
                                    </p:set>
                                  </p:childTnLst>
                                </p:cTn>
                              </p:par>
                            </p:childTnLst>
                          </p:cTn>
                        </p:par>
                        <p:par>
                          <p:cTn id="178" fill="hold">
                            <p:stCondLst>
                              <p:cond delay="57000"/>
                            </p:stCondLst>
                            <p:childTnLst>
                              <p:par>
                                <p:cTn id="179" presetID="1" presetClass="exit" presetSubtype="0" fill="hold" grpId="0" nodeType="afterEffect">
                                  <p:stCondLst>
                                    <p:cond delay="1000"/>
                                  </p:stCondLst>
                                  <p:childTnLst>
                                    <p:set>
                                      <p:cBhvr>
                                        <p:cTn id="180" dur="1" fill="hold">
                                          <p:stCondLst>
                                            <p:cond delay="0"/>
                                          </p:stCondLst>
                                        </p:cTn>
                                        <p:tgtEl>
                                          <p:spTgt spid="8"/>
                                        </p:tgtEl>
                                        <p:attrNameLst>
                                          <p:attrName>style.visibility</p:attrName>
                                        </p:attrNameLst>
                                      </p:cBhvr>
                                      <p:to>
                                        <p:strVal val="hidden"/>
                                      </p:to>
                                    </p:set>
                                  </p:childTnLst>
                                </p:cTn>
                              </p:par>
                            </p:childTnLst>
                          </p:cTn>
                        </p:par>
                        <p:par>
                          <p:cTn id="181" fill="hold">
                            <p:stCondLst>
                              <p:cond delay="58000"/>
                            </p:stCondLst>
                            <p:childTnLst>
                              <p:par>
                                <p:cTn id="182" presetID="1" presetClass="exit" presetSubtype="0" fill="hold" grpId="0" nodeType="afterEffect">
                                  <p:stCondLst>
                                    <p:cond delay="1000"/>
                                  </p:stCondLst>
                                  <p:childTnLst>
                                    <p:set>
                                      <p:cBhvr>
                                        <p:cTn id="183"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66"/>
                  </p:tgtEl>
                </p:cond>
              </p:nextCondLst>
            </p:seq>
            <p:seq concurrent="1" nextAc="seek">
              <p:cTn id="184" restart="whenNotActive" fill="hold" evtFilter="cancelBubble" nodeType="interactiveSeq">
                <p:stCondLst>
                  <p:cond evt="onClick" delay="0">
                    <p:tgtEl>
                      <p:spTgt spid="112"/>
                    </p:tgtEl>
                  </p:cond>
                </p:stCondLst>
                <p:endSync evt="end" delay="0">
                  <p:rtn val="all"/>
                </p:endSync>
                <p:childTnLst>
                  <p:par>
                    <p:cTn id="185" fill="hold">
                      <p:stCondLst>
                        <p:cond delay="0"/>
                      </p:stCondLst>
                      <p:childTnLst>
                        <p:par>
                          <p:cTn id="186" fill="hold">
                            <p:stCondLst>
                              <p:cond delay="0"/>
                            </p:stCondLst>
                            <p:childTnLst>
                              <p:par>
                                <p:cTn id="187" presetID="1" presetClass="exit" presetSubtype="0" fill="hold" grpId="0" nodeType="clickEffect">
                                  <p:stCondLst>
                                    <p:cond delay="1000"/>
                                  </p:stCondLst>
                                  <p:childTnLst>
                                    <p:set>
                                      <p:cBhvr>
                                        <p:cTn id="188" dur="1" fill="hold">
                                          <p:stCondLst>
                                            <p:cond delay="0"/>
                                          </p:stCondLst>
                                        </p:cTn>
                                        <p:tgtEl>
                                          <p:spTgt spid="112"/>
                                        </p:tgtEl>
                                        <p:attrNameLst>
                                          <p:attrName>style.visibility</p:attrName>
                                        </p:attrNameLst>
                                      </p:cBhvr>
                                      <p:to>
                                        <p:strVal val="hidden"/>
                                      </p:to>
                                    </p:set>
                                  </p:childTnLst>
                                </p:cTn>
                              </p:par>
                            </p:childTnLst>
                          </p:cTn>
                        </p:par>
                        <p:par>
                          <p:cTn id="189" fill="hold">
                            <p:stCondLst>
                              <p:cond delay="1000"/>
                            </p:stCondLst>
                            <p:childTnLst>
                              <p:par>
                                <p:cTn id="190" presetID="1" presetClass="exit" presetSubtype="0" fill="hold" grpId="0" nodeType="afterEffect">
                                  <p:stCondLst>
                                    <p:cond delay="1000"/>
                                  </p:stCondLst>
                                  <p:childTnLst>
                                    <p:set>
                                      <p:cBhvr>
                                        <p:cTn id="191" dur="1" fill="hold">
                                          <p:stCondLst>
                                            <p:cond delay="0"/>
                                          </p:stCondLst>
                                        </p:cTn>
                                        <p:tgtEl>
                                          <p:spTgt spid="111"/>
                                        </p:tgtEl>
                                        <p:attrNameLst>
                                          <p:attrName>style.visibility</p:attrName>
                                        </p:attrNameLst>
                                      </p:cBhvr>
                                      <p:to>
                                        <p:strVal val="hidden"/>
                                      </p:to>
                                    </p:set>
                                  </p:childTnLst>
                                </p:cTn>
                              </p:par>
                            </p:childTnLst>
                          </p:cTn>
                        </p:par>
                        <p:par>
                          <p:cTn id="192" fill="hold">
                            <p:stCondLst>
                              <p:cond delay="2000"/>
                            </p:stCondLst>
                            <p:childTnLst>
                              <p:par>
                                <p:cTn id="193" presetID="1" presetClass="exit" presetSubtype="0" fill="hold" grpId="0" nodeType="afterEffect">
                                  <p:stCondLst>
                                    <p:cond delay="1000"/>
                                  </p:stCondLst>
                                  <p:childTnLst>
                                    <p:set>
                                      <p:cBhvr>
                                        <p:cTn id="194" dur="1" fill="hold">
                                          <p:stCondLst>
                                            <p:cond delay="0"/>
                                          </p:stCondLst>
                                        </p:cTn>
                                        <p:tgtEl>
                                          <p:spTgt spid="110"/>
                                        </p:tgtEl>
                                        <p:attrNameLst>
                                          <p:attrName>style.visibility</p:attrName>
                                        </p:attrNameLst>
                                      </p:cBhvr>
                                      <p:to>
                                        <p:strVal val="hidden"/>
                                      </p:to>
                                    </p:set>
                                  </p:childTnLst>
                                </p:cTn>
                              </p:par>
                            </p:childTnLst>
                          </p:cTn>
                        </p:par>
                        <p:par>
                          <p:cTn id="195" fill="hold">
                            <p:stCondLst>
                              <p:cond delay="3000"/>
                            </p:stCondLst>
                            <p:childTnLst>
                              <p:par>
                                <p:cTn id="196" presetID="1" presetClass="exit" presetSubtype="0" fill="hold" grpId="0" nodeType="afterEffect">
                                  <p:stCondLst>
                                    <p:cond delay="1000"/>
                                  </p:stCondLst>
                                  <p:childTnLst>
                                    <p:set>
                                      <p:cBhvr>
                                        <p:cTn id="197" dur="1" fill="hold">
                                          <p:stCondLst>
                                            <p:cond delay="0"/>
                                          </p:stCondLst>
                                        </p:cTn>
                                        <p:tgtEl>
                                          <p:spTgt spid="109"/>
                                        </p:tgtEl>
                                        <p:attrNameLst>
                                          <p:attrName>style.visibility</p:attrName>
                                        </p:attrNameLst>
                                      </p:cBhvr>
                                      <p:to>
                                        <p:strVal val="hidden"/>
                                      </p:to>
                                    </p:set>
                                  </p:childTnLst>
                                </p:cTn>
                              </p:par>
                            </p:childTnLst>
                          </p:cTn>
                        </p:par>
                        <p:par>
                          <p:cTn id="198" fill="hold">
                            <p:stCondLst>
                              <p:cond delay="4000"/>
                            </p:stCondLst>
                            <p:childTnLst>
                              <p:par>
                                <p:cTn id="199" presetID="1" presetClass="exit" presetSubtype="0" fill="hold" grpId="0" nodeType="afterEffect">
                                  <p:stCondLst>
                                    <p:cond delay="1000"/>
                                  </p:stCondLst>
                                  <p:childTnLst>
                                    <p:set>
                                      <p:cBhvr>
                                        <p:cTn id="200" dur="1" fill="hold">
                                          <p:stCondLst>
                                            <p:cond delay="0"/>
                                          </p:stCondLst>
                                        </p:cTn>
                                        <p:tgtEl>
                                          <p:spTgt spid="108"/>
                                        </p:tgtEl>
                                        <p:attrNameLst>
                                          <p:attrName>style.visibility</p:attrName>
                                        </p:attrNameLst>
                                      </p:cBhvr>
                                      <p:to>
                                        <p:strVal val="hidden"/>
                                      </p:to>
                                    </p:set>
                                  </p:childTnLst>
                                </p:cTn>
                              </p:par>
                            </p:childTnLst>
                          </p:cTn>
                        </p:par>
                        <p:par>
                          <p:cTn id="201" fill="hold">
                            <p:stCondLst>
                              <p:cond delay="5000"/>
                            </p:stCondLst>
                            <p:childTnLst>
                              <p:par>
                                <p:cTn id="202" presetID="1" presetClass="exit" presetSubtype="0" fill="hold" grpId="0" nodeType="afterEffect">
                                  <p:stCondLst>
                                    <p:cond delay="1000"/>
                                  </p:stCondLst>
                                  <p:childTnLst>
                                    <p:set>
                                      <p:cBhvr>
                                        <p:cTn id="203" dur="1" fill="hold">
                                          <p:stCondLst>
                                            <p:cond delay="0"/>
                                          </p:stCondLst>
                                        </p:cTn>
                                        <p:tgtEl>
                                          <p:spTgt spid="107"/>
                                        </p:tgtEl>
                                        <p:attrNameLst>
                                          <p:attrName>style.visibility</p:attrName>
                                        </p:attrNameLst>
                                      </p:cBhvr>
                                      <p:to>
                                        <p:strVal val="hidden"/>
                                      </p:to>
                                    </p:set>
                                  </p:childTnLst>
                                </p:cTn>
                              </p:par>
                            </p:childTnLst>
                          </p:cTn>
                        </p:par>
                        <p:par>
                          <p:cTn id="204" fill="hold">
                            <p:stCondLst>
                              <p:cond delay="6000"/>
                            </p:stCondLst>
                            <p:childTnLst>
                              <p:par>
                                <p:cTn id="205" presetID="1" presetClass="exit" presetSubtype="0" fill="hold" grpId="0" nodeType="afterEffect">
                                  <p:stCondLst>
                                    <p:cond delay="1000"/>
                                  </p:stCondLst>
                                  <p:childTnLst>
                                    <p:set>
                                      <p:cBhvr>
                                        <p:cTn id="206" dur="1" fill="hold">
                                          <p:stCondLst>
                                            <p:cond delay="0"/>
                                          </p:stCondLst>
                                        </p:cTn>
                                        <p:tgtEl>
                                          <p:spTgt spid="106"/>
                                        </p:tgtEl>
                                        <p:attrNameLst>
                                          <p:attrName>style.visibility</p:attrName>
                                        </p:attrNameLst>
                                      </p:cBhvr>
                                      <p:to>
                                        <p:strVal val="hidden"/>
                                      </p:to>
                                    </p:set>
                                  </p:childTnLst>
                                </p:cTn>
                              </p:par>
                            </p:childTnLst>
                          </p:cTn>
                        </p:par>
                        <p:par>
                          <p:cTn id="207" fill="hold">
                            <p:stCondLst>
                              <p:cond delay="7000"/>
                            </p:stCondLst>
                            <p:childTnLst>
                              <p:par>
                                <p:cTn id="208" presetID="1" presetClass="exit" presetSubtype="0" fill="hold" grpId="0" nodeType="afterEffect">
                                  <p:stCondLst>
                                    <p:cond delay="1000"/>
                                  </p:stCondLst>
                                  <p:childTnLst>
                                    <p:set>
                                      <p:cBhvr>
                                        <p:cTn id="209" dur="1" fill="hold">
                                          <p:stCondLst>
                                            <p:cond delay="0"/>
                                          </p:stCondLst>
                                        </p:cTn>
                                        <p:tgtEl>
                                          <p:spTgt spid="105"/>
                                        </p:tgtEl>
                                        <p:attrNameLst>
                                          <p:attrName>style.visibility</p:attrName>
                                        </p:attrNameLst>
                                      </p:cBhvr>
                                      <p:to>
                                        <p:strVal val="hidden"/>
                                      </p:to>
                                    </p:set>
                                  </p:childTnLst>
                                </p:cTn>
                              </p:par>
                            </p:childTnLst>
                          </p:cTn>
                        </p:par>
                        <p:par>
                          <p:cTn id="210" fill="hold">
                            <p:stCondLst>
                              <p:cond delay="8000"/>
                            </p:stCondLst>
                            <p:childTnLst>
                              <p:par>
                                <p:cTn id="211" presetID="1" presetClass="exit" presetSubtype="0" fill="hold" grpId="0" nodeType="afterEffect">
                                  <p:stCondLst>
                                    <p:cond delay="1000"/>
                                  </p:stCondLst>
                                  <p:childTnLst>
                                    <p:set>
                                      <p:cBhvr>
                                        <p:cTn id="212" dur="1" fill="hold">
                                          <p:stCondLst>
                                            <p:cond delay="0"/>
                                          </p:stCondLst>
                                        </p:cTn>
                                        <p:tgtEl>
                                          <p:spTgt spid="104"/>
                                        </p:tgtEl>
                                        <p:attrNameLst>
                                          <p:attrName>style.visibility</p:attrName>
                                        </p:attrNameLst>
                                      </p:cBhvr>
                                      <p:to>
                                        <p:strVal val="hidden"/>
                                      </p:to>
                                    </p:set>
                                  </p:childTnLst>
                                </p:cTn>
                              </p:par>
                            </p:childTnLst>
                          </p:cTn>
                        </p:par>
                        <p:par>
                          <p:cTn id="213" fill="hold">
                            <p:stCondLst>
                              <p:cond delay="9000"/>
                            </p:stCondLst>
                            <p:childTnLst>
                              <p:par>
                                <p:cTn id="214" presetID="1" presetClass="exit" presetSubtype="0" fill="hold" grpId="0" nodeType="afterEffect">
                                  <p:stCondLst>
                                    <p:cond delay="1000"/>
                                  </p:stCondLst>
                                  <p:childTnLst>
                                    <p:set>
                                      <p:cBhvr>
                                        <p:cTn id="215" dur="1" fill="hold">
                                          <p:stCondLst>
                                            <p:cond delay="0"/>
                                          </p:stCondLst>
                                        </p:cTn>
                                        <p:tgtEl>
                                          <p:spTgt spid="103"/>
                                        </p:tgtEl>
                                        <p:attrNameLst>
                                          <p:attrName>style.visibility</p:attrName>
                                        </p:attrNameLst>
                                      </p:cBhvr>
                                      <p:to>
                                        <p:strVal val="hidden"/>
                                      </p:to>
                                    </p:set>
                                  </p:childTnLst>
                                </p:cTn>
                              </p:par>
                            </p:childTnLst>
                          </p:cTn>
                        </p:par>
                        <p:par>
                          <p:cTn id="216" fill="hold">
                            <p:stCondLst>
                              <p:cond delay="10000"/>
                            </p:stCondLst>
                            <p:childTnLst>
                              <p:par>
                                <p:cTn id="217" presetID="1" presetClass="exit" presetSubtype="0" fill="hold" grpId="0" nodeType="afterEffect">
                                  <p:stCondLst>
                                    <p:cond delay="1000"/>
                                  </p:stCondLst>
                                  <p:childTnLst>
                                    <p:set>
                                      <p:cBhvr>
                                        <p:cTn id="218" dur="1" fill="hold">
                                          <p:stCondLst>
                                            <p:cond delay="0"/>
                                          </p:stCondLst>
                                        </p:cTn>
                                        <p:tgtEl>
                                          <p:spTgt spid="102"/>
                                        </p:tgtEl>
                                        <p:attrNameLst>
                                          <p:attrName>style.visibility</p:attrName>
                                        </p:attrNameLst>
                                      </p:cBhvr>
                                      <p:to>
                                        <p:strVal val="hidden"/>
                                      </p:to>
                                    </p:set>
                                  </p:childTnLst>
                                </p:cTn>
                              </p:par>
                            </p:childTnLst>
                          </p:cTn>
                        </p:par>
                        <p:par>
                          <p:cTn id="219" fill="hold">
                            <p:stCondLst>
                              <p:cond delay="11000"/>
                            </p:stCondLst>
                            <p:childTnLst>
                              <p:par>
                                <p:cTn id="220" presetID="1" presetClass="exit" presetSubtype="0" fill="hold" grpId="0" nodeType="afterEffect">
                                  <p:stCondLst>
                                    <p:cond delay="1000"/>
                                  </p:stCondLst>
                                  <p:childTnLst>
                                    <p:set>
                                      <p:cBhvr>
                                        <p:cTn id="221" dur="1" fill="hold">
                                          <p:stCondLst>
                                            <p:cond delay="0"/>
                                          </p:stCondLst>
                                        </p:cTn>
                                        <p:tgtEl>
                                          <p:spTgt spid="101"/>
                                        </p:tgtEl>
                                        <p:attrNameLst>
                                          <p:attrName>style.visibility</p:attrName>
                                        </p:attrNameLst>
                                      </p:cBhvr>
                                      <p:to>
                                        <p:strVal val="hidden"/>
                                      </p:to>
                                    </p:set>
                                  </p:childTnLst>
                                </p:cTn>
                              </p:par>
                            </p:childTnLst>
                          </p:cTn>
                        </p:par>
                        <p:par>
                          <p:cTn id="222" fill="hold">
                            <p:stCondLst>
                              <p:cond delay="12000"/>
                            </p:stCondLst>
                            <p:childTnLst>
                              <p:par>
                                <p:cTn id="223" presetID="1" presetClass="exit" presetSubtype="0" fill="hold" grpId="0" nodeType="afterEffect">
                                  <p:stCondLst>
                                    <p:cond delay="1000"/>
                                  </p:stCondLst>
                                  <p:childTnLst>
                                    <p:set>
                                      <p:cBhvr>
                                        <p:cTn id="224" dur="1" fill="hold">
                                          <p:stCondLst>
                                            <p:cond delay="0"/>
                                          </p:stCondLst>
                                        </p:cTn>
                                        <p:tgtEl>
                                          <p:spTgt spid="100"/>
                                        </p:tgtEl>
                                        <p:attrNameLst>
                                          <p:attrName>style.visibility</p:attrName>
                                        </p:attrNameLst>
                                      </p:cBhvr>
                                      <p:to>
                                        <p:strVal val="hidden"/>
                                      </p:to>
                                    </p:set>
                                  </p:childTnLst>
                                </p:cTn>
                              </p:par>
                            </p:childTnLst>
                          </p:cTn>
                        </p:par>
                        <p:par>
                          <p:cTn id="225" fill="hold">
                            <p:stCondLst>
                              <p:cond delay="13000"/>
                            </p:stCondLst>
                            <p:childTnLst>
                              <p:par>
                                <p:cTn id="226" presetID="1" presetClass="exit" presetSubtype="0" fill="hold" grpId="0" nodeType="afterEffect">
                                  <p:stCondLst>
                                    <p:cond delay="1000"/>
                                  </p:stCondLst>
                                  <p:childTnLst>
                                    <p:set>
                                      <p:cBhvr>
                                        <p:cTn id="227" dur="1" fill="hold">
                                          <p:stCondLst>
                                            <p:cond delay="0"/>
                                          </p:stCondLst>
                                        </p:cTn>
                                        <p:tgtEl>
                                          <p:spTgt spid="99"/>
                                        </p:tgtEl>
                                        <p:attrNameLst>
                                          <p:attrName>style.visibility</p:attrName>
                                        </p:attrNameLst>
                                      </p:cBhvr>
                                      <p:to>
                                        <p:strVal val="hidden"/>
                                      </p:to>
                                    </p:set>
                                  </p:childTnLst>
                                </p:cTn>
                              </p:par>
                            </p:childTnLst>
                          </p:cTn>
                        </p:par>
                        <p:par>
                          <p:cTn id="228" fill="hold">
                            <p:stCondLst>
                              <p:cond delay="14000"/>
                            </p:stCondLst>
                            <p:childTnLst>
                              <p:par>
                                <p:cTn id="229" presetID="1" presetClass="exit" presetSubtype="0" fill="hold" grpId="0" nodeType="afterEffect">
                                  <p:stCondLst>
                                    <p:cond delay="1000"/>
                                  </p:stCondLst>
                                  <p:childTnLst>
                                    <p:set>
                                      <p:cBhvr>
                                        <p:cTn id="230" dur="1" fill="hold">
                                          <p:stCondLst>
                                            <p:cond delay="0"/>
                                          </p:stCondLst>
                                        </p:cTn>
                                        <p:tgtEl>
                                          <p:spTgt spid="98"/>
                                        </p:tgtEl>
                                        <p:attrNameLst>
                                          <p:attrName>style.visibility</p:attrName>
                                        </p:attrNameLst>
                                      </p:cBhvr>
                                      <p:to>
                                        <p:strVal val="hidden"/>
                                      </p:to>
                                    </p:set>
                                  </p:childTnLst>
                                </p:cTn>
                              </p:par>
                            </p:childTnLst>
                          </p:cTn>
                        </p:par>
                        <p:par>
                          <p:cTn id="231" fill="hold">
                            <p:stCondLst>
                              <p:cond delay="15000"/>
                            </p:stCondLst>
                            <p:childTnLst>
                              <p:par>
                                <p:cTn id="232" presetID="1" presetClass="exit" presetSubtype="0" fill="hold" grpId="0" nodeType="afterEffect">
                                  <p:stCondLst>
                                    <p:cond delay="1000"/>
                                  </p:stCondLst>
                                  <p:childTnLst>
                                    <p:set>
                                      <p:cBhvr>
                                        <p:cTn id="233" dur="1" fill="hold">
                                          <p:stCondLst>
                                            <p:cond delay="0"/>
                                          </p:stCondLst>
                                        </p:cTn>
                                        <p:tgtEl>
                                          <p:spTgt spid="97"/>
                                        </p:tgtEl>
                                        <p:attrNameLst>
                                          <p:attrName>style.visibility</p:attrName>
                                        </p:attrNameLst>
                                      </p:cBhvr>
                                      <p:to>
                                        <p:strVal val="hidden"/>
                                      </p:to>
                                    </p:set>
                                  </p:childTnLst>
                                </p:cTn>
                              </p:par>
                            </p:childTnLst>
                          </p:cTn>
                        </p:par>
                        <p:par>
                          <p:cTn id="234" fill="hold">
                            <p:stCondLst>
                              <p:cond delay="16000"/>
                            </p:stCondLst>
                            <p:childTnLst>
                              <p:par>
                                <p:cTn id="235" presetID="1" presetClass="exit" presetSubtype="0" fill="hold" grpId="0" nodeType="afterEffect">
                                  <p:stCondLst>
                                    <p:cond delay="1000"/>
                                  </p:stCondLst>
                                  <p:childTnLst>
                                    <p:set>
                                      <p:cBhvr>
                                        <p:cTn id="236" dur="1" fill="hold">
                                          <p:stCondLst>
                                            <p:cond delay="0"/>
                                          </p:stCondLst>
                                        </p:cTn>
                                        <p:tgtEl>
                                          <p:spTgt spid="96"/>
                                        </p:tgtEl>
                                        <p:attrNameLst>
                                          <p:attrName>style.visibility</p:attrName>
                                        </p:attrNameLst>
                                      </p:cBhvr>
                                      <p:to>
                                        <p:strVal val="hidden"/>
                                      </p:to>
                                    </p:set>
                                  </p:childTnLst>
                                </p:cTn>
                              </p:par>
                            </p:childTnLst>
                          </p:cTn>
                        </p:par>
                        <p:par>
                          <p:cTn id="237" fill="hold">
                            <p:stCondLst>
                              <p:cond delay="17000"/>
                            </p:stCondLst>
                            <p:childTnLst>
                              <p:par>
                                <p:cTn id="238" presetID="1" presetClass="exit" presetSubtype="0" fill="hold" grpId="0" nodeType="afterEffect">
                                  <p:stCondLst>
                                    <p:cond delay="1000"/>
                                  </p:stCondLst>
                                  <p:childTnLst>
                                    <p:set>
                                      <p:cBhvr>
                                        <p:cTn id="239" dur="1" fill="hold">
                                          <p:stCondLst>
                                            <p:cond delay="0"/>
                                          </p:stCondLst>
                                        </p:cTn>
                                        <p:tgtEl>
                                          <p:spTgt spid="95"/>
                                        </p:tgtEl>
                                        <p:attrNameLst>
                                          <p:attrName>style.visibility</p:attrName>
                                        </p:attrNameLst>
                                      </p:cBhvr>
                                      <p:to>
                                        <p:strVal val="hidden"/>
                                      </p:to>
                                    </p:set>
                                  </p:childTnLst>
                                </p:cTn>
                              </p:par>
                            </p:childTnLst>
                          </p:cTn>
                        </p:par>
                        <p:par>
                          <p:cTn id="240" fill="hold">
                            <p:stCondLst>
                              <p:cond delay="18000"/>
                            </p:stCondLst>
                            <p:childTnLst>
                              <p:par>
                                <p:cTn id="241" presetID="1" presetClass="exit" presetSubtype="0" fill="hold" grpId="0" nodeType="afterEffect">
                                  <p:stCondLst>
                                    <p:cond delay="1000"/>
                                  </p:stCondLst>
                                  <p:childTnLst>
                                    <p:set>
                                      <p:cBhvr>
                                        <p:cTn id="242" dur="1" fill="hold">
                                          <p:stCondLst>
                                            <p:cond delay="0"/>
                                          </p:stCondLst>
                                        </p:cTn>
                                        <p:tgtEl>
                                          <p:spTgt spid="94"/>
                                        </p:tgtEl>
                                        <p:attrNameLst>
                                          <p:attrName>style.visibility</p:attrName>
                                        </p:attrNameLst>
                                      </p:cBhvr>
                                      <p:to>
                                        <p:strVal val="hidden"/>
                                      </p:to>
                                    </p:set>
                                  </p:childTnLst>
                                </p:cTn>
                              </p:par>
                            </p:childTnLst>
                          </p:cTn>
                        </p:par>
                        <p:par>
                          <p:cTn id="243" fill="hold">
                            <p:stCondLst>
                              <p:cond delay="19000"/>
                            </p:stCondLst>
                            <p:childTnLst>
                              <p:par>
                                <p:cTn id="244" presetID="1" presetClass="exit" presetSubtype="0" fill="hold" grpId="0" nodeType="afterEffect">
                                  <p:stCondLst>
                                    <p:cond delay="1000"/>
                                  </p:stCondLst>
                                  <p:childTnLst>
                                    <p:set>
                                      <p:cBhvr>
                                        <p:cTn id="245" dur="1" fill="hold">
                                          <p:stCondLst>
                                            <p:cond delay="0"/>
                                          </p:stCondLst>
                                        </p:cTn>
                                        <p:tgtEl>
                                          <p:spTgt spid="93"/>
                                        </p:tgtEl>
                                        <p:attrNameLst>
                                          <p:attrName>style.visibility</p:attrName>
                                        </p:attrNameLst>
                                      </p:cBhvr>
                                      <p:to>
                                        <p:strVal val="hidden"/>
                                      </p:to>
                                    </p:set>
                                  </p:childTnLst>
                                </p:cTn>
                              </p:par>
                            </p:childTnLst>
                          </p:cTn>
                        </p:par>
                        <p:par>
                          <p:cTn id="246" fill="hold">
                            <p:stCondLst>
                              <p:cond delay="20000"/>
                            </p:stCondLst>
                            <p:childTnLst>
                              <p:par>
                                <p:cTn id="247" presetID="1" presetClass="exit" presetSubtype="0" fill="hold" grpId="0" nodeType="afterEffect">
                                  <p:stCondLst>
                                    <p:cond delay="1000"/>
                                  </p:stCondLst>
                                  <p:childTnLst>
                                    <p:set>
                                      <p:cBhvr>
                                        <p:cTn id="248" dur="1" fill="hold">
                                          <p:stCondLst>
                                            <p:cond delay="0"/>
                                          </p:stCondLst>
                                        </p:cTn>
                                        <p:tgtEl>
                                          <p:spTgt spid="92"/>
                                        </p:tgtEl>
                                        <p:attrNameLst>
                                          <p:attrName>style.visibility</p:attrName>
                                        </p:attrNameLst>
                                      </p:cBhvr>
                                      <p:to>
                                        <p:strVal val="hidden"/>
                                      </p:to>
                                    </p:set>
                                  </p:childTnLst>
                                </p:cTn>
                              </p:par>
                            </p:childTnLst>
                          </p:cTn>
                        </p:par>
                        <p:par>
                          <p:cTn id="249" fill="hold">
                            <p:stCondLst>
                              <p:cond delay="21000"/>
                            </p:stCondLst>
                            <p:childTnLst>
                              <p:par>
                                <p:cTn id="250" presetID="1" presetClass="exit" presetSubtype="0" fill="hold" grpId="0" nodeType="afterEffect">
                                  <p:stCondLst>
                                    <p:cond delay="1000"/>
                                  </p:stCondLst>
                                  <p:childTnLst>
                                    <p:set>
                                      <p:cBhvr>
                                        <p:cTn id="251" dur="1" fill="hold">
                                          <p:stCondLst>
                                            <p:cond delay="0"/>
                                          </p:stCondLst>
                                        </p:cTn>
                                        <p:tgtEl>
                                          <p:spTgt spid="91"/>
                                        </p:tgtEl>
                                        <p:attrNameLst>
                                          <p:attrName>style.visibility</p:attrName>
                                        </p:attrNameLst>
                                      </p:cBhvr>
                                      <p:to>
                                        <p:strVal val="hidden"/>
                                      </p:to>
                                    </p:set>
                                  </p:childTnLst>
                                </p:cTn>
                              </p:par>
                            </p:childTnLst>
                          </p:cTn>
                        </p:par>
                        <p:par>
                          <p:cTn id="252" fill="hold">
                            <p:stCondLst>
                              <p:cond delay="22000"/>
                            </p:stCondLst>
                            <p:childTnLst>
                              <p:par>
                                <p:cTn id="253" presetID="1" presetClass="exit" presetSubtype="0" fill="hold" grpId="0" nodeType="afterEffect">
                                  <p:stCondLst>
                                    <p:cond delay="1000"/>
                                  </p:stCondLst>
                                  <p:childTnLst>
                                    <p:set>
                                      <p:cBhvr>
                                        <p:cTn id="254" dur="1" fill="hold">
                                          <p:stCondLst>
                                            <p:cond delay="0"/>
                                          </p:stCondLst>
                                        </p:cTn>
                                        <p:tgtEl>
                                          <p:spTgt spid="90"/>
                                        </p:tgtEl>
                                        <p:attrNameLst>
                                          <p:attrName>style.visibility</p:attrName>
                                        </p:attrNameLst>
                                      </p:cBhvr>
                                      <p:to>
                                        <p:strVal val="hidden"/>
                                      </p:to>
                                    </p:set>
                                  </p:childTnLst>
                                </p:cTn>
                              </p:par>
                            </p:childTnLst>
                          </p:cTn>
                        </p:par>
                        <p:par>
                          <p:cTn id="255" fill="hold">
                            <p:stCondLst>
                              <p:cond delay="23000"/>
                            </p:stCondLst>
                            <p:childTnLst>
                              <p:par>
                                <p:cTn id="256" presetID="1" presetClass="exit" presetSubtype="0" fill="hold" grpId="0" nodeType="afterEffect">
                                  <p:stCondLst>
                                    <p:cond delay="1000"/>
                                  </p:stCondLst>
                                  <p:childTnLst>
                                    <p:set>
                                      <p:cBhvr>
                                        <p:cTn id="257" dur="1" fill="hold">
                                          <p:stCondLst>
                                            <p:cond delay="0"/>
                                          </p:stCondLst>
                                        </p:cTn>
                                        <p:tgtEl>
                                          <p:spTgt spid="89"/>
                                        </p:tgtEl>
                                        <p:attrNameLst>
                                          <p:attrName>style.visibility</p:attrName>
                                        </p:attrNameLst>
                                      </p:cBhvr>
                                      <p:to>
                                        <p:strVal val="hidden"/>
                                      </p:to>
                                    </p:set>
                                  </p:childTnLst>
                                </p:cTn>
                              </p:par>
                            </p:childTnLst>
                          </p:cTn>
                        </p:par>
                        <p:par>
                          <p:cTn id="258" fill="hold">
                            <p:stCondLst>
                              <p:cond delay="24000"/>
                            </p:stCondLst>
                            <p:childTnLst>
                              <p:par>
                                <p:cTn id="259" presetID="1" presetClass="exit" presetSubtype="0" fill="hold" grpId="0" nodeType="afterEffect">
                                  <p:stCondLst>
                                    <p:cond delay="1000"/>
                                  </p:stCondLst>
                                  <p:childTnLst>
                                    <p:set>
                                      <p:cBhvr>
                                        <p:cTn id="260" dur="1" fill="hold">
                                          <p:stCondLst>
                                            <p:cond delay="0"/>
                                          </p:stCondLst>
                                        </p:cTn>
                                        <p:tgtEl>
                                          <p:spTgt spid="88"/>
                                        </p:tgtEl>
                                        <p:attrNameLst>
                                          <p:attrName>style.visibility</p:attrName>
                                        </p:attrNameLst>
                                      </p:cBhvr>
                                      <p:to>
                                        <p:strVal val="hidden"/>
                                      </p:to>
                                    </p:set>
                                  </p:childTnLst>
                                </p:cTn>
                              </p:par>
                            </p:childTnLst>
                          </p:cTn>
                        </p:par>
                        <p:par>
                          <p:cTn id="261" fill="hold">
                            <p:stCondLst>
                              <p:cond delay="25000"/>
                            </p:stCondLst>
                            <p:childTnLst>
                              <p:par>
                                <p:cTn id="262" presetID="1" presetClass="exit" presetSubtype="0" fill="hold" grpId="0" nodeType="afterEffect">
                                  <p:stCondLst>
                                    <p:cond delay="1000"/>
                                  </p:stCondLst>
                                  <p:childTnLst>
                                    <p:set>
                                      <p:cBhvr>
                                        <p:cTn id="263" dur="1" fill="hold">
                                          <p:stCondLst>
                                            <p:cond delay="0"/>
                                          </p:stCondLst>
                                        </p:cTn>
                                        <p:tgtEl>
                                          <p:spTgt spid="87"/>
                                        </p:tgtEl>
                                        <p:attrNameLst>
                                          <p:attrName>style.visibility</p:attrName>
                                        </p:attrNameLst>
                                      </p:cBhvr>
                                      <p:to>
                                        <p:strVal val="hidden"/>
                                      </p:to>
                                    </p:set>
                                  </p:childTnLst>
                                </p:cTn>
                              </p:par>
                            </p:childTnLst>
                          </p:cTn>
                        </p:par>
                        <p:par>
                          <p:cTn id="264" fill="hold">
                            <p:stCondLst>
                              <p:cond delay="26000"/>
                            </p:stCondLst>
                            <p:childTnLst>
                              <p:par>
                                <p:cTn id="265" presetID="1" presetClass="exit" presetSubtype="0" fill="hold" grpId="0" nodeType="afterEffect">
                                  <p:stCondLst>
                                    <p:cond delay="1000"/>
                                  </p:stCondLst>
                                  <p:childTnLst>
                                    <p:set>
                                      <p:cBhvr>
                                        <p:cTn id="266" dur="1" fill="hold">
                                          <p:stCondLst>
                                            <p:cond delay="0"/>
                                          </p:stCondLst>
                                        </p:cTn>
                                        <p:tgtEl>
                                          <p:spTgt spid="86"/>
                                        </p:tgtEl>
                                        <p:attrNameLst>
                                          <p:attrName>style.visibility</p:attrName>
                                        </p:attrNameLst>
                                      </p:cBhvr>
                                      <p:to>
                                        <p:strVal val="hidden"/>
                                      </p:to>
                                    </p:set>
                                  </p:childTnLst>
                                </p:cTn>
                              </p:par>
                            </p:childTnLst>
                          </p:cTn>
                        </p:par>
                        <p:par>
                          <p:cTn id="267" fill="hold">
                            <p:stCondLst>
                              <p:cond delay="27000"/>
                            </p:stCondLst>
                            <p:childTnLst>
                              <p:par>
                                <p:cTn id="268" presetID="1" presetClass="exit" presetSubtype="0" fill="hold" grpId="0" nodeType="afterEffect">
                                  <p:stCondLst>
                                    <p:cond delay="1000"/>
                                  </p:stCondLst>
                                  <p:childTnLst>
                                    <p:set>
                                      <p:cBhvr>
                                        <p:cTn id="269" dur="1" fill="hold">
                                          <p:stCondLst>
                                            <p:cond delay="0"/>
                                          </p:stCondLst>
                                        </p:cTn>
                                        <p:tgtEl>
                                          <p:spTgt spid="85"/>
                                        </p:tgtEl>
                                        <p:attrNameLst>
                                          <p:attrName>style.visibility</p:attrName>
                                        </p:attrNameLst>
                                      </p:cBhvr>
                                      <p:to>
                                        <p:strVal val="hidden"/>
                                      </p:to>
                                    </p:set>
                                  </p:childTnLst>
                                </p:cTn>
                              </p:par>
                            </p:childTnLst>
                          </p:cTn>
                        </p:par>
                        <p:par>
                          <p:cTn id="270" fill="hold">
                            <p:stCondLst>
                              <p:cond delay="28000"/>
                            </p:stCondLst>
                            <p:childTnLst>
                              <p:par>
                                <p:cTn id="271" presetID="1" presetClass="exit" presetSubtype="0" fill="hold" grpId="0" nodeType="afterEffect">
                                  <p:stCondLst>
                                    <p:cond delay="1000"/>
                                  </p:stCondLst>
                                  <p:childTnLst>
                                    <p:set>
                                      <p:cBhvr>
                                        <p:cTn id="272" dur="1" fill="hold">
                                          <p:stCondLst>
                                            <p:cond delay="0"/>
                                          </p:stCondLst>
                                        </p:cTn>
                                        <p:tgtEl>
                                          <p:spTgt spid="84"/>
                                        </p:tgtEl>
                                        <p:attrNameLst>
                                          <p:attrName>style.visibility</p:attrName>
                                        </p:attrNameLst>
                                      </p:cBhvr>
                                      <p:to>
                                        <p:strVal val="hidden"/>
                                      </p:to>
                                    </p:set>
                                  </p:childTnLst>
                                </p:cTn>
                              </p:par>
                            </p:childTnLst>
                          </p:cTn>
                        </p:par>
                        <p:par>
                          <p:cTn id="273" fill="hold">
                            <p:stCondLst>
                              <p:cond delay="29000"/>
                            </p:stCondLst>
                            <p:childTnLst>
                              <p:par>
                                <p:cTn id="274" presetID="1" presetClass="exit" presetSubtype="0" fill="hold" grpId="0" nodeType="afterEffect">
                                  <p:stCondLst>
                                    <p:cond delay="1000"/>
                                  </p:stCondLst>
                                  <p:childTnLst>
                                    <p:set>
                                      <p:cBhvr>
                                        <p:cTn id="275" dur="1" fill="hold">
                                          <p:stCondLst>
                                            <p:cond delay="0"/>
                                          </p:stCondLst>
                                        </p:cTn>
                                        <p:tgtEl>
                                          <p:spTgt spid="83"/>
                                        </p:tgtEl>
                                        <p:attrNameLst>
                                          <p:attrName>style.visibility</p:attrName>
                                        </p:attrNameLst>
                                      </p:cBhvr>
                                      <p:to>
                                        <p:strVal val="hidden"/>
                                      </p:to>
                                    </p:set>
                                  </p:childTnLst>
                                </p:cTn>
                              </p:par>
                            </p:childTnLst>
                          </p:cTn>
                        </p:par>
                        <p:par>
                          <p:cTn id="276" fill="hold">
                            <p:stCondLst>
                              <p:cond delay="30000"/>
                            </p:stCondLst>
                            <p:childTnLst>
                              <p:par>
                                <p:cTn id="277" presetID="1" presetClass="exit" presetSubtype="0" fill="hold" grpId="0" nodeType="afterEffect">
                                  <p:stCondLst>
                                    <p:cond delay="1000"/>
                                  </p:stCondLst>
                                  <p:childTnLst>
                                    <p:set>
                                      <p:cBhvr>
                                        <p:cTn id="278" dur="1" fill="hold">
                                          <p:stCondLst>
                                            <p:cond delay="0"/>
                                          </p:stCondLst>
                                        </p:cTn>
                                        <p:tgtEl>
                                          <p:spTgt spid="82"/>
                                        </p:tgtEl>
                                        <p:attrNameLst>
                                          <p:attrName>style.visibility</p:attrName>
                                        </p:attrNameLst>
                                      </p:cBhvr>
                                      <p:to>
                                        <p:strVal val="hidden"/>
                                      </p:to>
                                    </p:set>
                                  </p:childTnLst>
                                </p:cTn>
                              </p:par>
                            </p:childTnLst>
                          </p:cTn>
                        </p:par>
                        <p:par>
                          <p:cTn id="279" fill="hold">
                            <p:stCondLst>
                              <p:cond delay="31000"/>
                            </p:stCondLst>
                            <p:childTnLst>
                              <p:par>
                                <p:cTn id="280" presetID="1" presetClass="exit" presetSubtype="0" fill="hold" grpId="0" nodeType="afterEffect">
                                  <p:stCondLst>
                                    <p:cond delay="1000"/>
                                  </p:stCondLst>
                                  <p:childTnLst>
                                    <p:set>
                                      <p:cBhvr>
                                        <p:cTn id="281" dur="1" fill="hold">
                                          <p:stCondLst>
                                            <p:cond delay="0"/>
                                          </p:stCondLst>
                                        </p:cTn>
                                        <p:tgtEl>
                                          <p:spTgt spid="81"/>
                                        </p:tgtEl>
                                        <p:attrNameLst>
                                          <p:attrName>style.visibility</p:attrName>
                                        </p:attrNameLst>
                                      </p:cBhvr>
                                      <p:to>
                                        <p:strVal val="hidden"/>
                                      </p:to>
                                    </p:set>
                                  </p:childTnLst>
                                </p:cTn>
                              </p:par>
                            </p:childTnLst>
                          </p:cTn>
                        </p:par>
                        <p:par>
                          <p:cTn id="282" fill="hold">
                            <p:stCondLst>
                              <p:cond delay="32000"/>
                            </p:stCondLst>
                            <p:childTnLst>
                              <p:par>
                                <p:cTn id="283" presetID="1" presetClass="exit" presetSubtype="0" fill="hold" grpId="0" nodeType="afterEffect">
                                  <p:stCondLst>
                                    <p:cond delay="1000"/>
                                  </p:stCondLst>
                                  <p:childTnLst>
                                    <p:set>
                                      <p:cBhvr>
                                        <p:cTn id="284" dur="1" fill="hold">
                                          <p:stCondLst>
                                            <p:cond delay="0"/>
                                          </p:stCondLst>
                                        </p:cTn>
                                        <p:tgtEl>
                                          <p:spTgt spid="80"/>
                                        </p:tgtEl>
                                        <p:attrNameLst>
                                          <p:attrName>style.visibility</p:attrName>
                                        </p:attrNameLst>
                                      </p:cBhvr>
                                      <p:to>
                                        <p:strVal val="hidden"/>
                                      </p:to>
                                    </p:set>
                                  </p:childTnLst>
                                </p:cTn>
                              </p:par>
                            </p:childTnLst>
                          </p:cTn>
                        </p:par>
                        <p:par>
                          <p:cTn id="285" fill="hold">
                            <p:stCondLst>
                              <p:cond delay="33000"/>
                            </p:stCondLst>
                            <p:childTnLst>
                              <p:par>
                                <p:cTn id="286" presetID="1" presetClass="exit" presetSubtype="0" fill="hold" grpId="0" nodeType="afterEffect">
                                  <p:stCondLst>
                                    <p:cond delay="1000"/>
                                  </p:stCondLst>
                                  <p:childTnLst>
                                    <p:set>
                                      <p:cBhvr>
                                        <p:cTn id="287" dur="1" fill="hold">
                                          <p:stCondLst>
                                            <p:cond delay="0"/>
                                          </p:stCondLst>
                                        </p:cTn>
                                        <p:tgtEl>
                                          <p:spTgt spid="79"/>
                                        </p:tgtEl>
                                        <p:attrNameLst>
                                          <p:attrName>style.visibility</p:attrName>
                                        </p:attrNameLst>
                                      </p:cBhvr>
                                      <p:to>
                                        <p:strVal val="hidden"/>
                                      </p:to>
                                    </p:set>
                                  </p:childTnLst>
                                </p:cTn>
                              </p:par>
                            </p:childTnLst>
                          </p:cTn>
                        </p:par>
                        <p:par>
                          <p:cTn id="288" fill="hold">
                            <p:stCondLst>
                              <p:cond delay="34000"/>
                            </p:stCondLst>
                            <p:childTnLst>
                              <p:par>
                                <p:cTn id="289" presetID="1" presetClass="exit" presetSubtype="0" fill="hold" grpId="0" nodeType="afterEffect">
                                  <p:stCondLst>
                                    <p:cond delay="1000"/>
                                  </p:stCondLst>
                                  <p:childTnLst>
                                    <p:set>
                                      <p:cBhvr>
                                        <p:cTn id="290" dur="1" fill="hold">
                                          <p:stCondLst>
                                            <p:cond delay="0"/>
                                          </p:stCondLst>
                                        </p:cTn>
                                        <p:tgtEl>
                                          <p:spTgt spid="78"/>
                                        </p:tgtEl>
                                        <p:attrNameLst>
                                          <p:attrName>style.visibility</p:attrName>
                                        </p:attrNameLst>
                                      </p:cBhvr>
                                      <p:to>
                                        <p:strVal val="hidden"/>
                                      </p:to>
                                    </p:set>
                                  </p:childTnLst>
                                </p:cTn>
                              </p:par>
                            </p:childTnLst>
                          </p:cTn>
                        </p:par>
                        <p:par>
                          <p:cTn id="291" fill="hold">
                            <p:stCondLst>
                              <p:cond delay="35000"/>
                            </p:stCondLst>
                            <p:childTnLst>
                              <p:par>
                                <p:cTn id="292" presetID="1" presetClass="exit" presetSubtype="0" fill="hold" grpId="0" nodeType="afterEffect">
                                  <p:stCondLst>
                                    <p:cond delay="1000"/>
                                  </p:stCondLst>
                                  <p:childTnLst>
                                    <p:set>
                                      <p:cBhvr>
                                        <p:cTn id="293" dur="1" fill="hold">
                                          <p:stCondLst>
                                            <p:cond delay="0"/>
                                          </p:stCondLst>
                                        </p:cTn>
                                        <p:tgtEl>
                                          <p:spTgt spid="77"/>
                                        </p:tgtEl>
                                        <p:attrNameLst>
                                          <p:attrName>style.visibility</p:attrName>
                                        </p:attrNameLst>
                                      </p:cBhvr>
                                      <p:to>
                                        <p:strVal val="hidden"/>
                                      </p:to>
                                    </p:set>
                                  </p:childTnLst>
                                </p:cTn>
                              </p:par>
                            </p:childTnLst>
                          </p:cTn>
                        </p:par>
                        <p:par>
                          <p:cTn id="294" fill="hold">
                            <p:stCondLst>
                              <p:cond delay="36000"/>
                            </p:stCondLst>
                            <p:childTnLst>
                              <p:par>
                                <p:cTn id="295" presetID="1" presetClass="exit" presetSubtype="0" fill="hold" grpId="0" nodeType="afterEffect">
                                  <p:stCondLst>
                                    <p:cond delay="1000"/>
                                  </p:stCondLst>
                                  <p:childTnLst>
                                    <p:set>
                                      <p:cBhvr>
                                        <p:cTn id="296" dur="1" fill="hold">
                                          <p:stCondLst>
                                            <p:cond delay="0"/>
                                          </p:stCondLst>
                                        </p:cTn>
                                        <p:tgtEl>
                                          <p:spTgt spid="76"/>
                                        </p:tgtEl>
                                        <p:attrNameLst>
                                          <p:attrName>style.visibility</p:attrName>
                                        </p:attrNameLst>
                                      </p:cBhvr>
                                      <p:to>
                                        <p:strVal val="hidden"/>
                                      </p:to>
                                    </p:set>
                                  </p:childTnLst>
                                </p:cTn>
                              </p:par>
                            </p:childTnLst>
                          </p:cTn>
                        </p:par>
                        <p:par>
                          <p:cTn id="297" fill="hold">
                            <p:stCondLst>
                              <p:cond delay="37000"/>
                            </p:stCondLst>
                            <p:childTnLst>
                              <p:par>
                                <p:cTn id="298" presetID="1" presetClass="exit" presetSubtype="0" fill="hold" grpId="0" nodeType="afterEffect">
                                  <p:stCondLst>
                                    <p:cond delay="1000"/>
                                  </p:stCondLst>
                                  <p:childTnLst>
                                    <p:set>
                                      <p:cBhvr>
                                        <p:cTn id="299" dur="1" fill="hold">
                                          <p:stCondLst>
                                            <p:cond delay="0"/>
                                          </p:stCondLst>
                                        </p:cTn>
                                        <p:tgtEl>
                                          <p:spTgt spid="75"/>
                                        </p:tgtEl>
                                        <p:attrNameLst>
                                          <p:attrName>style.visibility</p:attrName>
                                        </p:attrNameLst>
                                      </p:cBhvr>
                                      <p:to>
                                        <p:strVal val="hidden"/>
                                      </p:to>
                                    </p:set>
                                  </p:childTnLst>
                                </p:cTn>
                              </p:par>
                            </p:childTnLst>
                          </p:cTn>
                        </p:par>
                        <p:par>
                          <p:cTn id="300" fill="hold">
                            <p:stCondLst>
                              <p:cond delay="38000"/>
                            </p:stCondLst>
                            <p:childTnLst>
                              <p:par>
                                <p:cTn id="301" presetID="1" presetClass="exit" presetSubtype="0" fill="hold" grpId="0" nodeType="afterEffect">
                                  <p:stCondLst>
                                    <p:cond delay="1000"/>
                                  </p:stCondLst>
                                  <p:childTnLst>
                                    <p:set>
                                      <p:cBhvr>
                                        <p:cTn id="302" dur="1" fill="hold">
                                          <p:stCondLst>
                                            <p:cond delay="0"/>
                                          </p:stCondLst>
                                        </p:cTn>
                                        <p:tgtEl>
                                          <p:spTgt spid="74"/>
                                        </p:tgtEl>
                                        <p:attrNameLst>
                                          <p:attrName>style.visibility</p:attrName>
                                        </p:attrNameLst>
                                      </p:cBhvr>
                                      <p:to>
                                        <p:strVal val="hidden"/>
                                      </p:to>
                                    </p:set>
                                  </p:childTnLst>
                                </p:cTn>
                              </p:par>
                            </p:childTnLst>
                          </p:cTn>
                        </p:par>
                        <p:par>
                          <p:cTn id="303" fill="hold">
                            <p:stCondLst>
                              <p:cond delay="39000"/>
                            </p:stCondLst>
                            <p:childTnLst>
                              <p:par>
                                <p:cTn id="304" presetID="1" presetClass="exit" presetSubtype="0" fill="hold" grpId="0" nodeType="afterEffect">
                                  <p:stCondLst>
                                    <p:cond delay="1000"/>
                                  </p:stCondLst>
                                  <p:childTnLst>
                                    <p:set>
                                      <p:cBhvr>
                                        <p:cTn id="305" dur="1" fill="hold">
                                          <p:stCondLst>
                                            <p:cond delay="0"/>
                                          </p:stCondLst>
                                        </p:cTn>
                                        <p:tgtEl>
                                          <p:spTgt spid="73"/>
                                        </p:tgtEl>
                                        <p:attrNameLst>
                                          <p:attrName>style.visibility</p:attrName>
                                        </p:attrNameLst>
                                      </p:cBhvr>
                                      <p:to>
                                        <p:strVal val="hidden"/>
                                      </p:to>
                                    </p:set>
                                  </p:childTnLst>
                                </p:cTn>
                              </p:par>
                            </p:childTnLst>
                          </p:cTn>
                        </p:par>
                        <p:par>
                          <p:cTn id="306" fill="hold">
                            <p:stCondLst>
                              <p:cond delay="40000"/>
                            </p:stCondLst>
                            <p:childTnLst>
                              <p:par>
                                <p:cTn id="307" presetID="1" presetClass="exit" presetSubtype="0" fill="hold" grpId="0" nodeType="afterEffect">
                                  <p:stCondLst>
                                    <p:cond delay="1000"/>
                                  </p:stCondLst>
                                  <p:childTnLst>
                                    <p:set>
                                      <p:cBhvr>
                                        <p:cTn id="308" dur="1" fill="hold">
                                          <p:stCondLst>
                                            <p:cond delay="0"/>
                                          </p:stCondLst>
                                        </p:cTn>
                                        <p:tgtEl>
                                          <p:spTgt spid="72"/>
                                        </p:tgtEl>
                                        <p:attrNameLst>
                                          <p:attrName>style.visibility</p:attrName>
                                        </p:attrNameLst>
                                      </p:cBhvr>
                                      <p:to>
                                        <p:strVal val="hidden"/>
                                      </p:to>
                                    </p:set>
                                  </p:childTnLst>
                                </p:cTn>
                              </p:par>
                            </p:childTnLst>
                          </p:cTn>
                        </p:par>
                        <p:par>
                          <p:cTn id="309" fill="hold">
                            <p:stCondLst>
                              <p:cond delay="41000"/>
                            </p:stCondLst>
                            <p:childTnLst>
                              <p:par>
                                <p:cTn id="310" presetID="1" presetClass="exit" presetSubtype="0" fill="hold" grpId="0" nodeType="afterEffect">
                                  <p:stCondLst>
                                    <p:cond delay="1000"/>
                                  </p:stCondLst>
                                  <p:childTnLst>
                                    <p:set>
                                      <p:cBhvr>
                                        <p:cTn id="311" dur="1" fill="hold">
                                          <p:stCondLst>
                                            <p:cond delay="0"/>
                                          </p:stCondLst>
                                        </p:cTn>
                                        <p:tgtEl>
                                          <p:spTgt spid="71"/>
                                        </p:tgtEl>
                                        <p:attrNameLst>
                                          <p:attrName>style.visibility</p:attrName>
                                        </p:attrNameLst>
                                      </p:cBhvr>
                                      <p:to>
                                        <p:strVal val="hidden"/>
                                      </p:to>
                                    </p:set>
                                  </p:childTnLst>
                                </p:cTn>
                              </p:par>
                            </p:childTnLst>
                          </p:cTn>
                        </p:par>
                        <p:par>
                          <p:cTn id="312" fill="hold">
                            <p:stCondLst>
                              <p:cond delay="42000"/>
                            </p:stCondLst>
                            <p:childTnLst>
                              <p:par>
                                <p:cTn id="313" presetID="1" presetClass="exit" presetSubtype="0" fill="hold" grpId="0" nodeType="afterEffect">
                                  <p:stCondLst>
                                    <p:cond delay="1000"/>
                                  </p:stCondLst>
                                  <p:childTnLst>
                                    <p:set>
                                      <p:cBhvr>
                                        <p:cTn id="314" dur="1" fill="hold">
                                          <p:stCondLst>
                                            <p:cond delay="0"/>
                                          </p:stCondLst>
                                        </p:cTn>
                                        <p:tgtEl>
                                          <p:spTgt spid="70"/>
                                        </p:tgtEl>
                                        <p:attrNameLst>
                                          <p:attrName>style.visibility</p:attrName>
                                        </p:attrNameLst>
                                      </p:cBhvr>
                                      <p:to>
                                        <p:strVal val="hidden"/>
                                      </p:to>
                                    </p:set>
                                  </p:childTnLst>
                                </p:cTn>
                              </p:par>
                            </p:childTnLst>
                          </p:cTn>
                        </p:par>
                        <p:par>
                          <p:cTn id="315" fill="hold">
                            <p:stCondLst>
                              <p:cond delay="43000"/>
                            </p:stCondLst>
                            <p:childTnLst>
                              <p:par>
                                <p:cTn id="316" presetID="1" presetClass="exit" presetSubtype="0" fill="hold" grpId="0" nodeType="afterEffect">
                                  <p:stCondLst>
                                    <p:cond delay="1000"/>
                                  </p:stCondLst>
                                  <p:childTnLst>
                                    <p:set>
                                      <p:cBhvr>
                                        <p:cTn id="317" dur="1" fill="hold">
                                          <p:stCondLst>
                                            <p:cond delay="0"/>
                                          </p:stCondLst>
                                        </p:cTn>
                                        <p:tgtEl>
                                          <p:spTgt spid="69"/>
                                        </p:tgtEl>
                                        <p:attrNameLst>
                                          <p:attrName>style.visibility</p:attrName>
                                        </p:attrNameLst>
                                      </p:cBhvr>
                                      <p:to>
                                        <p:strVal val="hidden"/>
                                      </p:to>
                                    </p:set>
                                  </p:childTnLst>
                                </p:cTn>
                              </p:par>
                            </p:childTnLst>
                          </p:cTn>
                        </p:par>
                        <p:par>
                          <p:cTn id="318" fill="hold">
                            <p:stCondLst>
                              <p:cond delay="44000"/>
                            </p:stCondLst>
                            <p:childTnLst>
                              <p:par>
                                <p:cTn id="319" presetID="1" presetClass="exit" presetSubtype="0" fill="hold" grpId="0" nodeType="afterEffect">
                                  <p:stCondLst>
                                    <p:cond delay="1000"/>
                                  </p:stCondLst>
                                  <p:childTnLst>
                                    <p:set>
                                      <p:cBhvr>
                                        <p:cTn id="320" dur="1" fill="hold">
                                          <p:stCondLst>
                                            <p:cond delay="0"/>
                                          </p:stCondLst>
                                        </p:cTn>
                                        <p:tgtEl>
                                          <p:spTgt spid="68"/>
                                        </p:tgtEl>
                                        <p:attrNameLst>
                                          <p:attrName>style.visibility</p:attrName>
                                        </p:attrNameLst>
                                      </p:cBhvr>
                                      <p:to>
                                        <p:strVal val="hidden"/>
                                      </p:to>
                                    </p:set>
                                  </p:childTnLst>
                                </p:cTn>
                              </p:par>
                            </p:childTnLst>
                          </p:cTn>
                        </p:par>
                      </p:childTnLst>
                    </p:cTn>
                  </p:par>
                </p:childTnLst>
              </p:cTn>
              <p:nextCondLst>
                <p:cond evt="onClick" delay="0">
                  <p:tgtEl>
                    <p:spTgt spid="112"/>
                  </p:tgtEl>
                </p:cond>
              </p:nextCondLst>
            </p:seq>
            <p:seq concurrent="1" nextAc="seek">
              <p:cTn id="321" restart="whenNotActive" fill="hold" evtFilter="cancelBubble" nodeType="interactiveSeq">
                <p:stCondLst>
                  <p:cond evt="onClick" delay="0">
                    <p:tgtEl>
                      <p:spTgt spid="143"/>
                    </p:tgtEl>
                  </p:cond>
                </p:stCondLst>
                <p:endSync evt="end" delay="0">
                  <p:rtn val="all"/>
                </p:endSync>
                <p:childTnLst>
                  <p:par>
                    <p:cTn id="322" fill="hold">
                      <p:stCondLst>
                        <p:cond delay="0"/>
                      </p:stCondLst>
                      <p:childTnLst>
                        <p:par>
                          <p:cTn id="323" fill="hold">
                            <p:stCondLst>
                              <p:cond delay="0"/>
                            </p:stCondLst>
                            <p:childTnLst>
                              <p:par>
                                <p:cTn id="324" presetID="1" presetClass="exit" presetSubtype="0" fill="hold" grpId="0" nodeType="afterEffect">
                                  <p:stCondLst>
                                    <p:cond delay="1000"/>
                                  </p:stCondLst>
                                  <p:childTnLst>
                                    <p:set>
                                      <p:cBhvr>
                                        <p:cTn id="325" dur="1" fill="hold">
                                          <p:stCondLst>
                                            <p:cond delay="0"/>
                                          </p:stCondLst>
                                        </p:cTn>
                                        <p:tgtEl>
                                          <p:spTgt spid="143"/>
                                        </p:tgtEl>
                                        <p:attrNameLst>
                                          <p:attrName>style.visibility</p:attrName>
                                        </p:attrNameLst>
                                      </p:cBhvr>
                                      <p:to>
                                        <p:strVal val="hidden"/>
                                      </p:to>
                                    </p:set>
                                  </p:childTnLst>
                                </p:cTn>
                              </p:par>
                            </p:childTnLst>
                          </p:cTn>
                        </p:par>
                        <p:par>
                          <p:cTn id="326" fill="hold">
                            <p:stCondLst>
                              <p:cond delay="1000"/>
                            </p:stCondLst>
                            <p:childTnLst>
                              <p:par>
                                <p:cTn id="327" presetID="1" presetClass="exit" presetSubtype="0" fill="hold" grpId="0" nodeType="afterEffect">
                                  <p:stCondLst>
                                    <p:cond delay="1000"/>
                                  </p:stCondLst>
                                  <p:childTnLst>
                                    <p:set>
                                      <p:cBhvr>
                                        <p:cTn id="328" dur="1" fill="hold">
                                          <p:stCondLst>
                                            <p:cond delay="0"/>
                                          </p:stCondLst>
                                        </p:cTn>
                                        <p:tgtEl>
                                          <p:spTgt spid="142"/>
                                        </p:tgtEl>
                                        <p:attrNameLst>
                                          <p:attrName>style.visibility</p:attrName>
                                        </p:attrNameLst>
                                      </p:cBhvr>
                                      <p:to>
                                        <p:strVal val="hidden"/>
                                      </p:to>
                                    </p:set>
                                  </p:childTnLst>
                                </p:cTn>
                              </p:par>
                            </p:childTnLst>
                          </p:cTn>
                        </p:par>
                        <p:par>
                          <p:cTn id="329" fill="hold">
                            <p:stCondLst>
                              <p:cond delay="2000"/>
                            </p:stCondLst>
                            <p:childTnLst>
                              <p:par>
                                <p:cTn id="330" presetID="1" presetClass="exit" presetSubtype="0" fill="hold" grpId="0" nodeType="afterEffect">
                                  <p:stCondLst>
                                    <p:cond delay="1000"/>
                                  </p:stCondLst>
                                  <p:childTnLst>
                                    <p:set>
                                      <p:cBhvr>
                                        <p:cTn id="331" dur="1" fill="hold">
                                          <p:stCondLst>
                                            <p:cond delay="0"/>
                                          </p:stCondLst>
                                        </p:cTn>
                                        <p:tgtEl>
                                          <p:spTgt spid="141"/>
                                        </p:tgtEl>
                                        <p:attrNameLst>
                                          <p:attrName>style.visibility</p:attrName>
                                        </p:attrNameLst>
                                      </p:cBhvr>
                                      <p:to>
                                        <p:strVal val="hidden"/>
                                      </p:to>
                                    </p:set>
                                  </p:childTnLst>
                                </p:cTn>
                              </p:par>
                            </p:childTnLst>
                          </p:cTn>
                        </p:par>
                        <p:par>
                          <p:cTn id="332" fill="hold">
                            <p:stCondLst>
                              <p:cond delay="3000"/>
                            </p:stCondLst>
                            <p:childTnLst>
                              <p:par>
                                <p:cTn id="333" presetID="1" presetClass="exit" presetSubtype="0" fill="hold" grpId="0" nodeType="afterEffect">
                                  <p:stCondLst>
                                    <p:cond delay="1000"/>
                                  </p:stCondLst>
                                  <p:childTnLst>
                                    <p:set>
                                      <p:cBhvr>
                                        <p:cTn id="334" dur="1" fill="hold">
                                          <p:stCondLst>
                                            <p:cond delay="0"/>
                                          </p:stCondLst>
                                        </p:cTn>
                                        <p:tgtEl>
                                          <p:spTgt spid="140"/>
                                        </p:tgtEl>
                                        <p:attrNameLst>
                                          <p:attrName>style.visibility</p:attrName>
                                        </p:attrNameLst>
                                      </p:cBhvr>
                                      <p:to>
                                        <p:strVal val="hidden"/>
                                      </p:to>
                                    </p:set>
                                  </p:childTnLst>
                                </p:cTn>
                              </p:par>
                            </p:childTnLst>
                          </p:cTn>
                        </p:par>
                        <p:par>
                          <p:cTn id="335" fill="hold">
                            <p:stCondLst>
                              <p:cond delay="4000"/>
                            </p:stCondLst>
                            <p:childTnLst>
                              <p:par>
                                <p:cTn id="336" presetID="1" presetClass="exit" presetSubtype="0" fill="hold" grpId="0" nodeType="afterEffect">
                                  <p:stCondLst>
                                    <p:cond delay="1000"/>
                                  </p:stCondLst>
                                  <p:childTnLst>
                                    <p:set>
                                      <p:cBhvr>
                                        <p:cTn id="337" dur="1" fill="hold">
                                          <p:stCondLst>
                                            <p:cond delay="0"/>
                                          </p:stCondLst>
                                        </p:cTn>
                                        <p:tgtEl>
                                          <p:spTgt spid="139"/>
                                        </p:tgtEl>
                                        <p:attrNameLst>
                                          <p:attrName>style.visibility</p:attrName>
                                        </p:attrNameLst>
                                      </p:cBhvr>
                                      <p:to>
                                        <p:strVal val="hidden"/>
                                      </p:to>
                                    </p:set>
                                  </p:childTnLst>
                                </p:cTn>
                              </p:par>
                            </p:childTnLst>
                          </p:cTn>
                        </p:par>
                        <p:par>
                          <p:cTn id="338" fill="hold">
                            <p:stCondLst>
                              <p:cond delay="5000"/>
                            </p:stCondLst>
                            <p:childTnLst>
                              <p:par>
                                <p:cTn id="339" presetID="1" presetClass="exit" presetSubtype="0" fill="hold" grpId="0" nodeType="afterEffect">
                                  <p:stCondLst>
                                    <p:cond delay="1000"/>
                                  </p:stCondLst>
                                  <p:childTnLst>
                                    <p:set>
                                      <p:cBhvr>
                                        <p:cTn id="340" dur="1" fill="hold">
                                          <p:stCondLst>
                                            <p:cond delay="0"/>
                                          </p:stCondLst>
                                        </p:cTn>
                                        <p:tgtEl>
                                          <p:spTgt spid="138"/>
                                        </p:tgtEl>
                                        <p:attrNameLst>
                                          <p:attrName>style.visibility</p:attrName>
                                        </p:attrNameLst>
                                      </p:cBhvr>
                                      <p:to>
                                        <p:strVal val="hidden"/>
                                      </p:to>
                                    </p:set>
                                  </p:childTnLst>
                                </p:cTn>
                              </p:par>
                            </p:childTnLst>
                          </p:cTn>
                        </p:par>
                        <p:par>
                          <p:cTn id="341" fill="hold">
                            <p:stCondLst>
                              <p:cond delay="6000"/>
                            </p:stCondLst>
                            <p:childTnLst>
                              <p:par>
                                <p:cTn id="342" presetID="1" presetClass="exit" presetSubtype="0" fill="hold" grpId="0" nodeType="afterEffect">
                                  <p:stCondLst>
                                    <p:cond delay="1000"/>
                                  </p:stCondLst>
                                  <p:childTnLst>
                                    <p:set>
                                      <p:cBhvr>
                                        <p:cTn id="343" dur="1" fill="hold">
                                          <p:stCondLst>
                                            <p:cond delay="0"/>
                                          </p:stCondLst>
                                        </p:cTn>
                                        <p:tgtEl>
                                          <p:spTgt spid="137"/>
                                        </p:tgtEl>
                                        <p:attrNameLst>
                                          <p:attrName>style.visibility</p:attrName>
                                        </p:attrNameLst>
                                      </p:cBhvr>
                                      <p:to>
                                        <p:strVal val="hidden"/>
                                      </p:to>
                                    </p:set>
                                  </p:childTnLst>
                                </p:cTn>
                              </p:par>
                            </p:childTnLst>
                          </p:cTn>
                        </p:par>
                        <p:par>
                          <p:cTn id="344" fill="hold">
                            <p:stCondLst>
                              <p:cond delay="7000"/>
                            </p:stCondLst>
                            <p:childTnLst>
                              <p:par>
                                <p:cTn id="345" presetID="1" presetClass="exit" presetSubtype="0" fill="hold" grpId="0" nodeType="afterEffect">
                                  <p:stCondLst>
                                    <p:cond delay="1000"/>
                                  </p:stCondLst>
                                  <p:childTnLst>
                                    <p:set>
                                      <p:cBhvr>
                                        <p:cTn id="346" dur="1" fill="hold">
                                          <p:stCondLst>
                                            <p:cond delay="0"/>
                                          </p:stCondLst>
                                        </p:cTn>
                                        <p:tgtEl>
                                          <p:spTgt spid="136"/>
                                        </p:tgtEl>
                                        <p:attrNameLst>
                                          <p:attrName>style.visibility</p:attrName>
                                        </p:attrNameLst>
                                      </p:cBhvr>
                                      <p:to>
                                        <p:strVal val="hidden"/>
                                      </p:to>
                                    </p:set>
                                  </p:childTnLst>
                                </p:cTn>
                              </p:par>
                            </p:childTnLst>
                          </p:cTn>
                        </p:par>
                        <p:par>
                          <p:cTn id="347" fill="hold">
                            <p:stCondLst>
                              <p:cond delay="8000"/>
                            </p:stCondLst>
                            <p:childTnLst>
                              <p:par>
                                <p:cTn id="348" presetID="1" presetClass="exit" presetSubtype="0" fill="hold" grpId="0" nodeType="afterEffect">
                                  <p:stCondLst>
                                    <p:cond delay="1000"/>
                                  </p:stCondLst>
                                  <p:childTnLst>
                                    <p:set>
                                      <p:cBhvr>
                                        <p:cTn id="349" dur="1" fill="hold">
                                          <p:stCondLst>
                                            <p:cond delay="0"/>
                                          </p:stCondLst>
                                        </p:cTn>
                                        <p:tgtEl>
                                          <p:spTgt spid="135"/>
                                        </p:tgtEl>
                                        <p:attrNameLst>
                                          <p:attrName>style.visibility</p:attrName>
                                        </p:attrNameLst>
                                      </p:cBhvr>
                                      <p:to>
                                        <p:strVal val="hidden"/>
                                      </p:to>
                                    </p:set>
                                  </p:childTnLst>
                                </p:cTn>
                              </p:par>
                            </p:childTnLst>
                          </p:cTn>
                        </p:par>
                        <p:par>
                          <p:cTn id="350" fill="hold">
                            <p:stCondLst>
                              <p:cond delay="9000"/>
                            </p:stCondLst>
                            <p:childTnLst>
                              <p:par>
                                <p:cTn id="351" presetID="1" presetClass="exit" presetSubtype="0" fill="hold" grpId="0" nodeType="afterEffect">
                                  <p:stCondLst>
                                    <p:cond delay="1000"/>
                                  </p:stCondLst>
                                  <p:childTnLst>
                                    <p:set>
                                      <p:cBhvr>
                                        <p:cTn id="352" dur="1" fill="hold">
                                          <p:stCondLst>
                                            <p:cond delay="0"/>
                                          </p:stCondLst>
                                        </p:cTn>
                                        <p:tgtEl>
                                          <p:spTgt spid="134"/>
                                        </p:tgtEl>
                                        <p:attrNameLst>
                                          <p:attrName>style.visibility</p:attrName>
                                        </p:attrNameLst>
                                      </p:cBhvr>
                                      <p:to>
                                        <p:strVal val="hidden"/>
                                      </p:to>
                                    </p:set>
                                  </p:childTnLst>
                                </p:cTn>
                              </p:par>
                            </p:childTnLst>
                          </p:cTn>
                        </p:par>
                        <p:par>
                          <p:cTn id="353" fill="hold">
                            <p:stCondLst>
                              <p:cond delay="10000"/>
                            </p:stCondLst>
                            <p:childTnLst>
                              <p:par>
                                <p:cTn id="354" presetID="1" presetClass="exit" presetSubtype="0" fill="hold" grpId="0" nodeType="afterEffect">
                                  <p:stCondLst>
                                    <p:cond delay="1000"/>
                                  </p:stCondLst>
                                  <p:childTnLst>
                                    <p:set>
                                      <p:cBhvr>
                                        <p:cTn id="355" dur="1" fill="hold">
                                          <p:stCondLst>
                                            <p:cond delay="0"/>
                                          </p:stCondLst>
                                        </p:cTn>
                                        <p:tgtEl>
                                          <p:spTgt spid="133"/>
                                        </p:tgtEl>
                                        <p:attrNameLst>
                                          <p:attrName>style.visibility</p:attrName>
                                        </p:attrNameLst>
                                      </p:cBhvr>
                                      <p:to>
                                        <p:strVal val="hidden"/>
                                      </p:to>
                                    </p:set>
                                  </p:childTnLst>
                                </p:cTn>
                              </p:par>
                            </p:childTnLst>
                          </p:cTn>
                        </p:par>
                        <p:par>
                          <p:cTn id="356" fill="hold">
                            <p:stCondLst>
                              <p:cond delay="11000"/>
                            </p:stCondLst>
                            <p:childTnLst>
                              <p:par>
                                <p:cTn id="357" presetID="1" presetClass="exit" presetSubtype="0" fill="hold" grpId="0" nodeType="afterEffect">
                                  <p:stCondLst>
                                    <p:cond delay="1000"/>
                                  </p:stCondLst>
                                  <p:childTnLst>
                                    <p:set>
                                      <p:cBhvr>
                                        <p:cTn id="358" dur="1" fill="hold">
                                          <p:stCondLst>
                                            <p:cond delay="0"/>
                                          </p:stCondLst>
                                        </p:cTn>
                                        <p:tgtEl>
                                          <p:spTgt spid="132"/>
                                        </p:tgtEl>
                                        <p:attrNameLst>
                                          <p:attrName>style.visibility</p:attrName>
                                        </p:attrNameLst>
                                      </p:cBhvr>
                                      <p:to>
                                        <p:strVal val="hidden"/>
                                      </p:to>
                                    </p:set>
                                  </p:childTnLst>
                                </p:cTn>
                              </p:par>
                            </p:childTnLst>
                          </p:cTn>
                        </p:par>
                        <p:par>
                          <p:cTn id="359" fill="hold">
                            <p:stCondLst>
                              <p:cond delay="12000"/>
                            </p:stCondLst>
                            <p:childTnLst>
                              <p:par>
                                <p:cTn id="360" presetID="1" presetClass="exit" presetSubtype="0" fill="hold" grpId="0" nodeType="afterEffect">
                                  <p:stCondLst>
                                    <p:cond delay="1000"/>
                                  </p:stCondLst>
                                  <p:childTnLst>
                                    <p:set>
                                      <p:cBhvr>
                                        <p:cTn id="361" dur="1" fill="hold">
                                          <p:stCondLst>
                                            <p:cond delay="0"/>
                                          </p:stCondLst>
                                        </p:cTn>
                                        <p:tgtEl>
                                          <p:spTgt spid="131"/>
                                        </p:tgtEl>
                                        <p:attrNameLst>
                                          <p:attrName>style.visibility</p:attrName>
                                        </p:attrNameLst>
                                      </p:cBhvr>
                                      <p:to>
                                        <p:strVal val="hidden"/>
                                      </p:to>
                                    </p:set>
                                  </p:childTnLst>
                                </p:cTn>
                              </p:par>
                            </p:childTnLst>
                          </p:cTn>
                        </p:par>
                        <p:par>
                          <p:cTn id="362" fill="hold">
                            <p:stCondLst>
                              <p:cond delay="13000"/>
                            </p:stCondLst>
                            <p:childTnLst>
                              <p:par>
                                <p:cTn id="363" presetID="1" presetClass="exit" presetSubtype="0" fill="hold" grpId="0" nodeType="afterEffect">
                                  <p:stCondLst>
                                    <p:cond delay="1000"/>
                                  </p:stCondLst>
                                  <p:childTnLst>
                                    <p:set>
                                      <p:cBhvr>
                                        <p:cTn id="364" dur="1" fill="hold">
                                          <p:stCondLst>
                                            <p:cond delay="0"/>
                                          </p:stCondLst>
                                        </p:cTn>
                                        <p:tgtEl>
                                          <p:spTgt spid="130"/>
                                        </p:tgtEl>
                                        <p:attrNameLst>
                                          <p:attrName>style.visibility</p:attrName>
                                        </p:attrNameLst>
                                      </p:cBhvr>
                                      <p:to>
                                        <p:strVal val="hidden"/>
                                      </p:to>
                                    </p:set>
                                  </p:childTnLst>
                                </p:cTn>
                              </p:par>
                            </p:childTnLst>
                          </p:cTn>
                        </p:par>
                        <p:par>
                          <p:cTn id="365" fill="hold">
                            <p:stCondLst>
                              <p:cond delay="14000"/>
                            </p:stCondLst>
                            <p:childTnLst>
                              <p:par>
                                <p:cTn id="366" presetID="1" presetClass="exit" presetSubtype="0" fill="hold" grpId="0" nodeType="afterEffect">
                                  <p:stCondLst>
                                    <p:cond delay="1000"/>
                                  </p:stCondLst>
                                  <p:childTnLst>
                                    <p:set>
                                      <p:cBhvr>
                                        <p:cTn id="367" dur="1" fill="hold">
                                          <p:stCondLst>
                                            <p:cond delay="0"/>
                                          </p:stCondLst>
                                        </p:cTn>
                                        <p:tgtEl>
                                          <p:spTgt spid="129"/>
                                        </p:tgtEl>
                                        <p:attrNameLst>
                                          <p:attrName>style.visibility</p:attrName>
                                        </p:attrNameLst>
                                      </p:cBhvr>
                                      <p:to>
                                        <p:strVal val="hidden"/>
                                      </p:to>
                                    </p:set>
                                  </p:childTnLst>
                                </p:cTn>
                              </p:par>
                            </p:childTnLst>
                          </p:cTn>
                        </p:par>
                        <p:par>
                          <p:cTn id="368" fill="hold">
                            <p:stCondLst>
                              <p:cond delay="15000"/>
                            </p:stCondLst>
                            <p:childTnLst>
                              <p:par>
                                <p:cTn id="369" presetID="1" presetClass="exit" presetSubtype="0" fill="hold" grpId="0" nodeType="afterEffect">
                                  <p:stCondLst>
                                    <p:cond delay="1000"/>
                                  </p:stCondLst>
                                  <p:childTnLst>
                                    <p:set>
                                      <p:cBhvr>
                                        <p:cTn id="370" dur="1" fill="hold">
                                          <p:stCondLst>
                                            <p:cond delay="0"/>
                                          </p:stCondLst>
                                        </p:cTn>
                                        <p:tgtEl>
                                          <p:spTgt spid="128"/>
                                        </p:tgtEl>
                                        <p:attrNameLst>
                                          <p:attrName>style.visibility</p:attrName>
                                        </p:attrNameLst>
                                      </p:cBhvr>
                                      <p:to>
                                        <p:strVal val="hidden"/>
                                      </p:to>
                                    </p:set>
                                  </p:childTnLst>
                                </p:cTn>
                              </p:par>
                            </p:childTnLst>
                          </p:cTn>
                        </p:par>
                        <p:par>
                          <p:cTn id="371" fill="hold">
                            <p:stCondLst>
                              <p:cond delay="16000"/>
                            </p:stCondLst>
                            <p:childTnLst>
                              <p:par>
                                <p:cTn id="372" presetID="1" presetClass="exit" presetSubtype="0" fill="hold" grpId="0" nodeType="afterEffect">
                                  <p:stCondLst>
                                    <p:cond delay="1000"/>
                                  </p:stCondLst>
                                  <p:childTnLst>
                                    <p:set>
                                      <p:cBhvr>
                                        <p:cTn id="373" dur="1" fill="hold">
                                          <p:stCondLst>
                                            <p:cond delay="0"/>
                                          </p:stCondLst>
                                        </p:cTn>
                                        <p:tgtEl>
                                          <p:spTgt spid="127"/>
                                        </p:tgtEl>
                                        <p:attrNameLst>
                                          <p:attrName>style.visibility</p:attrName>
                                        </p:attrNameLst>
                                      </p:cBhvr>
                                      <p:to>
                                        <p:strVal val="hidden"/>
                                      </p:to>
                                    </p:set>
                                  </p:childTnLst>
                                </p:cTn>
                              </p:par>
                            </p:childTnLst>
                          </p:cTn>
                        </p:par>
                        <p:par>
                          <p:cTn id="374" fill="hold">
                            <p:stCondLst>
                              <p:cond delay="17000"/>
                            </p:stCondLst>
                            <p:childTnLst>
                              <p:par>
                                <p:cTn id="375" presetID="1" presetClass="exit" presetSubtype="0" fill="hold" grpId="0" nodeType="afterEffect">
                                  <p:stCondLst>
                                    <p:cond delay="1000"/>
                                  </p:stCondLst>
                                  <p:childTnLst>
                                    <p:set>
                                      <p:cBhvr>
                                        <p:cTn id="376" dur="1" fill="hold">
                                          <p:stCondLst>
                                            <p:cond delay="0"/>
                                          </p:stCondLst>
                                        </p:cTn>
                                        <p:tgtEl>
                                          <p:spTgt spid="126"/>
                                        </p:tgtEl>
                                        <p:attrNameLst>
                                          <p:attrName>style.visibility</p:attrName>
                                        </p:attrNameLst>
                                      </p:cBhvr>
                                      <p:to>
                                        <p:strVal val="hidden"/>
                                      </p:to>
                                    </p:set>
                                  </p:childTnLst>
                                </p:cTn>
                              </p:par>
                            </p:childTnLst>
                          </p:cTn>
                        </p:par>
                        <p:par>
                          <p:cTn id="377" fill="hold">
                            <p:stCondLst>
                              <p:cond delay="18000"/>
                            </p:stCondLst>
                            <p:childTnLst>
                              <p:par>
                                <p:cTn id="378" presetID="1" presetClass="exit" presetSubtype="0" fill="hold" grpId="0" nodeType="afterEffect">
                                  <p:stCondLst>
                                    <p:cond delay="1000"/>
                                  </p:stCondLst>
                                  <p:childTnLst>
                                    <p:set>
                                      <p:cBhvr>
                                        <p:cTn id="379" dur="1" fill="hold">
                                          <p:stCondLst>
                                            <p:cond delay="0"/>
                                          </p:stCondLst>
                                        </p:cTn>
                                        <p:tgtEl>
                                          <p:spTgt spid="125"/>
                                        </p:tgtEl>
                                        <p:attrNameLst>
                                          <p:attrName>style.visibility</p:attrName>
                                        </p:attrNameLst>
                                      </p:cBhvr>
                                      <p:to>
                                        <p:strVal val="hidden"/>
                                      </p:to>
                                    </p:set>
                                  </p:childTnLst>
                                </p:cTn>
                              </p:par>
                            </p:childTnLst>
                          </p:cTn>
                        </p:par>
                        <p:par>
                          <p:cTn id="380" fill="hold">
                            <p:stCondLst>
                              <p:cond delay="19000"/>
                            </p:stCondLst>
                            <p:childTnLst>
                              <p:par>
                                <p:cTn id="381" presetID="1" presetClass="exit" presetSubtype="0" fill="hold" grpId="0" nodeType="afterEffect">
                                  <p:stCondLst>
                                    <p:cond delay="1000"/>
                                  </p:stCondLst>
                                  <p:childTnLst>
                                    <p:set>
                                      <p:cBhvr>
                                        <p:cTn id="382" dur="1" fill="hold">
                                          <p:stCondLst>
                                            <p:cond delay="0"/>
                                          </p:stCondLst>
                                        </p:cTn>
                                        <p:tgtEl>
                                          <p:spTgt spid="124"/>
                                        </p:tgtEl>
                                        <p:attrNameLst>
                                          <p:attrName>style.visibility</p:attrName>
                                        </p:attrNameLst>
                                      </p:cBhvr>
                                      <p:to>
                                        <p:strVal val="hidden"/>
                                      </p:to>
                                    </p:set>
                                  </p:childTnLst>
                                </p:cTn>
                              </p:par>
                            </p:childTnLst>
                          </p:cTn>
                        </p:par>
                        <p:par>
                          <p:cTn id="383" fill="hold">
                            <p:stCondLst>
                              <p:cond delay="20000"/>
                            </p:stCondLst>
                            <p:childTnLst>
                              <p:par>
                                <p:cTn id="384" presetID="1" presetClass="exit" presetSubtype="0" fill="hold" grpId="0" nodeType="afterEffect">
                                  <p:stCondLst>
                                    <p:cond delay="1000"/>
                                  </p:stCondLst>
                                  <p:childTnLst>
                                    <p:set>
                                      <p:cBhvr>
                                        <p:cTn id="385" dur="1" fill="hold">
                                          <p:stCondLst>
                                            <p:cond delay="0"/>
                                          </p:stCondLst>
                                        </p:cTn>
                                        <p:tgtEl>
                                          <p:spTgt spid="123"/>
                                        </p:tgtEl>
                                        <p:attrNameLst>
                                          <p:attrName>style.visibility</p:attrName>
                                        </p:attrNameLst>
                                      </p:cBhvr>
                                      <p:to>
                                        <p:strVal val="hidden"/>
                                      </p:to>
                                    </p:set>
                                  </p:childTnLst>
                                </p:cTn>
                              </p:par>
                            </p:childTnLst>
                          </p:cTn>
                        </p:par>
                        <p:par>
                          <p:cTn id="386" fill="hold">
                            <p:stCondLst>
                              <p:cond delay="21000"/>
                            </p:stCondLst>
                            <p:childTnLst>
                              <p:par>
                                <p:cTn id="387" presetID="1" presetClass="exit" presetSubtype="0" fill="hold" grpId="0" nodeType="afterEffect">
                                  <p:stCondLst>
                                    <p:cond delay="1000"/>
                                  </p:stCondLst>
                                  <p:childTnLst>
                                    <p:set>
                                      <p:cBhvr>
                                        <p:cTn id="388" dur="1" fill="hold">
                                          <p:stCondLst>
                                            <p:cond delay="0"/>
                                          </p:stCondLst>
                                        </p:cTn>
                                        <p:tgtEl>
                                          <p:spTgt spid="122"/>
                                        </p:tgtEl>
                                        <p:attrNameLst>
                                          <p:attrName>style.visibility</p:attrName>
                                        </p:attrNameLst>
                                      </p:cBhvr>
                                      <p:to>
                                        <p:strVal val="hidden"/>
                                      </p:to>
                                    </p:set>
                                  </p:childTnLst>
                                </p:cTn>
                              </p:par>
                            </p:childTnLst>
                          </p:cTn>
                        </p:par>
                        <p:par>
                          <p:cTn id="389" fill="hold">
                            <p:stCondLst>
                              <p:cond delay="22000"/>
                            </p:stCondLst>
                            <p:childTnLst>
                              <p:par>
                                <p:cTn id="390" presetID="1" presetClass="exit" presetSubtype="0" fill="hold" grpId="0" nodeType="afterEffect">
                                  <p:stCondLst>
                                    <p:cond delay="1000"/>
                                  </p:stCondLst>
                                  <p:childTnLst>
                                    <p:set>
                                      <p:cBhvr>
                                        <p:cTn id="391" dur="1" fill="hold">
                                          <p:stCondLst>
                                            <p:cond delay="0"/>
                                          </p:stCondLst>
                                        </p:cTn>
                                        <p:tgtEl>
                                          <p:spTgt spid="121"/>
                                        </p:tgtEl>
                                        <p:attrNameLst>
                                          <p:attrName>style.visibility</p:attrName>
                                        </p:attrNameLst>
                                      </p:cBhvr>
                                      <p:to>
                                        <p:strVal val="hidden"/>
                                      </p:to>
                                    </p:set>
                                  </p:childTnLst>
                                </p:cTn>
                              </p:par>
                            </p:childTnLst>
                          </p:cTn>
                        </p:par>
                        <p:par>
                          <p:cTn id="392" fill="hold">
                            <p:stCondLst>
                              <p:cond delay="23000"/>
                            </p:stCondLst>
                            <p:childTnLst>
                              <p:par>
                                <p:cTn id="393" presetID="1" presetClass="exit" presetSubtype="0" fill="hold" grpId="0" nodeType="afterEffect">
                                  <p:stCondLst>
                                    <p:cond delay="1000"/>
                                  </p:stCondLst>
                                  <p:childTnLst>
                                    <p:set>
                                      <p:cBhvr>
                                        <p:cTn id="394" dur="1" fill="hold">
                                          <p:stCondLst>
                                            <p:cond delay="0"/>
                                          </p:stCondLst>
                                        </p:cTn>
                                        <p:tgtEl>
                                          <p:spTgt spid="120"/>
                                        </p:tgtEl>
                                        <p:attrNameLst>
                                          <p:attrName>style.visibility</p:attrName>
                                        </p:attrNameLst>
                                      </p:cBhvr>
                                      <p:to>
                                        <p:strVal val="hidden"/>
                                      </p:to>
                                    </p:set>
                                  </p:childTnLst>
                                </p:cTn>
                              </p:par>
                            </p:childTnLst>
                          </p:cTn>
                        </p:par>
                        <p:par>
                          <p:cTn id="395" fill="hold">
                            <p:stCondLst>
                              <p:cond delay="24000"/>
                            </p:stCondLst>
                            <p:childTnLst>
                              <p:par>
                                <p:cTn id="396" presetID="1" presetClass="exit" presetSubtype="0" fill="hold" grpId="0" nodeType="afterEffect">
                                  <p:stCondLst>
                                    <p:cond delay="1000"/>
                                  </p:stCondLst>
                                  <p:childTnLst>
                                    <p:set>
                                      <p:cBhvr>
                                        <p:cTn id="397" dur="1" fill="hold">
                                          <p:stCondLst>
                                            <p:cond delay="0"/>
                                          </p:stCondLst>
                                        </p:cTn>
                                        <p:tgtEl>
                                          <p:spTgt spid="119"/>
                                        </p:tgtEl>
                                        <p:attrNameLst>
                                          <p:attrName>style.visibility</p:attrName>
                                        </p:attrNameLst>
                                      </p:cBhvr>
                                      <p:to>
                                        <p:strVal val="hidden"/>
                                      </p:to>
                                    </p:set>
                                  </p:childTnLst>
                                </p:cTn>
                              </p:par>
                            </p:childTnLst>
                          </p:cTn>
                        </p:par>
                        <p:par>
                          <p:cTn id="398" fill="hold">
                            <p:stCondLst>
                              <p:cond delay="25000"/>
                            </p:stCondLst>
                            <p:childTnLst>
                              <p:par>
                                <p:cTn id="399" presetID="1" presetClass="exit" presetSubtype="0" fill="hold" grpId="0" nodeType="afterEffect">
                                  <p:stCondLst>
                                    <p:cond delay="1000"/>
                                  </p:stCondLst>
                                  <p:childTnLst>
                                    <p:set>
                                      <p:cBhvr>
                                        <p:cTn id="400" dur="1" fill="hold">
                                          <p:stCondLst>
                                            <p:cond delay="0"/>
                                          </p:stCondLst>
                                        </p:cTn>
                                        <p:tgtEl>
                                          <p:spTgt spid="118"/>
                                        </p:tgtEl>
                                        <p:attrNameLst>
                                          <p:attrName>style.visibility</p:attrName>
                                        </p:attrNameLst>
                                      </p:cBhvr>
                                      <p:to>
                                        <p:strVal val="hidden"/>
                                      </p:to>
                                    </p:set>
                                  </p:childTnLst>
                                </p:cTn>
                              </p:par>
                            </p:childTnLst>
                          </p:cTn>
                        </p:par>
                        <p:par>
                          <p:cTn id="401" fill="hold">
                            <p:stCondLst>
                              <p:cond delay="26000"/>
                            </p:stCondLst>
                            <p:childTnLst>
                              <p:par>
                                <p:cTn id="402" presetID="1" presetClass="exit" presetSubtype="0" fill="hold" grpId="0" nodeType="afterEffect">
                                  <p:stCondLst>
                                    <p:cond delay="1000"/>
                                  </p:stCondLst>
                                  <p:childTnLst>
                                    <p:set>
                                      <p:cBhvr>
                                        <p:cTn id="403" dur="1" fill="hold">
                                          <p:stCondLst>
                                            <p:cond delay="0"/>
                                          </p:stCondLst>
                                        </p:cTn>
                                        <p:tgtEl>
                                          <p:spTgt spid="117"/>
                                        </p:tgtEl>
                                        <p:attrNameLst>
                                          <p:attrName>style.visibility</p:attrName>
                                        </p:attrNameLst>
                                      </p:cBhvr>
                                      <p:to>
                                        <p:strVal val="hidden"/>
                                      </p:to>
                                    </p:set>
                                  </p:childTnLst>
                                </p:cTn>
                              </p:par>
                            </p:childTnLst>
                          </p:cTn>
                        </p:par>
                        <p:par>
                          <p:cTn id="404" fill="hold">
                            <p:stCondLst>
                              <p:cond delay="27000"/>
                            </p:stCondLst>
                            <p:childTnLst>
                              <p:par>
                                <p:cTn id="405" presetID="1" presetClass="exit" presetSubtype="0" fill="hold" grpId="0" nodeType="afterEffect">
                                  <p:stCondLst>
                                    <p:cond delay="1000"/>
                                  </p:stCondLst>
                                  <p:childTnLst>
                                    <p:set>
                                      <p:cBhvr>
                                        <p:cTn id="406" dur="1" fill="hold">
                                          <p:stCondLst>
                                            <p:cond delay="0"/>
                                          </p:stCondLst>
                                        </p:cTn>
                                        <p:tgtEl>
                                          <p:spTgt spid="116"/>
                                        </p:tgtEl>
                                        <p:attrNameLst>
                                          <p:attrName>style.visibility</p:attrName>
                                        </p:attrNameLst>
                                      </p:cBhvr>
                                      <p:to>
                                        <p:strVal val="hidden"/>
                                      </p:to>
                                    </p:set>
                                  </p:childTnLst>
                                </p:cTn>
                              </p:par>
                            </p:childTnLst>
                          </p:cTn>
                        </p:par>
                        <p:par>
                          <p:cTn id="407" fill="hold">
                            <p:stCondLst>
                              <p:cond delay="28000"/>
                            </p:stCondLst>
                            <p:childTnLst>
                              <p:par>
                                <p:cTn id="408" presetID="1" presetClass="exit" presetSubtype="0" fill="hold" grpId="0" nodeType="afterEffect">
                                  <p:stCondLst>
                                    <p:cond delay="1000"/>
                                  </p:stCondLst>
                                  <p:childTnLst>
                                    <p:set>
                                      <p:cBhvr>
                                        <p:cTn id="409" dur="1" fill="hold">
                                          <p:stCondLst>
                                            <p:cond delay="0"/>
                                          </p:stCondLst>
                                        </p:cTn>
                                        <p:tgtEl>
                                          <p:spTgt spid="115"/>
                                        </p:tgtEl>
                                        <p:attrNameLst>
                                          <p:attrName>style.visibility</p:attrName>
                                        </p:attrNameLst>
                                      </p:cBhvr>
                                      <p:to>
                                        <p:strVal val="hidden"/>
                                      </p:to>
                                    </p:set>
                                  </p:childTnLst>
                                </p:cTn>
                              </p:par>
                            </p:childTnLst>
                          </p:cTn>
                        </p:par>
                        <p:par>
                          <p:cTn id="410" fill="hold">
                            <p:stCondLst>
                              <p:cond delay="29000"/>
                            </p:stCondLst>
                            <p:childTnLst>
                              <p:par>
                                <p:cTn id="411" presetID="1" presetClass="exit" presetSubtype="0" fill="hold" grpId="0" nodeType="afterEffect">
                                  <p:stCondLst>
                                    <p:cond delay="1000"/>
                                  </p:stCondLst>
                                  <p:childTnLst>
                                    <p:set>
                                      <p:cBhvr>
                                        <p:cTn id="412" dur="1" fill="hold">
                                          <p:stCondLst>
                                            <p:cond delay="0"/>
                                          </p:stCondLst>
                                        </p:cTn>
                                        <p:tgtEl>
                                          <p:spTgt spid="114"/>
                                        </p:tgtEl>
                                        <p:attrNameLst>
                                          <p:attrName>style.visibility</p:attrName>
                                        </p:attrNameLst>
                                      </p:cBhvr>
                                      <p:to>
                                        <p:strVal val="hidden"/>
                                      </p:to>
                                    </p:set>
                                  </p:childTnLst>
                                </p:cTn>
                              </p:par>
                            </p:childTnLst>
                          </p:cTn>
                        </p:par>
                      </p:childTnLst>
                    </p:cTn>
                  </p:par>
                </p:childTnLst>
              </p:cTn>
              <p:nextCondLst>
                <p:cond evt="onClick" delay="0">
                  <p:tgtEl>
                    <p:spTgt spid="143"/>
                  </p:tgtEl>
                </p:cond>
              </p:nextCondLst>
            </p:seq>
            <p:seq concurrent="1" nextAc="seek">
              <p:cTn id="413" restart="whenNotActive" fill="hold" evtFilter="cancelBubble" nodeType="interactiveSeq">
                <p:stCondLst>
                  <p:cond evt="onClick" delay="0">
                    <p:tgtEl>
                      <p:spTgt spid="164"/>
                    </p:tgtEl>
                  </p:cond>
                </p:stCondLst>
                <p:endSync evt="end" delay="0">
                  <p:rtn val="all"/>
                </p:endSync>
                <p:childTnLst>
                  <p:par>
                    <p:cTn id="414" fill="hold">
                      <p:stCondLst>
                        <p:cond delay="0"/>
                      </p:stCondLst>
                      <p:childTnLst>
                        <p:par>
                          <p:cTn id="415" fill="hold">
                            <p:stCondLst>
                              <p:cond delay="0"/>
                            </p:stCondLst>
                            <p:childTnLst>
                              <p:par>
                                <p:cTn id="416" presetID="1" presetClass="exit" presetSubtype="0" fill="hold" grpId="0" nodeType="afterEffect">
                                  <p:stCondLst>
                                    <p:cond delay="1000"/>
                                  </p:stCondLst>
                                  <p:childTnLst>
                                    <p:set>
                                      <p:cBhvr>
                                        <p:cTn id="417" dur="1" fill="hold">
                                          <p:stCondLst>
                                            <p:cond delay="0"/>
                                          </p:stCondLst>
                                        </p:cTn>
                                        <p:tgtEl>
                                          <p:spTgt spid="164"/>
                                        </p:tgtEl>
                                        <p:attrNameLst>
                                          <p:attrName>style.visibility</p:attrName>
                                        </p:attrNameLst>
                                      </p:cBhvr>
                                      <p:to>
                                        <p:strVal val="hidden"/>
                                      </p:to>
                                    </p:set>
                                  </p:childTnLst>
                                </p:cTn>
                              </p:par>
                            </p:childTnLst>
                          </p:cTn>
                        </p:par>
                        <p:par>
                          <p:cTn id="418" fill="hold">
                            <p:stCondLst>
                              <p:cond delay="1000"/>
                            </p:stCondLst>
                            <p:childTnLst>
                              <p:par>
                                <p:cTn id="419" presetID="1" presetClass="exit" presetSubtype="0" fill="hold" grpId="0" nodeType="afterEffect">
                                  <p:stCondLst>
                                    <p:cond delay="1000"/>
                                  </p:stCondLst>
                                  <p:childTnLst>
                                    <p:set>
                                      <p:cBhvr>
                                        <p:cTn id="420" dur="1" fill="hold">
                                          <p:stCondLst>
                                            <p:cond delay="0"/>
                                          </p:stCondLst>
                                        </p:cTn>
                                        <p:tgtEl>
                                          <p:spTgt spid="163"/>
                                        </p:tgtEl>
                                        <p:attrNameLst>
                                          <p:attrName>style.visibility</p:attrName>
                                        </p:attrNameLst>
                                      </p:cBhvr>
                                      <p:to>
                                        <p:strVal val="hidden"/>
                                      </p:to>
                                    </p:set>
                                  </p:childTnLst>
                                </p:cTn>
                              </p:par>
                            </p:childTnLst>
                          </p:cTn>
                        </p:par>
                        <p:par>
                          <p:cTn id="421" fill="hold">
                            <p:stCondLst>
                              <p:cond delay="2000"/>
                            </p:stCondLst>
                            <p:childTnLst>
                              <p:par>
                                <p:cTn id="422" presetID="1" presetClass="exit" presetSubtype="0" fill="hold" grpId="0" nodeType="afterEffect">
                                  <p:stCondLst>
                                    <p:cond delay="1000"/>
                                  </p:stCondLst>
                                  <p:childTnLst>
                                    <p:set>
                                      <p:cBhvr>
                                        <p:cTn id="423" dur="1" fill="hold">
                                          <p:stCondLst>
                                            <p:cond delay="0"/>
                                          </p:stCondLst>
                                        </p:cTn>
                                        <p:tgtEl>
                                          <p:spTgt spid="162"/>
                                        </p:tgtEl>
                                        <p:attrNameLst>
                                          <p:attrName>style.visibility</p:attrName>
                                        </p:attrNameLst>
                                      </p:cBhvr>
                                      <p:to>
                                        <p:strVal val="hidden"/>
                                      </p:to>
                                    </p:set>
                                  </p:childTnLst>
                                </p:cTn>
                              </p:par>
                            </p:childTnLst>
                          </p:cTn>
                        </p:par>
                        <p:par>
                          <p:cTn id="424" fill="hold">
                            <p:stCondLst>
                              <p:cond delay="3000"/>
                            </p:stCondLst>
                            <p:childTnLst>
                              <p:par>
                                <p:cTn id="425" presetID="1" presetClass="exit" presetSubtype="0" fill="hold" grpId="0" nodeType="afterEffect">
                                  <p:stCondLst>
                                    <p:cond delay="1000"/>
                                  </p:stCondLst>
                                  <p:childTnLst>
                                    <p:set>
                                      <p:cBhvr>
                                        <p:cTn id="426" dur="1" fill="hold">
                                          <p:stCondLst>
                                            <p:cond delay="0"/>
                                          </p:stCondLst>
                                        </p:cTn>
                                        <p:tgtEl>
                                          <p:spTgt spid="161"/>
                                        </p:tgtEl>
                                        <p:attrNameLst>
                                          <p:attrName>style.visibility</p:attrName>
                                        </p:attrNameLst>
                                      </p:cBhvr>
                                      <p:to>
                                        <p:strVal val="hidden"/>
                                      </p:to>
                                    </p:set>
                                  </p:childTnLst>
                                </p:cTn>
                              </p:par>
                            </p:childTnLst>
                          </p:cTn>
                        </p:par>
                        <p:par>
                          <p:cTn id="427" fill="hold">
                            <p:stCondLst>
                              <p:cond delay="4000"/>
                            </p:stCondLst>
                            <p:childTnLst>
                              <p:par>
                                <p:cTn id="428" presetID="1" presetClass="exit" presetSubtype="0" fill="hold" grpId="0" nodeType="afterEffect">
                                  <p:stCondLst>
                                    <p:cond delay="1000"/>
                                  </p:stCondLst>
                                  <p:childTnLst>
                                    <p:set>
                                      <p:cBhvr>
                                        <p:cTn id="429" dur="1" fill="hold">
                                          <p:stCondLst>
                                            <p:cond delay="0"/>
                                          </p:stCondLst>
                                        </p:cTn>
                                        <p:tgtEl>
                                          <p:spTgt spid="160"/>
                                        </p:tgtEl>
                                        <p:attrNameLst>
                                          <p:attrName>style.visibility</p:attrName>
                                        </p:attrNameLst>
                                      </p:cBhvr>
                                      <p:to>
                                        <p:strVal val="hidden"/>
                                      </p:to>
                                    </p:set>
                                  </p:childTnLst>
                                </p:cTn>
                              </p:par>
                            </p:childTnLst>
                          </p:cTn>
                        </p:par>
                        <p:par>
                          <p:cTn id="430" fill="hold">
                            <p:stCondLst>
                              <p:cond delay="5000"/>
                            </p:stCondLst>
                            <p:childTnLst>
                              <p:par>
                                <p:cTn id="431" presetID="1" presetClass="exit" presetSubtype="0" fill="hold" grpId="0" nodeType="afterEffect">
                                  <p:stCondLst>
                                    <p:cond delay="1000"/>
                                  </p:stCondLst>
                                  <p:childTnLst>
                                    <p:set>
                                      <p:cBhvr>
                                        <p:cTn id="432" dur="1" fill="hold">
                                          <p:stCondLst>
                                            <p:cond delay="0"/>
                                          </p:stCondLst>
                                        </p:cTn>
                                        <p:tgtEl>
                                          <p:spTgt spid="159"/>
                                        </p:tgtEl>
                                        <p:attrNameLst>
                                          <p:attrName>style.visibility</p:attrName>
                                        </p:attrNameLst>
                                      </p:cBhvr>
                                      <p:to>
                                        <p:strVal val="hidden"/>
                                      </p:to>
                                    </p:set>
                                  </p:childTnLst>
                                </p:cTn>
                              </p:par>
                            </p:childTnLst>
                          </p:cTn>
                        </p:par>
                        <p:par>
                          <p:cTn id="433" fill="hold">
                            <p:stCondLst>
                              <p:cond delay="6000"/>
                            </p:stCondLst>
                            <p:childTnLst>
                              <p:par>
                                <p:cTn id="434" presetID="1" presetClass="exit" presetSubtype="0" fill="hold" grpId="0" nodeType="afterEffect">
                                  <p:stCondLst>
                                    <p:cond delay="1000"/>
                                  </p:stCondLst>
                                  <p:childTnLst>
                                    <p:set>
                                      <p:cBhvr>
                                        <p:cTn id="435" dur="1" fill="hold">
                                          <p:stCondLst>
                                            <p:cond delay="0"/>
                                          </p:stCondLst>
                                        </p:cTn>
                                        <p:tgtEl>
                                          <p:spTgt spid="158"/>
                                        </p:tgtEl>
                                        <p:attrNameLst>
                                          <p:attrName>style.visibility</p:attrName>
                                        </p:attrNameLst>
                                      </p:cBhvr>
                                      <p:to>
                                        <p:strVal val="hidden"/>
                                      </p:to>
                                    </p:set>
                                  </p:childTnLst>
                                </p:cTn>
                              </p:par>
                            </p:childTnLst>
                          </p:cTn>
                        </p:par>
                        <p:par>
                          <p:cTn id="436" fill="hold">
                            <p:stCondLst>
                              <p:cond delay="7000"/>
                            </p:stCondLst>
                            <p:childTnLst>
                              <p:par>
                                <p:cTn id="437" presetID="1" presetClass="exit" presetSubtype="0" fill="hold" grpId="0" nodeType="afterEffect">
                                  <p:stCondLst>
                                    <p:cond delay="1000"/>
                                  </p:stCondLst>
                                  <p:childTnLst>
                                    <p:set>
                                      <p:cBhvr>
                                        <p:cTn id="438" dur="1" fill="hold">
                                          <p:stCondLst>
                                            <p:cond delay="0"/>
                                          </p:stCondLst>
                                        </p:cTn>
                                        <p:tgtEl>
                                          <p:spTgt spid="157"/>
                                        </p:tgtEl>
                                        <p:attrNameLst>
                                          <p:attrName>style.visibility</p:attrName>
                                        </p:attrNameLst>
                                      </p:cBhvr>
                                      <p:to>
                                        <p:strVal val="hidden"/>
                                      </p:to>
                                    </p:set>
                                  </p:childTnLst>
                                </p:cTn>
                              </p:par>
                            </p:childTnLst>
                          </p:cTn>
                        </p:par>
                        <p:par>
                          <p:cTn id="439" fill="hold">
                            <p:stCondLst>
                              <p:cond delay="8000"/>
                            </p:stCondLst>
                            <p:childTnLst>
                              <p:par>
                                <p:cTn id="440" presetID="1" presetClass="exit" presetSubtype="0" fill="hold" grpId="0" nodeType="afterEffect">
                                  <p:stCondLst>
                                    <p:cond delay="1000"/>
                                  </p:stCondLst>
                                  <p:childTnLst>
                                    <p:set>
                                      <p:cBhvr>
                                        <p:cTn id="441" dur="1" fill="hold">
                                          <p:stCondLst>
                                            <p:cond delay="0"/>
                                          </p:stCondLst>
                                        </p:cTn>
                                        <p:tgtEl>
                                          <p:spTgt spid="156"/>
                                        </p:tgtEl>
                                        <p:attrNameLst>
                                          <p:attrName>style.visibility</p:attrName>
                                        </p:attrNameLst>
                                      </p:cBhvr>
                                      <p:to>
                                        <p:strVal val="hidden"/>
                                      </p:to>
                                    </p:set>
                                  </p:childTnLst>
                                </p:cTn>
                              </p:par>
                            </p:childTnLst>
                          </p:cTn>
                        </p:par>
                        <p:par>
                          <p:cTn id="442" fill="hold">
                            <p:stCondLst>
                              <p:cond delay="9000"/>
                            </p:stCondLst>
                            <p:childTnLst>
                              <p:par>
                                <p:cTn id="443" presetID="1" presetClass="exit" presetSubtype="0" fill="hold" grpId="0" nodeType="afterEffect">
                                  <p:stCondLst>
                                    <p:cond delay="1000"/>
                                  </p:stCondLst>
                                  <p:childTnLst>
                                    <p:set>
                                      <p:cBhvr>
                                        <p:cTn id="444" dur="1" fill="hold">
                                          <p:stCondLst>
                                            <p:cond delay="0"/>
                                          </p:stCondLst>
                                        </p:cTn>
                                        <p:tgtEl>
                                          <p:spTgt spid="155"/>
                                        </p:tgtEl>
                                        <p:attrNameLst>
                                          <p:attrName>style.visibility</p:attrName>
                                        </p:attrNameLst>
                                      </p:cBhvr>
                                      <p:to>
                                        <p:strVal val="hidden"/>
                                      </p:to>
                                    </p:set>
                                  </p:childTnLst>
                                </p:cTn>
                              </p:par>
                            </p:childTnLst>
                          </p:cTn>
                        </p:par>
                        <p:par>
                          <p:cTn id="445" fill="hold">
                            <p:stCondLst>
                              <p:cond delay="10000"/>
                            </p:stCondLst>
                            <p:childTnLst>
                              <p:par>
                                <p:cTn id="446" presetID="1" presetClass="exit" presetSubtype="0" fill="hold" grpId="0" nodeType="afterEffect">
                                  <p:stCondLst>
                                    <p:cond delay="1000"/>
                                  </p:stCondLst>
                                  <p:childTnLst>
                                    <p:set>
                                      <p:cBhvr>
                                        <p:cTn id="447" dur="1" fill="hold">
                                          <p:stCondLst>
                                            <p:cond delay="0"/>
                                          </p:stCondLst>
                                        </p:cTn>
                                        <p:tgtEl>
                                          <p:spTgt spid="154"/>
                                        </p:tgtEl>
                                        <p:attrNameLst>
                                          <p:attrName>style.visibility</p:attrName>
                                        </p:attrNameLst>
                                      </p:cBhvr>
                                      <p:to>
                                        <p:strVal val="hidden"/>
                                      </p:to>
                                    </p:set>
                                  </p:childTnLst>
                                </p:cTn>
                              </p:par>
                            </p:childTnLst>
                          </p:cTn>
                        </p:par>
                        <p:par>
                          <p:cTn id="448" fill="hold">
                            <p:stCondLst>
                              <p:cond delay="11000"/>
                            </p:stCondLst>
                            <p:childTnLst>
                              <p:par>
                                <p:cTn id="449" presetID="1" presetClass="exit" presetSubtype="0" fill="hold" grpId="0" nodeType="afterEffect">
                                  <p:stCondLst>
                                    <p:cond delay="1000"/>
                                  </p:stCondLst>
                                  <p:childTnLst>
                                    <p:set>
                                      <p:cBhvr>
                                        <p:cTn id="450" dur="1" fill="hold">
                                          <p:stCondLst>
                                            <p:cond delay="0"/>
                                          </p:stCondLst>
                                        </p:cTn>
                                        <p:tgtEl>
                                          <p:spTgt spid="153"/>
                                        </p:tgtEl>
                                        <p:attrNameLst>
                                          <p:attrName>style.visibility</p:attrName>
                                        </p:attrNameLst>
                                      </p:cBhvr>
                                      <p:to>
                                        <p:strVal val="hidden"/>
                                      </p:to>
                                    </p:set>
                                  </p:childTnLst>
                                </p:cTn>
                              </p:par>
                            </p:childTnLst>
                          </p:cTn>
                        </p:par>
                        <p:par>
                          <p:cTn id="451" fill="hold">
                            <p:stCondLst>
                              <p:cond delay="12000"/>
                            </p:stCondLst>
                            <p:childTnLst>
                              <p:par>
                                <p:cTn id="452" presetID="1" presetClass="exit" presetSubtype="0" fill="hold" grpId="0" nodeType="afterEffect">
                                  <p:stCondLst>
                                    <p:cond delay="1000"/>
                                  </p:stCondLst>
                                  <p:childTnLst>
                                    <p:set>
                                      <p:cBhvr>
                                        <p:cTn id="453" dur="1" fill="hold">
                                          <p:stCondLst>
                                            <p:cond delay="0"/>
                                          </p:stCondLst>
                                        </p:cTn>
                                        <p:tgtEl>
                                          <p:spTgt spid="152"/>
                                        </p:tgtEl>
                                        <p:attrNameLst>
                                          <p:attrName>style.visibility</p:attrName>
                                        </p:attrNameLst>
                                      </p:cBhvr>
                                      <p:to>
                                        <p:strVal val="hidden"/>
                                      </p:to>
                                    </p:set>
                                  </p:childTnLst>
                                </p:cTn>
                              </p:par>
                            </p:childTnLst>
                          </p:cTn>
                        </p:par>
                        <p:par>
                          <p:cTn id="454" fill="hold">
                            <p:stCondLst>
                              <p:cond delay="13000"/>
                            </p:stCondLst>
                            <p:childTnLst>
                              <p:par>
                                <p:cTn id="455" presetID="1" presetClass="exit" presetSubtype="0" fill="hold" grpId="0" nodeType="afterEffect">
                                  <p:stCondLst>
                                    <p:cond delay="1000"/>
                                  </p:stCondLst>
                                  <p:childTnLst>
                                    <p:set>
                                      <p:cBhvr>
                                        <p:cTn id="456" dur="1" fill="hold">
                                          <p:stCondLst>
                                            <p:cond delay="0"/>
                                          </p:stCondLst>
                                        </p:cTn>
                                        <p:tgtEl>
                                          <p:spTgt spid="151"/>
                                        </p:tgtEl>
                                        <p:attrNameLst>
                                          <p:attrName>style.visibility</p:attrName>
                                        </p:attrNameLst>
                                      </p:cBhvr>
                                      <p:to>
                                        <p:strVal val="hidden"/>
                                      </p:to>
                                    </p:set>
                                  </p:childTnLst>
                                </p:cTn>
                              </p:par>
                            </p:childTnLst>
                          </p:cTn>
                        </p:par>
                        <p:par>
                          <p:cTn id="457" fill="hold">
                            <p:stCondLst>
                              <p:cond delay="14000"/>
                            </p:stCondLst>
                            <p:childTnLst>
                              <p:par>
                                <p:cTn id="458" presetID="1" presetClass="exit" presetSubtype="0" fill="hold" grpId="0" nodeType="afterEffect">
                                  <p:stCondLst>
                                    <p:cond delay="1000"/>
                                  </p:stCondLst>
                                  <p:childTnLst>
                                    <p:set>
                                      <p:cBhvr>
                                        <p:cTn id="459" dur="1" fill="hold">
                                          <p:stCondLst>
                                            <p:cond delay="0"/>
                                          </p:stCondLst>
                                        </p:cTn>
                                        <p:tgtEl>
                                          <p:spTgt spid="150"/>
                                        </p:tgtEl>
                                        <p:attrNameLst>
                                          <p:attrName>style.visibility</p:attrName>
                                        </p:attrNameLst>
                                      </p:cBhvr>
                                      <p:to>
                                        <p:strVal val="hidden"/>
                                      </p:to>
                                    </p:set>
                                  </p:childTnLst>
                                </p:cTn>
                              </p:par>
                            </p:childTnLst>
                          </p:cTn>
                        </p:par>
                        <p:par>
                          <p:cTn id="460" fill="hold">
                            <p:stCondLst>
                              <p:cond delay="15000"/>
                            </p:stCondLst>
                            <p:childTnLst>
                              <p:par>
                                <p:cTn id="461" presetID="1" presetClass="exit" presetSubtype="0" fill="hold" grpId="0" nodeType="afterEffect">
                                  <p:stCondLst>
                                    <p:cond delay="1000"/>
                                  </p:stCondLst>
                                  <p:childTnLst>
                                    <p:set>
                                      <p:cBhvr>
                                        <p:cTn id="462" dur="1" fill="hold">
                                          <p:stCondLst>
                                            <p:cond delay="0"/>
                                          </p:stCondLst>
                                        </p:cTn>
                                        <p:tgtEl>
                                          <p:spTgt spid="149"/>
                                        </p:tgtEl>
                                        <p:attrNameLst>
                                          <p:attrName>style.visibility</p:attrName>
                                        </p:attrNameLst>
                                      </p:cBhvr>
                                      <p:to>
                                        <p:strVal val="hidden"/>
                                      </p:to>
                                    </p:set>
                                  </p:childTnLst>
                                </p:cTn>
                              </p:par>
                            </p:childTnLst>
                          </p:cTn>
                        </p:par>
                        <p:par>
                          <p:cTn id="463" fill="hold">
                            <p:stCondLst>
                              <p:cond delay="16000"/>
                            </p:stCondLst>
                            <p:childTnLst>
                              <p:par>
                                <p:cTn id="464" presetID="1" presetClass="exit" presetSubtype="0" fill="hold" grpId="0" nodeType="afterEffect">
                                  <p:stCondLst>
                                    <p:cond delay="1000"/>
                                  </p:stCondLst>
                                  <p:childTnLst>
                                    <p:set>
                                      <p:cBhvr>
                                        <p:cTn id="465" dur="1" fill="hold">
                                          <p:stCondLst>
                                            <p:cond delay="0"/>
                                          </p:stCondLst>
                                        </p:cTn>
                                        <p:tgtEl>
                                          <p:spTgt spid="148"/>
                                        </p:tgtEl>
                                        <p:attrNameLst>
                                          <p:attrName>style.visibility</p:attrName>
                                        </p:attrNameLst>
                                      </p:cBhvr>
                                      <p:to>
                                        <p:strVal val="hidden"/>
                                      </p:to>
                                    </p:set>
                                  </p:childTnLst>
                                </p:cTn>
                              </p:par>
                            </p:childTnLst>
                          </p:cTn>
                        </p:par>
                        <p:par>
                          <p:cTn id="466" fill="hold">
                            <p:stCondLst>
                              <p:cond delay="17000"/>
                            </p:stCondLst>
                            <p:childTnLst>
                              <p:par>
                                <p:cTn id="467" presetID="1" presetClass="exit" presetSubtype="0" fill="hold" grpId="0" nodeType="afterEffect">
                                  <p:stCondLst>
                                    <p:cond delay="1000"/>
                                  </p:stCondLst>
                                  <p:childTnLst>
                                    <p:set>
                                      <p:cBhvr>
                                        <p:cTn id="468" dur="1" fill="hold">
                                          <p:stCondLst>
                                            <p:cond delay="0"/>
                                          </p:stCondLst>
                                        </p:cTn>
                                        <p:tgtEl>
                                          <p:spTgt spid="147"/>
                                        </p:tgtEl>
                                        <p:attrNameLst>
                                          <p:attrName>style.visibility</p:attrName>
                                        </p:attrNameLst>
                                      </p:cBhvr>
                                      <p:to>
                                        <p:strVal val="hidden"/>
                                      </p:to>
                                    </p:set>
                                  </p:childTnLst>
                                </p:cTn>
                              </p:par>
                            </p:childTnLst>
                          </p:cTn>
                        </p:par>
                        <p:par>
                          <p:cTn id="469" fill="hold">
                            <p:stCondLst>
                              <p:cond delay="18000"/>
                            </p:stCondLst>
                            <p:childTnLst>
                              <p:par>
                                <p:cTn id="470" presetID="1" presetClass="exit" presetSubtype="0" fill="hold" grpId="0" nodeType="afterEffect">
                                  <p:stCondLst>
                                    <p:cond delay="1000"/>
                                  </p:stCondLst>
                                  <p:childTnLst>
                                    <p:set>
                                      <p:cBhvr>
                                        <p:cTn id="471" dur="1" fill="hold">
                                          <p:stCondLst>
                                            <p:cond delay="0"/>
                                          </p:stCondLst>
                                        </p:cTn>
                                        <p:tgtEl>
                                          <p:spTgt spid="146"/>
                                        </p:tgtEl>
                                        <p:attrNameLst>
                                          <p:attrName>style.visibility</p:attrName>
                                        </p:attrNameLst>
                                      </p:cBhvr>
                                      <p:to>
                                        <p:strVal val="hidden"/>
                                      </p:to>
                                    </p:set>
                                  </p:childTnLst>
                                </p:cTn>
                              </p:par>
                            </p:childTnLst>
                          </p:cTn>
                        </p:par>
                        <p:par>
                          <p:cTn id="472" fill="hold">
                            <p:stCondLst>
                              <p:cond delay="19000"/>
                            </p:stCondLst>
                            <p:childTnLst>
                              <p:par>
                                <p:cTn id="473" presetID="1" presetClass="exit" presetSubtype="0" fill="hold" grpId="0" nodeType="afterEffect">
                                  <p:stCondLst>
                                    <p:cond delay="1000"/>
                                  </p:stCondLst>
                                  <p:childTnLst>
                                    <p:set>
                                      <p:cBhvr>
                                        <p:cTn id="474" dur="1" fill="hold">
                                          <p:stCondLst>
                                            <p:cond delay="0"/>
                                          </p:stCondLst>
                                        </p:cTn>
                                        <p:tgtEl>
                                          <p:spTgt spid="145"/>
                                        </p:tgtEl>
                                        <p:attrNameLst>
                                          <p:attrName>style.visibility</p:attrName>
                                        </p:attrNameLst>
                                      </p:cBhvr>
                                      <p:to>
                                        <p:strVal val="hidden"/>
                                      </p:to>
                                    </p:set>
                                  </p:childTnLst>
                                </p:cTn>
                              </p:par>
                            </p:childTnLst>
                          </p:cTn>
                        </p:par>
                      </p:childTnLst>
                    </p:cTn>
                  </p:par>
                </p:childTnLst>
              </p:cTn>
              <p:nextCondLst>
                <p:cond evt="onClick" delay="0">
                  <p:tgtEl>
                    <p:spTgt spid="164"/>
                  </p:tgtEl>
                </p:cond>
              </p:nextCondLst>
            </p:seq>
            <p:seq concurrent="1" nextAc="seek">
              <p:cTn id="475" restart="whenNotActive" fill="hold" evtFilter="cancelBubble" nodeType="interactiveSeq">
                <p:stCondLst>
                  <p:cond evt="onClick" delay="0">
                    <p:tgtEl>
                      <p:spTgt spid="180"/>
                    </p:tgtEl>
                  </p:cond>
                </p:stCondLst>
                <p:endSync evt="end" delay="0">
                  <p:rtn val="all"/>
                </p:endSync>
                <p:childTnLst>
                  <p:par>
                    <p:cTn id="476" fill="hold">
                      <p:stCondLst>
                        <p:cond delay="0"/>
                      </p:stCondLst>
                      <p:childTnLst>
                        <p:par>
                          <p:cTn id="477" fill="hold">
                            <p:stCondLst>
                              <p:cond delay="0"/>
                            </p:stCondLst>
                            <p:childTnLst>
                              <p:par>
                                <p:cTn id="478" presetID="1" presetClass="exit" presetSubtype="0" fill="hold" grpId="0" nodeType="afterEffect">
                                  <p:stCondLst>
                                    <p:cond delay="1000"/>
                                  </p:stCondLst>
                                  <p:childTnLst>
                                    <p:set>
                                      <p:cBhvr>
                                        <p:cTn id="479" dur="1" fill="hold">
                                          <p:stCondLst>
                                            <p:cond delay="0"/>
                                          </p:stCondLst>
                                        </p:cTn>
                                        <p:tgtEl>
                                          <p:spTgt spid="180"/>
                                        </p:tgtEl>
                                        <p:attrNameLst>
                                          <p:attrName>style.visibility</p:attrName>
                                        </p:attrNameLst>
                                      </p:cBhvr>
                                      <p:to>
                                        <p:strVal val="hidden"/>
                                      </p:to>
                                    </p:set>
                                  </p:childTnLst>
                                </p:cTn>
                              </p:par>
                            </p:childTnLst>
                          </p:cTn>
                        </p:par>
                        <p:par>
                          <p:cTn id="480" fill="hold">
                            <p:stCondLst>
                              <p:cond delay="1000"/>
                            </p:stCondLst>
                            <p:childTnLst>
                              <p:par>
                                <p:cTn id="481" presetID="1" presetClass="exit" presetSubtype="0" fill="hold" grpId="0" nodeType="afterEffect">
                                  <p:stCondLst>
                                    <p:cond delay="1000"/>
                                  </p:stCondLst>
                                  <p:childTnLst>
                                    <p:set>
                                      <p:cBhvr>
                                        <p:cTn id="482" dur="1" fill="hold">
                                          <p:stCondLst>
                                            <p:cond delay="0"/>
                                          </p:stCondLst>
                                        </p:cTn>
                                        <p:tgtEl>
                                          <p:spTgt spid="179"/>
                                        </p:tgtEl>
                                        <p:attrNameLst>
                                          <p:attrName>style.visibility</p:attrName>
                                        </p:attrNameLst>
                                      </p:cBhvr>
                                      <p:to>
                                        <p:strVal val="hidden"/>
                                      </p:to>
                                    </p:set>
                                  </p:childTnLst>
                                </p:cTn>
                              </p:par>
                            </p:childTnLst>
                          </p:cTn>
                        </p:par>
                        <p:par>
                          <p:cTn id="483" fill="hold">
                            <p:stCondLst>
                              <p:cond delay="2000"/>
                            </p:stCondLst>
                            <p:childTnLst>
                              <p:par>
                                <p:cTn id="484" presetID="1" presetClass="exit" presetSubtype="0" fill="hold" grpId="0" nodeType="afterEffect">
                                  <p:stCondLst>
                                    <p:cond delay="1000"/>
                                  </p:stCondLst>
                                  <p:childTnLst>
                                    <p:set>
                                      <p:cBhvr>
                                        <p:cTn id="485" dur="1" fill="hold">
                                          <p:stCondLst>
                                            <p:cond delay="0"/>
                                          </p:stCondLst>
                                        </p:cTn>
                                        <p:tgtEl>
                                          <p:spTgt spid="178"/>
                                        </p:tgtEl>
                                        <p:attrNameLst>
                                          <p:attrName>style.visibility</p:attrName>
                                        </p:attrNameLst>
                                      </p:cBhvr>
                                      <p:to>
                                        <p:strVal val="hidden"/>
                                      </p:to>
                                    </p:set>
                                  </p:childTnLst>
                                </p:cTn>
                              </p:par>
                            </p:childTnLst>
                          </p:cTn>
                        </p:par>
                        <p:par>
                          <p:cTn id="486" fill="hold">
                            <p:stCondLst>
                              <p:cond delay="3000"/>
                            </p:stCondLst>
                            <p:childTnLst>
                              <p:par>
                                <p:cTn id="487" presetID="1" presetClass="exit" presetSubtype="0" fill="hold" grpId="0" nodeType="afterEffect">
                                  <p:stCondLst>
                                    <p:cond delay="1000"/>
                                  </p:stCondLst>
                                  <p:childTnLst>
                                    <p:set>
                                      <p:cBhvr>
                                        <p:cTn id="488" dur="1" fill="hold">
                                          <p:stCondLst>
                                            <p:cond delay="0"/>
                                          </p:stCondLst>
                                        </p:cTn>
                                        <p:tgtEl>
                                          <p:spTgt spid="177"/>
                                        </p:tgtEl>
                                        <p:attrNameLst>
                                          <p:attrName>style.visibility</p:attrName>
                                        </p:attrNameLst>
                                      </p:cBhvr>
                                      <p:to>
                                        <p:strVal val="hidden"/>
                                      </p:to>
                                    </p:set>
                                  </p:childTnLst>
                                </p:cTn>
                              </p:par>
                            </p:childTnLst>
                          </p:cTn>
                        </p:par>
                        <p:par>
                          <p:cTn id="489" fill="hold">
                            <p:stCondLst>
                              <p:cond delay="4000"/>
                            </p:stCondLst>
                            <p:childTnLst>
                              <p:par>
                                <p:cTn id="490" presetID="1" presetClass="exit" presetSubtype="0" fill="hold" grpId="0" nodeType="afterEffect">
                                  <p:stCondLst>
                                    <p:cond delay="1000"/>
                                  </p:stCondLst>
                                  <p:childTnLst>
                                    <p:set>
                                      <p:cBhvr>
                                        <p:cTn id="491" dur="1" fill="hold">
                                          <p:stCondLst>
                                            <p:cond delay="0"/>
                                          </p:stCondLst>
                                        </p:cTn>
                                        <p:tgtEl>
                                          <p:spTgt spid="176"/>
                                        </p:tgtEl>
                                        <p:attrNameLst>
                                          <p:attrName>style.visibility</p:attrName>
                                        </p:attrNameLst>
                                      </p:cBhvr>
                                      <p:to>
                                        <p:strVal val="hidden"/>
                                      </p:to>
                                    </p:set>
                                  </p:childTnLst>
                                </p:cTn>
                              </p:par>
                            </p:childTnLst>
                          </p:cTn>
                        </p:par>
                        <p:par>
                          <p:cTn id="492" fill="hold">
                            <p:stCondLst>
                              <p:cond delay="5000"/>
                            </p:stCondLst>
                            <p:childTnLst>
                              <p:par>
                                <p:cTn id="493" presetID="1" presetClass="exit" presetSubtype="0" fill="hold" grpId="0" nodeType="afterEffect">
                                  <p:stCondLst>
                                    <p:cond delay="1000"/>
                                  </p:stCondLst>
                                  <p:childTnLst>
                                    <p:set>
                                      <p:cBhvr>
                                        <p:cTn id="494" dur="1" fill="hold">
                                          <p:stCondLst>
                                            <p:cond delay="0"/>
                                          </p:stCondLst>
                                        </p:cTn>
                                        <p:tgtEl>
                                          <p:spTgt spid="175"/>
                                        </p:tgtEl>
                                        <p:attrNameLst>
                                          <p:attrName>style.visibility</p:attrName>
                                        </p:attrNameLst>
                                      </p:cBhvr>
                                      <p:to>
                                        <p:strVal val="hidden"/>
                                      </p:to>
                                    </p:set>
                                  </p:childTnLst>
                                </p:cTn>
                              </p:par>
                            </p:childTnLst>
                          </p:cTn>
                        </p:par>
                        <p:par>
                          <p:cTn id="495" fill="hold">
                            <p:stCondLst>
                              <p:cond delay="6000"/>
                            </p:stCondLst>
                            <p:childTnLst>
                              <p:par>
                                <p:cTn id="496" presetID="1" presetClass="exit" presetSubtype="0" fill="hold" grpId="0" nodeType="afterEffect">
                                  <p:stCondLst>
                                    <p:cond delay="1000"/>
                                  </p:stCondLst>
                                  <p:childTnLst>
                                    <p:set>
                                      <p:cBhvr>
                                        <p:cTn id="497" dur="1" fill="hold">
                                          <p:stCondLst>
                                            <p:cond delay="0"/>
                                          </p:stCondLst>
                                        </p:cTn>
                                        <p:tgtEl>
                                          <p:spTgt spid="174"/>
                                        </p:tgtEl>
                                        <p:attrNameLst>
                                          <p:attrName>style.visibility</p:attrName>
                                        </p:attrNameLst>
                                      </p:cBhvr>
                                      <p:to>
                                        <p:strVal val="hidden"/>
                                      </p:to>
                                    </p:set>
                                  </p:childTnLst>
                                </p:cTn>
                              </p:par>
                            </p:childTnLst>
                          </p:cTn>
                        </p:par>
                        <p:par>
                          <p:cTn id="498" fill="hold">
                            <p:stCondLst>
                              <p:cond delay="7000"/>
                            </p:stCondLst>
                            <p:childTnLst>
                              <p:par>
                                <p:cTn id="499" presetID="1" presetClass="exit" presetSubtype="0" fill="hold" grpId="0" nodeType="afterEffect">
                                  <p:stCondLst>
                                    <p:cond delay="1000"/>
                                  </p:stCondLst>
                                  <p:childTnLst>
                                    <p:set>
                                      <p:cBhvr>
                                        <p:cTn id="500" dur="1" fill="hold">
                                          <p:stCondLst>
                                            <p:cond delay="0"/>
                                          </p:stCondLst>
                                        </p:cTn>
                                        <p:tgtEl>
                                          <p:spTgt spid="173"/>
                                        </p:tgtEl>
                                        <p:attrNameLst>
                                          <p:attrName>style.visibility</p:attrName>
                                        </p:attrNameLst>
                                      </p:cBhvr>
                                      <p:to>
                                        <p:strVal val="hidden"/>
                                      </p:to>
                                    </p:set>
                                  </p:childTnLst>
                                </p:cTn>
                              </p:par>
                            </p:childTnLst>
                          </p:cTn>
                        </p:par>
                        <p:par>
                          <p:cTn id="501" fill="hold">
                            <p:stCondLst>
                              <p:cond delay="8000"/>
                            </p:stCondLst>
                            <p:childTnLst>
                              <p:par>
                                <p:cTn id="502" presetID="1" presetClass="exit" presetSubtype="0" fill="hold" grpId="0" nodeType="afterEffect">
                                  <p:stCondLst>
                                    <p:cond delay="1000"/>
                                  </p:stCondLst>
                                  <p:childTnLst>
                                    <p:set>
                                      <p:cBhvr>
                                        <p:cTn id="503" dur="1" fill="hold">
                                          <p:stCondLst>
                                            <p:cond delay="0"/>
                                          </p:stCondLst>
                                        </p:cTn>
                                        <p:tgtEl>
                                          <p:spTgt spid="172"/>
                                        </p:tgtEl>
                                        <p:attrNameLst>
                                          <p:attrName>style.visibility</p:attrName>
                                        </p:attrNameLst>
                                      </p:cBhvr>
                                      <p:to>
                                        <p:strVal val="hidden"/>
                                      </p:to>
                                    </p:set>
                                  </p:childTnLst>
                                </p:cTn>
                              </p:par>
                            </p:childTnLst>
                          </p:cTn>
                        </p:par>
                        <p:par>
                          <p:cTn id="504" fill="hold">
                            <p:stCondLst>
                              <p:cond delay="9000"/>
                            </p:stCondLst>
                            <p:childTnLst>
                              <p:par>
                                <p:cTn id="505" presetID="1" presetClass="exit" presetSubtype="0" fill="hold" grpId="0" nodeType="afterEffect">
                                  <p:stCondLst>
                                    <p:cond delay="1000"/>
                                  </p:stCondLst>
                                  <p:childTnLst>
                                    <p:set>
                                      <p:cBhvr>
                                        <p:cTn id="506" dur="1" fill="hold">
                                          <p:stCondLst>
                                            <p:cond delay="0"/>
                                          </p:stCondLst>
                                        </p:cTn>
                                        <p:tgtEl>
                                          <p:spTgt spid="171"/>
                                        </p:tgtEl>
                                        <p:attrNameLst>
                                          <p:attrName>style.visibility</p:attrName>
                                        </p:attrNameLst>
                                      </p:cBhvr>
                                      <p:to>
                                        <p:strVal val="hidden"/>
                                      </p:to>
                                    </p:set>
                                  </p:childTnLst>
                                </p:cTn>
                              </p:par>
                            </p:childTnLst>
                          </p:cTn>
                        </p:par>
                        <p:par>
                          <p:cTn id="507" fill="hold">
                            <p:stCondLst>
                              <p:cond delay="10000"/>
                            </p:stCondLst>
                            <p:childTnLst>
                              <p:par>
                                <p:cTn id="508" presetID="1" presetClass="exit" presetSubtype="0" fill="hold" grpId="0" nodeType="afterEffect">
                                  <p:stCondLst>
                                    <p:cond delay="1000"/>
                                  </p:stCondLst>
                                  <p:childTnLst>
                                    <p:set>
                                      <p:cBhvr>
                                        <p:cTn id="509" dur="1" fill="hold">
                                          <p:stCondLst>
                                            <p:cond delay="0"/>
                                          </p:stCondLst>
                                        </p:cTn>
                                        <p:tgtEl>
                                          <p:spTgt spid="170"/>
                                        </p:tgtEl>
                                        <p:attrNameLst>
                                          <p:attrName>style.visibility</p:attrName>
                                        </p:attrNameLst>
                                      </p:cBhvr>
                                      <p:to>
                                        <p:strVal val="hidden"/>
                                      </p:to>
                                    </p:set>
                                  </p:childTnLst>
                                </p:cTn>
                              </p:par>
                            </p:childTnLst>
                          </p:cTn>
                        </p:par>
                        <p:par>
                          <p:cTn id="510" fill="hold">
                            <p:stCondLst>
                              <p:cond delay="11000"/>
                            </p:stCondLst>
                            <p:childTnLst>
                              <p:par>
                                <p:cTn id="511" presetID="1" presetClass="exit" presetSubtype="0" fill="hold" grpId="0" nodeType="afterEffect">
                                  <p:stCondLst>
                                    <p:cond delay="1000"/>
                                  </p:stCondLst>
                                  <p:childTnLst>
                                    <p:set>
                                      <p:cBhvr>
                                        <p:cTn id="512" dur="1" fill="hold">
                                          <p:stCondLst>
                                            <p:cond delay="0"/>
                                          </p:stCondLst>
                                        </p:cTn>
                                        <p:tgtEl>
                                          <p:spTgt spid="169"/>
                                        </p:tgtEl>
                                        <p:attrNameLst>
                                          <p:attrName>style.visibility</p:attrName>
                                        </p:attrNameLst>
                                      </p:cBhvr>
                                      <p:to>
                                        <p:strVal val="hidden"/>
                                      </p:to>
                                    </p:set>
                                  </p:childTnLst>
                                </p:cTn>
                              </p:par>
                            </p:childTnLst>
                          </p:cTn>
                        </p:par>
                        <p:par>
                          <p:cTn id="513" fill="hold">
                            <p:stCondLst>
                              <p:cond delay="12000"/>
                            </p:stCondLst>
                            <p:childTnLst>
                              <p:par>
                                <p:cTn id="514" presetID="1" presetClass="exit" presetSubtype="0" fill="hold" grpId="0" nodeType="afterEffect">
                                  <p:stCondLst>
                                    <p:cond delay="1000"/>
                                  </p:stCondLst>
                                  <p:childTnLst>
                                    <p:set>
                                      <p:cBhvr>
                                        <p:cTn id="515" dur="1" fill="hold">
                                          <p:stCondLst>
                                            <p:cond delay="0"/>
                                          </p:stCondLst>
                                        </p:cTn>
                                        <p:tgtEl>
                                          <p:spTgt spid="168"/>
                                        </p:tgtEl>
                                        <p:attrNameLst>
                                          <p:attrName>style.visibility</p:attrName>
                                        </p:attrNameLst>
                                      </p:cBhvr>
                                      <p:to>
                                        <p:strVal val="hidden"/>
                                      </p:to>
                                    </p:set>
                                  </p:childTnLst>
                                </p:cTn>
                              </p:par>
                            </p:childTnLst>
                          </p:cTn>
                        </p:par>
                        <p:par>
                          <p:cTn id="516" fill="hold">
                            <p:stCondLst>
                              <p:cond delay="13000"/>
                            </p:stCondLst>
                            <p:childTnLst>
                              <p:par>
                                <p:cTn id="517" presetID="1" presetClass="exit" presetSubtype="0" fill="hold" grpId="0" nodeType="afterEffect">
                                  <p:stCondLst>
                                    <p:cond delay="1000"/>
                                  </p:stCondLst>
                                  <p:childTnLst>
                                    <p:set>
                                      <p:cBhvr>
                                        <p:cTn id="518" dur="1" fill="hold">
                                          <p:stCondLst>
                                            <p:cond delay="0"/>
                                          </p:stCondLst>
                                        </p:cTn>
                                        <p:tgtEl>
                                          <p:spTgt spid="167"/>
                                        </p:tgtEl>
                                        <p:attrNameLst>
                                          <p:attrName>style.visibility</p:attrName>
                                        </p:attrNameLst>
                                      </p:cBhvr>
                                      <p:to>
                                        <p:strVal val="hidden"/>
                                      </p:to>
                                    </p:set>
                                  </p:childTnLst>
                                </p:cTn>
                              </p:par>
                            </p:childTnLst>
                          </p:cTn>
                        </p:par>
                        <p:par>
                          <p:cTn id="519" fill="hold">
                            <p:stCondLst>
                              <p:cond delay="14000"/>
                            </p:stCondLst>
                            <p:childTnLst>
                              <p:par>
                                <p:cTn id="520" presetID="1" presetClass="exit" presetSubtype="0" fill="hold" grpId="0" nodeType="afterEffect">
                                  <p:stCondLst>
                                    <p:cond delay="1000"/>
                                  </p:stCondLst>
                                  <p:childTnLst>
                                    <p:set>
                                      <p:cBhvr>
                                        <p:cTn id="521" dur="1" fill="hold">
                                          <p:stCondLst>
                                            <p:cond delay="0"/>
                                          </p:stCondLst>
                                        </p:cTn>
                                        <p:tgtEl>
                                          <p:spTgt spid="166"/>
                                        </p:tgtEl>
                                        <p:attrNameLst>
                                          <p:attrName>style.visibility</p:attrName>
                                        </p:attrNameLst>
                                      </p:cBhvr>
                                      <p:to>
                                        <p:strVal val="hidden"/>
                                      </p:to>
                                    </p:set>
                                  </p:childTnLst>
                                </p:cTn>
                              </p:par>
                            </p:childTnLst>
                          </p:cTn>
                        </p:par>
                      </p:childTnLst>
                    </p:cTn>
                  </p:par>
                </p:childTnLst>
              </p:cTn>
              <p:nextCondLst>
                <p:cond evt="onClick" delay="0">
                  <p:tgtEl>
                    <p:spTgt spid="180"/>
                  </p:tgtEl>
                </p:cond>
              </p:nextCondLst>
            </p:seq>
            <p:seq concurrent="1" nextAc="seek">
              <p:cTn id="522" restart="whenNotActive" fill="hold" evtFilter="cancelBubble" nodeType="interactiveSeq">
                <p:stCondLst>
                  <p:cond evt="onClick" delay="0">
                    <p:tgtEl>
                      <p:spTgt spid="191"/>
                    </p:tgtEl>
                  </p:cond>
                </p:stCondLst>
                <p:endSync evt="end" delay="0">
                  <p:rtn val="all"/>
                </p:endSync>
                <p:childTnLst>
                  <p:par>
                    <p:cTn id="523" fill="hold">
                      <p:stCondLst>
                        <p:cond delay="0"/>
                      </p:stCondLst>
                      <p:childTnLst>
                        <p:par>
                          <p:cTn id="524" fill="hold">
                            <p:stCondLst>
                              <p:cond delay="0"/>
                            </p:stCondLst>
                            <p:childTnLst>
                              <p:par>
                                <p:cTn id="525" presetID="1" presetClass="exit" presetSubtype="0" fill="hold" grpId="0" nodeType="clickEffect">
                                  <p:stCondLst>
                                    <p:cond delay="1000"/>
                                  </p:stCondLst>
                                  <p:childTnLst>
                                    <p:set>
                                      <p:cBhvr>
                                        <p:cTn id="526" dur="1" fill="hold">
                                          <p:stCondLst>
                                            <p:cond delay="0"/>
                                          </p:stCondLst>
                                        </p:cTn>
                                        <p:tgtEl>
                                          <p:spTgt spid="191"/>
                                        </p:tgtEl>
                                        <p:attrNameLst>
                                          <p:attrName>style.visibility</p:attrName>
                                        </p:attrNameLst>
                                      </p:cBhvr>
                                      <p:to>
                                        <p:strVal val="hidden"/>
                                      </p:to>
                                    </p:set>
                                  </p:childTnLst>
                                </p:cTn>
                              </p:par>
                            </p:childTnLst>
                          </p:cTn>
                        </p:par>
                        <p:par>
                          <p:cTn id="527" fill="hold">
                            <p:stCondLst>
                              <p:cond delay="1000"/>
                            </p:stCondLst>
                            <p:childTnLst>
                              <p:par>
                                <p:cTn id="528" presetID="1" presetClass="exit" presetSubtype="0" fill="hold" grpId="0" nodeType="afterEffect">
                                  <p:stCondLst>
                                    <p:cond delay="1000"/>
                                  </p:stCondLst>
                                  <p:childTnLst>
                                    <p:set>
                                      <p:cBhvr>
                                        <p:cTn id="529" dur="1" fill="hold">
                                          <p:stCondLst>
                                            <p:cond delay="0"/>
                                          </p:stCondLst>
                                        </p:cTn>
                                        <p:tgtEl>
                                          <p:spTgt spid="190"/>
                                        </p:tgtEl>
                                        <p:attrNameLst>
                                          <p:attrName>style.visibility</p:attrName>
                                        </p:attrNameLst>
                                      </p:cBhvr>
                                      <p:to>
                                        <p:strVal val="hidden"/>
                                      </p:to>
                                    </p:set>
                                  </p:childTnLst>
                                </p:cTn>
                              </p:par>
                            </p:childTnLst>
                          </p:cTn>
                        </p:par>
                        <p:par>
                          <p:cTn id="530" fill="hold">
                            <p:stCondLst>
                              <p:cond delay="2000"/>
                            </p:stCondLst>
                            <p:childTnLst>
                              <p:par>
                                <p:cTn id="531" presetID="1" presetClass="exit" presetSubtype="0" fill="hold" grpId="0" nodeType="afterEffect">
                                  <p:stCondLst>
                                    <p:cond delay="1000"/>
                                  </p:stCondLst>
                                  <p:childTnLst>
                                    <p:set>
                                      <p:cBhvr>
                                        <p:cTn id="532" dur="1" fill="hold">
                                          <p:stCondLst>
                                            <p:cond delay="0"/>
                                          </p:stCondLst>
                                        </p:cTn>
                                        <p:tgtEl>
                                          <p:spTgt spid="189"/>
                                        </p:tgtEl>
                                        <p:attrNameLst>
                                          <p:attrName>style.visibility</p:attrName>
                                        </p:attrNameLst>
                                      </p:cBhvr>
                                      <p:to>
                                        <p:strVal val="hidden"/>
                                      </p:to>
                                    </p:set>
                                  </p:childTnLst>
                                </p:cTn>
                              </p:par>
                            </p:childTnLst>
                          </p:cTn>
                        </p:par>
                        <p:par>
                          <p:cTn id="533" fill="hold">
                            <p:stCondLst>
                              <p:cond delay="3000"/>
                            </p:stCondLst>
                            <p:childTnLst>
                              <p:par>
                                <p:cTn id="534" presetID="1" presetClass="exit" presetSubtype="0" fill="hold" grpId="0" nodeType="afterEffect">
                                  <p:stCondLst>
                                    <p:cond delay="1000"/>
                                  </p:stCondLst>
                                  <p:childTnLst>
                                    <p:set>
                                      <p:cBhvr>
                                        <p:cTn id="535" dur="1" fill="hold">
                                          <p:stCondLst>
                                            <p:cond delay="0"/>
                                          </p:stCondLst>
                                        </p:cTn>
                                        <p:tgtEl>
                                          <p:spTgt spid="188"/>
                                        </p:tgtEl>
                                        <p:attrNameLst>
                                          <p:attrName>style.visibility</p:attrName>
                                        </p:attrNameLst>
                                      </p:cBhvr>
                                      <p:to>
                                        <p:strVal val="hidden"/>
                                      </p:to>
                                    </p:set>
                                  </p:childTnLst>
                                </p:cTn>
                              </p:par>
                            </p:childTnLst>
                          </p:cTn>
                        </p:par>
                        <p:par>
                          <p:cTn id="536" fill="hold">
                            <p:stCondLst>
                              <p:cond delay="4000"/>
                            </p:stCondLst>
                            <p:childTnLst>
                              <p:par>
                                <p:cTn id="537" presetID="1" presetClass="exit" presetSubtype="0" fill="hold" grpId="0" nodeType="afterEffect">
                                  <p:stCondLst>
                                    <p:cond delay="1000"/>
                                  </p:stCondLst>
                                  <p:childTnLst>
                                    <p:set>
                                      <p:cBhvr>
                                        <p:cTn id="538" dur="1" fill="hold">
                                          <p:stCondLst>
                                            <p:cond delay="0"/>
                                          </p:stCondLst>
                                        </p:cTn>
                                        <p:tgtEl>
                                          <p:spTgt spid="187"/>
                                        </p:tgtEl>
                                        <p:attrNameLst>
                                          <p:attrName>style.visibility</p:attrName>
                                        </p:attrNameLst>
                                      </p:cBhvr>
                                      <p:to>
                                        <p:strVal val="hidden"/>
                                      </p:to>
                                    </p:set>
                                  </p:childTnLst>
                                </p:cTn>
                              </p:par>
                            </p:childTnLst>
                          </p:cTn>
                        </p:par>
                        <p:par>
                          <p:cTn id="539" fill="hold">
                            <p:stCondLst>
                              <p:cond delay="5000"/>
                            </p:stCondLst>
                            <p:childTnLst>
                              <p:par>
                                <p:cTn id="540" presetID="1" presetClass="exit" presetSubtype="0" fill="hold" grpId="0" nodeType="afterEffect">
                                  <p:stCondLst>
                                    <p:cond delay="1000"/>
                                  </p:stCondLst>
                                  <p:childTnLst>
                                    <p:set>
                                      <p:cBhvr>
                                        <p:cTn id="541" dur="1" fill="hold">
                                          <p:stCondLst>
                                            <p:cond delay="0"/>
                                          </p:stCondLst>
                                        </p:cTn>
                                        <p:tgtEl>
                                          <p:spTgt spid="186"/>
                                        </p:tgtEl>
                                        <p:attrNameLst>
                                          <p:attrName>style.visibility</p:attrName>
                                        </p:attrNameLst>
                                      </p:cBhvr>
                                      <p:to>
                                        <p:strVal val="hidden"/>
                                      </p:to>
                                    </p:set>
                                  </p:childTnLst>
                                </p:cTn>
                              </p:par>
                            </p:childTnLst>
                          </p:cTn>
                        </p:par>
                        <p:par>
                          <p:cTn id="542" fill="hold">
                            <p:stCondLst>
                              <p:cond delay="6000"/>
                            </p:stCondLst>
                            <p:childTnLst>
                              <p:par>
                                <p:cTn id="543" presetID="1" presetClass="exit" presetSubtype="0" fill="hold" grpId="0" nodeType="afterEffect">
                                  <p:stCondLst>
                                    <p:cond delay="1000"/>
                                  </p:stCondLst>
                                  <p:childTnLst>
                                    <p:set>
                                      <p:cBhvr>
                                        <p:cTn id="544" dur="1" fill="hold">
                                          <p:stCondLst>
                                            <p:cond delay="0"/>
                                          </p:stCondLst>
                                        </p:cTn>
                                        <p:tgtEl>
                                          <p:spTgt spid="185"/>
                                        </p:tgtEl>
                                        <p:attrNameLst>
                                          <p:attrName>style.visibility</p:attrName>
                                        </p:attrNameLst>
                                      </p:cBhvr>
                                      <p:to>
                                        <p:strVal val="hidden"/>
                                      </p:to>
                                    </p:set>
                                  </p:childTnLst>
                                </p:cTn>
                              </p:par>
                            </p:childTnLst>
                          </p:cTn>
                        </p:par>
                        <p:par>
                          <p:cTn id="545" fill="hold">
                            <p:stCondLst>
                              <p:cond delay="7000"/>
                            </p:stCondLst>
                            <p:childTnLst>
                              <p:par>
                                <p:cTn id="546" presetID="1" presetClass="exit" presetSubtype="0" fill="hold" grpId="0" nodeType="afterEffect">
                                  <p:stCondLst>
                                    <p:cond delay="1000"/>
                                  </p:stCondLst>
                                  <p:childTnLst>
                                    <p:set>
                                      <p:cBhvr>
                                        <p:cTn id="547" dur="1" fill="hold">
                                          <p:stCondLst>
                                            <p:cond delay="0"/>
                                          </p:stCondLst>
                                        </p:cTn>
                                        <p:tgtEl>
                                          <p:spTgt spid="184"/>
                                        </p:tgtEl>
                                        <p:attrNameLst>
                                          <p:attrName>style.visibility</p:attrName>
                                        </p:attrNameLst>
                                      </p:cBhvr>
                                      <p:to>
                                        <p:strVal val="hidden"/>
                                      </p:to>
                                    </p:set>
                                  </p:childTnLst>
                                </p:cTn>
                              </p:par>
                            </p:childTnLst>
                          </p:cTn>
                        </p:par>
                        <p:par>
                          <p:cTn id="548" fill="hold">
                            <p:stCondLst>
                              <p:cond delay="8000"/>
                            </p:stCondLst>
                            <p:childTnLst>
                              <p:par>
                                <p:cTn id="549" presetID="1" presetClass="exit" presetSubtype="0" fill="hold" grpId="0" nodeType="afterEffect">
                                  <p:stCondLst>
                                    <p:cond delay="1000"/>
                                  </p:stCondLst>
                                  <p:childTnLst>
                                    <p:set>
                                      <p:cBhvr>
                                        <p:cTn id="550" dur="1" fill="hold">
                                          <p:stCondLst>
                                            <p:cond delay="0"/>
                                          </p:stCondLst>
                                        </p:cTn>
                                        <p:tgtEl>
                                          <p:spTgt spid="183"/>
                                        </p:tgtEl>
                                        <p:attrNameLst>
                                          <p:attrName>style.visibility</p:attrName>
                                        </p:attrNameLst>
                                      </p:cBhvr>
                                      <p:to>
                                        <p:strVal val="hidden"/>
                                      </p:to>
                                    </p:set>
                                  </p:childTnLst>
                                </p:cTn>
                              </p:par>
                            </p:childTnLst>
                          </p:cTn>
                        </p:par>
                        <p:par>
                          <p:cTn id="551" fill="hold">
                            <p:stCondLst>
                              <p:cond delay="9000"/>
                            </p:stCondLst>
                            <p:childTnLst>
                              <p:par>
                                <p:cTn id="552" presetID="1" presetClass="exit" presetSubtype="0" fill="hold" grpId="0" nodeType="afterEffect">
                                  <p:stCondLst>
                                    <p:cond delay="1000"/>
                                  </p:stCondLst>
                                  <p:childTnLst>
                                    <p:set>
                                      <p:cBhvr>
                                        <p:cTn id="553" dur="1" fill="hold">
                                          <p:stCondLst>
                                            <p:cond delay="0"/>
                                          </p:stCondLst>
                                        </p:cTn>
                                        <p:tgtEl>
                                          <p:spTgt spid="182"/>
                                        </p:tgtEl>
                                        <p:attrNameLst>
                                          <p:attrName>style.visibility</p:attrName>
                                        </p:attrNameLst>
                                      </p:cBhvr>
                                      <p:to>
                                        <p:strVal val="hidden"/>
                                      </p:to>
                                    </p:set>
                                  </p:childTnLst>
                                </p:cTn>
                              </p:par>
                            </p:childTnLst>
                          </p:cTn>
                        </p:par>
                      </p:childTnLst>
                    </p:cTn>
                  </p:par>
                </p:childTnLst>
              </p:cTn>
              <p:nextCondLst>
                <p:cond evt="onClick" delay="0">
                  <p:tgtEl>
                    <p:spTgt spid="191"/>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526070"/>
          </a:xfrm>
        </p:spPr>
        <p:txBody>
          <a:bodyPr/>
          <a:lstStyle/>
          <a:p>
            <a:r>
              <a:rPr lang="en-GB" dirty="0" smtClean="0"/>
              <a:t>Button timers - blue</a:t>
            </a:r>
            <a:endParaRPr lang="en-GB" dirty="0"/>
          </a:p>
        </p:txBody>
      </p:sp>
      <p:sp>
        <p:nvSpPr>
          <p:cNvPr id="6" name="Oval 33"/>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a:t>End</a:t>
            </a:r>
          </a:p>
        </p:txBody>
      </p:sp>
      <p:sp>
        <p:nvSpPr>
          <p:cNvPr id="7" name="Oval 32"/>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a:t>
            </a:r>
          </a:p>
        </p:txBody>
      </p:sp>
      <p:sp>
        <p:nvSpPr>
          <p:cNvPr id="8" name="Oval 31"/>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a:t>
            </a:r>
          </a:p>
        </p:txBody>
      </p:sp>
      <p:sp>
        <p:nvSpPr>
          <p:cNvPr id="9" name="Oval 30"/>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3</a:t>
            </a:r>
          </a:p>
        </p:txBody>
      </p:sp>
      <p:sp>
        <p:nvSpPr>
          <p:cNvPr id="10" name="Oval 29"/>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4</a:t>
            </a:r>
          </a:p>
        </p:txBody>
      </p:sp>
      <p:sp>
        <p:nvSpPr>
          <p:cNvPr id="11" name="Oval 28"/>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5</a:t>
            </a:r>
          </a:p>
        </p:txBody>
      </p:sp>
      <p:sp>
        <p:nvSpPr>
          <p:cNvPr id="12" name="Oval 27"/>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6</a:t>
            </a:r>
          </a:p>
        </p:txBody>
      </p:sp>
      <p:sp>
        <p:nvSpPr>
          <p:cNvPr id="13" name="Oval 26"/>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7</a:t>
            </a:r>
          </a:p>
        </p:txBody>
      </p:sp>
      <p:sp>
        <p:nvSpPr>
          <p:cNvPr id="14" name="Oval 25"/>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8</a:t>
            </a:r>
          </a:p>
        </p:txBody>
      </p:sp>
      <p:sp>
        <p:nvSpPr>
          <p:cNvPr id="15" name="Oval 24"/>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9</a:t>
            </a:r>
          </a:p>
        </p:txBody>
      </p:sp>
      <p:sp>
        <p:nvSpPr>
          <p:cNvPr id="16" name="Oval 23"/>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10</a:t>
            </a:r>
          </a:p>
        </p:txBody>
      </p:sp>
      <p:sp>
        <p:nvSpPr>
          <p:cNvPr id="17" name="Oval 22"/>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11</a:t>
            </a:r>
          </a:p>
        </p:txBody>
      </p:sp>
      <p:sp>
        <p:nvSpPr>
          <p:cNvPr id="18" name="Oval 21"/>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12</a:t>
            </a:r>
          </a:p>
        </p:txBody>
      </p:sp>
      <p:sp>
        <p:nvSpPr>
          <p:cNvPr id="19" name="Oval 20"/>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13</a:t>
            </a:r>
          </a:p>
        </p:txBody>
      </p:sp>
      <p:sp>
        <p:nvSpPr>
          <p:cNvPr id="20" name="Oval 19"/>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14</a:t>
            </a:r>
          </a:p>
        </p:txBody>
      </p:sp>
      <p:sp>
        <p:nvSpPr>
          <p:cNvPr id="21" name="Oval 18"/>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15</a:t>
            </a:r>
          </a:p>
        </p:txBody>
      </p:sp>
      <p:sp>
        <p:nvSpPr>
          <p:cNvPr id="22" name="Oval 17"/>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16</a:t>
            </a:r>
          </a:p>
        </p:txBody>
      </p:sp>
      <p:sp>
        <p:nvSpPr>
          <p:cNvPr id="23" name="Oval 16"/>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17</a:t>
            </a:r>
          </a:p>
        </p:txBody>
      </p:sp>
      <p:sp>
        <p:nvSpPr>
          <p:cNvPr id="24" name="Oval 15"/>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18</a:t>
            </a:r>
          </a:p>
        </p:txBody>
      </p:sp>
      <p:sp>
        <p:nvSpPr>
          <p:cNvPr id="25" name="Oval 14"/>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19</a:t>
            </a:r>
          </a:p>
        </p:txBody>
      </p:sp>
      <p:sp>
        <p:nvSpPr>
          <p:cNvPr id="26" name="Oval 13"/>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20</a:t>
            </a:r>
          </a:p>
        </p:txBody>
      </p:sp>
      <p:sp>
        <p:nvSpPr>
          <p:cNvPr id="27" name="Oval 12"/>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21</a:t>
            </a:r>
          </a:p>
        </p:txBody>
      </p:sp>
      <p:sp>
        <p:nvSpPr>
          <p:cNvPr id="28" name="Oval 11"/>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22</a:t>
            </a:r>
          </a:p>
        </p:txBody>
      </p:sp>
      <p:sp>
        <p:nvSpPr>
          <p:cNvPr id="29" name="Oval 10"/>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23</a:t>
            </a:r>
          </a:p>
        </p:txBody>
      </p:sp>
      <p:sp>
        <p:nvSpPr>
          <p:cNvPr id="30" name="Oval 9"/>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24</a:t>
            </a:r>
          </a:p>
        </p:txBody>
      </p:sp>
      <p:sp>
        <p:nvSpPr>
          <p:cNvPr id="31" name="Oval 8"/>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25</a:t>
            </a:r>
          </a:p>
        </p:txBody>
      </p:sp>
      <p:sp>
        <p:nvSpPr>
          <p:cNvPr id="32" name="Oval 7"/>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26</a:t>
            </a:r>
          </a:p>
        </p:txBody>
      </p:sp>
      <p:sp>
        <p:nvSpPr>
          <p:cNvPr id="33" name="Oval 6"/>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27</a:t>
            </a:r>
          </a:p>
        </p:txBody>
      </p:sp>
      <p:sp>
        <p:nvSpPr>
          <p:cNvPr id="34" name="Oval 5"/>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28</a:t>
            </a:r>
          </a:p>
        </p:txBody>
      </p:sp>
      <p:sp>
        <p:nvSpPr>
          <p:cNvPr id="35" name="Oval 4"/>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29</a:t>
            </a:r>
          </a:p>
        </p:txBody>
      </p:sp>
      <p:sp>
        <p:nvSpPr>
          <p:cNvPr id="36" name="Oval 3"/>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30</a:t>
            </a:r>
          </a:p>
        </p:txBody>
      </p:sp>
      <p:sp>
        <p:nvSpPr>
          <p:cNvPr id="37" name="Oval 32"/>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31</a:t>
            </a:r>
            <a:endParaRPr lang="en-GB" sz="4400" dirty="0"/>
          </a:p>
        </p:txBody>
      </p:sp>
      <p:sp>
        <p:nvSpPr>
          <p:cNvPr id="38" name="Oval 31"/>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32</a:t>
            </a:r>
            <a:endParaRPr lang="en-GB" sz="4400" dirty="0"/>
          </a:p>
        </p:txBody>
      </p:sp>
      <p:sp>
        <p:nvSpPr>
          <p:cNvPr id="39" name="Oval 30"/>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33</a:t>
            </a:r>
            <a:endParaRPr lang="en-GB" sz="4400" dirty="0"/>
          </a:p>
        </p:txBody>
      </p:sp>
      <p:sp>
        <p:nvSpPr>
          <p:cNvPr id="40" name="Oval 29"/>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34</a:t>
            </a:r>
            <a:endParaRPr lang="en-GB" sz="4400" dirty="0"/>
          </a:p>
        </p:txBody>
      </p:sp>
      <p:sp>
        <p:nvSpPr>
          <p:cNvPr id="41" name="Oval 28"/>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35</a:t>
            </a:r>
            <a:endParaRPr lang="en-GB" sz="4400" dirty="0"/>
          </a:p>
        </p:txBody>
      </p:sp>
      <p:sp>
        <p:nvSpPr>
          <p:cNvPr id="42" name="Oval 27"/>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36</a:t>
            </a:r>
            <a:endParaRPr lang="en-GB" sz="4400" dirty="0"/>
          </a:p>
        </p:txBody>
      </p:sp>
      <p:sp>
        <p:nvSpPr>
          <p:cNvPr id="43" name="Oval 26"/>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37</a:t>
            </a:r>
            <a:endParaRPr lang="en-GB" sz="4400" dirty="0"/>
          </a:p>
        </p:txBody>
      </p:sp>
      <p:sp>
        <p:nvSpPr>
          <p:cNvPr id="44" name="Oval 25"/>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38</a:t>
            </a:r>
            <a:endParaRPr lang="en-GB" sz="4400" dirty="0"/>
          </a:p>
        </p:txBody>
      </p:sp>
      <p:sp>
        <p:nvSpPr>
          <p:cNvPr id="45" name="Oval 24"/>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39</a:t>
            </a:r>
            <a:endParaRPr lang="en-GB" sz="4400" dirty="0"/>
          </a:p>
        </p:txBody>
      </p:sp>
      <p:sp>
        <p:nvSpPr>
          <p:cNvPr id="46" name="Oval 23"/>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40</a:t>
            </a:r>
            <a:endParaRPr lang="en-GB" sz="4400" dirty="0"/>
          </a:p>
        </p:txBody>
      </p:sp>
      <p:sp>
        <p:nvSpPr>
          <p:cNvPr id="47" name="Oval 22"/>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41</a:t>
            </a:r>
            <a:endParaRPr lang="en-GB" sz="4400" dirty="0"/>
          </a:p>
        </p:txBody>
      </p:sp>
      <p:sp>
        <p:nvSpPr>
          <p:cNvPr id="48" name="Oval 21"/>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42</a:t>
            </a:r>
            <a:endParaRPr lang="en-GB" sz="4400" dirty="0"/>
          </a:p>
        </p:txBody>
      </p:sp>
      <p:sp>
        <p:nvSpPr>
          <p:cNvPr id="49" name="Oval 20"/>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43</a:t>
            </a:r>
            <a:endParaRPr lang="en-GB" sz="4400" dirty="0"/>
          </a:p>
        </p:txBody>
      </p:sp>
      <p:sp>
        <p:nvSpPr>
          <p:cNvPr id="50" name="Oval 19"/>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44</a:t>
            </a:r>
            <a:endParaRPr lang="en-GB" sz="4400" dirty="0"/>
          </a:p>
        </p:txBody>
      </p:sp>
      <p:sp>
        <p:nvSpPr>
          <p:cNvPr id="51" name="Oval 18"/>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45</a:t>
            </a:r>
            <a:endParaRPr lang="en-GB" sz="4400" dirty="0"/>
          </a:p>
        </p:txBody>
      </p:sp>
      <p:sp>
        <p:nvSpPr>
          <p:cNvPr id="52" name="Oval 17"/>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46</a:t>
            </a:r>
            <a:endParaRPr lang="en-GB" sz="4400" dirty="0"/>
          </a:p>
        </p:txBody>
      </p:sp>
      <p:sp>
        <p:nvSpPr>
          <p:cNvPr id="53" name="Oval 16"/>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47</a:t>
            </a:r>
            <a:endParaRPr lang="en-GB" sz="4400" dirty="0"/>
          </a:p>
        </p:txBody>
      </p:sp>
      <p:sp>
        <p:nvSpPr>
          <p:cNvPr id="54" name="Oval 15"/>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48</a:t>
            </a:r>
            <a:endParaRPr lang="en-GB" sz="4400" dirty="0"/>
          </a:p>
        </p:txBody>
      </p:sp>
      <p:sp>
        <p:nvSpPr>
          <p:cNvPr id="55" name="Oval 14"/>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49</a:t>
            </a:r>
            <a:endParaRPr lang="en-GB" sz="4400" dirty="0"/>
          </a:p>
        </p:txBody>
      </p:sp>
      <p:sp>
        <p:nvSpPr>
          <p:cNvPr id="56" name="Oval 13"/>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50</a:t>
            </a:r>
            <a:endParaRPr lang="en-GB" sz="4400" dirty="0"/>
          </a:p>
        </p:txBody>
      </p:sp>
      <p:sp>
        <p:nvSpPr>
          <p:cNvPr id="57" name="Oval 12"/>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51</a:t>
            </a:r>
            <a:endParaRPr lang="en-GB" sz="4400" dirty="0"/>
          </a:p>
        </p:txBody>
      </p:sp>
      <p:sp>
        <p:nvSpPr>
          <p:cNvPr id="58" name="Oval 11"/>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52</a:t>
            </a:r>
            <a:endParaRPr lang="en-GB" sz="4400" dirty="0"/>
          </a:p>
        </p:txBody>
      </p:sp>
      <p:sp>
        <p:nvSpPr>
          <p:cNvPr id="59" name="Oval 10"/>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53</a:t>
            </a:r>
            <a:endParaRPr lang="en-GB" sz="4400" dirty="0"/>
          </a:p>
        </p:txBody>
      </p:sp>
      <p:sp>
        <p:nvSpPr>
          <p:cNvPr id="60" name="Oval 9"/>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54</a:t>
            </a:r>
            <a:endParaRPr lang="en-GB" sz="4400" dirty="0"/>
          </a:p>
        </p:txBody>
      </p:sp>
      <p:sp>
        <p:nvSpPr>
          <p:cNvPr id="61" name="Oval 8"/>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55</a:t>
            </a:r>
            <a:endParaRPr lang="en-GB" sz="4400" dirty="0"/>
          </a:p>
        </p:txBody>
      </p:sp>
      <p:sp>
        <p:nvSpPr>
          <p:cNvPr id="62" name="Oval 7"/>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56</a:t>
            </a:r>
            <a:endParaRPr lang="en-GB" sz="4400" dirty="0"/>
          </a:p>
        </p:txBody>
      </p:sp>
      <p:sp>
        <p:nvSpPr>
          <p:cNvPr id="63" name="Oval 6"/>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57</a:t>
            </a:r>
            <a:endParaRPr lang="en-GB" sz="4400" dirty="0"/>
          </a:p>
        </p:txBody>
      </p:sp>
      <p:sp>
        <p:nvSpPr>
          <p:cNvPr id="64" name="Oval 5"/>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58</a:t>
            </a:r>
            <a:endParaRPr lang="en-GB" sz="4400" dirty="0"/>
          </a:p>
        </p:txBody>
      </p:sp>
      <p:sp>
        <p:nvSpPr>
          <p:cNvPr id="65" name="Oval 4"/>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59</a:t>
            </a:r>
            <a:endParaRPr lang="en-GB" sz="4400" dirty="0"/>
          </a:p>
        </p:txBody>
      </p:sp>
      <p:sp>
        <p:nvSpPr>
          <p:cNvPr id="66" name="Oval 3"/>
          <p:cNvSpPr>
            <a:spLocks noChangeArrowheads="1"/>
          </p:cNvSpPr>
          <p:nvPr/>
        </p:nvSpPr>
        <p:spPr bwMode="auto">
          <a:xfrm>
            <a:off x="1359694"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60</a:t>
            </a:r>
            <a:endParaRPr lang="en-GB" sz="4400" dirty="0"/>
          </a:p>
        </p:txBody>
      </p:sp>
      <p:sp>
        <p:nvSpPr>
          <p:cNvPr id="67" name="Oval 33"/>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a:t>End</a:t>
            </a:r>
          </a:p>
        </p:txBody>
      </p:sp>
      <p:sp>
        <p:nvSpPr>
          <p:cNvPr id="68" name="Oval 32"/>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a:t>
            </a:r>
          </a:p>
        </p:txBody>
      </p:sp>
      <p:sp>
        <p:nvSpPr>
          <p:cNvPr id="69" name="Oval 31"/>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a:t>
            </a:r>
          </a:p>
        </p:txBody>
      </p:sp>
      <p:sp>
        <p:nvSpPr>
          <p:cNvPr id="70" name="Oval 30"/>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3</a:t>
            </a:r>
          </a:p>
        </p:txBody>
      </p:sp>
      <p:sp>
        <p:nvSpPr>
          <p:cNvPr id="71" name="Oval 29"/>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4</a:t>
            </a:r>
          </a:p>
        </p:txBody>
      </p:sp>
      <p:sp>
        <p:nvSpPr>
          <p:cNvPr id="72" name="Oval 28"/>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5</a:t>
            </a:r>
          </a:p>
        </p:txBody>
      </p:sp>
      <p:sp>
        <p:nvSpPr>
          <p:cNvPr id="73" name="Oval 27"/>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6</a:t>
            </a:r>
          </a:p>
        </p:txBody>
      </p:sp>
      <p:sp>
        <p:nvSpPr>
          <p:cNvPr id="74" name="Oval 26"/>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7</a:t>
            </a:r>
          </a:p>
        </p:txBody>
      </p:sp>
      <p:sp>
        <p:nvSpPr>
          <p:cNvPr id="75" name="Oval 25"/>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8</a:t>
            </a:r>
          </a:p>
        </p:txBody>
      </p:sp>
      <p:sp>
        <p:nvSpPr>
          <p:cNvPr id="76" name="Oval 24"/>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9</a:t>
            </a:r>
          </a:p>
        </p:txBody>
      </p:sp>
      <p:sp>
        <p:nvSpPr>
          <p:cNvPr id="77" name="Oval 23"/>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10</a:t>
            </a:r>
          </a:p>
        </p:txBody>
      </p:sp>
      <p:sp>
        <p:nvSpPr>
          <p:cNvPr id="78" name="Oval 22"/>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11</a:t>
            </a:r>
          </a:p>
        </p:txBody>
      </p:sp>
      <p:sp>
        <p:nvSpPr>
          <p:cNvPr id="79" name="Oval 21"/>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12</a:t>
            </a:r>
          </a:p>
        </p:txBody>
      </p:sp>
      <p:sp>
        <p:nvSpPr>
          <p:cNvPr id="80" name="Oval 20"/>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13</a:t>
            </a:r>
          </a:p>
        </p:txBody>
      </p:sp>
      <p:sp>
        <p:nvSpPr>
          <p:cNvPr id="81" name="Oval 19"/>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14</a:t>
            </a:r>
          </a:p>
        </p:txBody>
      </p:sp>
      <p:sp>
        <p:nvSpPr>
          <p:cNvPr id="82" name="Oval 18"/>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15</a:t>
            </a:r>
          </a:p>
        </p:txBody>
      </p:sp>
      <p:sp>
        <p:nvSpPr>
          <p:cNvPr id="83" name="Oval 17"/>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16</a:t>
            </a:r>
          </a:p>
        </p:txBody>
      </p:sp>
      <p:sp>
        <p:nvSpPr>
          <p:cNvPr id="84" name="Oval 16"/>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17</a:t>
            </a:r>
          </a:p>
        </p:txBody>
      </p:sp>
      <p:sp>
        <p:nvSpPr>
          <p:cNvPr id="85" name="Oval 15"/>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18</a:t>
            </a:r>
          </a:p>
        </p:txBody>
      </p:sp>
      <p:sp>
        <p:nvSpPr>
          <p:cNvPr id="86" name="Oval 14"/>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19</a:t>
            </a:r>
          </a:p>
        </p:txBody>
      </p:sp>
      <p:sp>
        <p:nvSpPr>
          <p:cNvPr id="87" name="Oval 13"/>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20</a:t>
            </a:r>
          </a:p>
        </p:txBody>
      </p:sp>
      <p:sp>
        <p:nvSpPr>
          <p:cNvPr id="88" name="Oval 12"/>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21</a:t>
            </a:r>
          </a:p>
        </p:txBody>
      </p:sp>
      <p:sp>
        <p:nvSpPr>
          <p:cNvPr id="89" name="Oval 11"/>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22</a:t>
            </a:r>
          </a:p>
        </p:txBody>
      </p:sp>
      <p:sp>
        <p:nvSpPr>
          <p:cNvPr id="90" name="Oval 10"/>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23</a:t>
            </a:r>
          </a:p>
        </p:txBody>
      </p:sp>
      <p:sp>
        <p:nvSpPr>
          <p:cNvPr id="91" name="Oval 9"/>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24</a:t>
            </a:r>
          </a:p>
        </p:txBody>
      </p:sp>
      <p:sp>
        <p:nvSpPr>
          <p:cNvPr id="92" name="Oval 8"/>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25</a:t>
            </a:r>
          </a:p>
        </p:txBody>
      </p:sp>
      <p:sp>
        <p:nvSpPr>
          <p:cNvPr id="93" name="Oval 7"/>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26</a:t>
            </a:r>
          </a:p>
        </p:txBody>
      </p:sp>
      <p:sp>
        <p:nvSpPr>
          <p:cNvPr id="94" name="Oval 6"/>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27</a:t>
            </a:r>
          </a:p>
        </p:txBody>
      </p:sp>
      <p:sp>
        <p:nvSpPr>
          <p:cNvPr id="95" name="Oval 5"/>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28</a:t>
            </a:r>
          </a:p>
        </p:txBody>
      </p:sp>
      <p:sp>
        <p:nvSpPr>
          <p:cNvPr id="96" name="Oval 4"/>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29</a:t>
            </a:r>
          </a:p>
        </p:txBody>
      </p:sp>
      <p:sp>
        <p:nvSpPr>
          <p:cNvPr id="97" name="Oval 3"/>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30</a:t>
            </a:r>
          </a:p>
        </p:txBody>
      </p:sp>
      <p:sp>
        <p:nvSpPr>
          <p:cNvPr id="98" name="Oval 32"/>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31</a:t>
            </a:r>
            <a:endParaRPr lang="en-GB" sz="4400" dirty="0"/>
          </a:p>
        </p:txBody>
      </p:sp>
      <p:sp>
        <p:nvSpPr>
          <p:cNvPr id="99" name="Oval 31"/>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32</a:t>
            </a:r>
            <a:endParaRPr lang="en-GB" sz="4400" dirty="0"/>
          </a:p>
        </p:txBody>
      </p:sp>
      <p:sp>
        <p:nvSpPr>
          <p:cNvPr id="100" name="Oval 30"/>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33</a:t>
            </a:r>
            <a:endParaRPr lang="en-GB" sz="4400" dirty="0"/>
          </a:p>
        </p:txBody>
      </p:sp>
      <p:sp>
        <p:nvSpPr>
          <p:cNvPr id="101" name="Oval 29"/>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34</a:t>
            </a:r>
            <a:endParaRPr lang="en-GB" sz="4400" dirty="0"/>
          </a:p>
        </p:txBody>
      </p:sp>
      <p:sp>
        <p:nvSpPr>
          <p:cNvPr id="102" name="Oval 28"/>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35</a:t>
            </a:r>
            <a:endParaRPr lang="en-GB" sz="4400" dirty="0"/>
          </a:p>
        </p:txBody>
      </p:sp>
      <p:sp>
        <p:nvSpPr>
          <p:cNvPr id="103" name="Oval 27"/>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36</a:t>
            </a:r>
            <a:endParaRPr lang="en-GB" sz="4400" dirty="0"/>
          </a:p>
        </p:txBody>
      </p:sp>
      <p:sp>
        <p:nvSpPr>
          <p:cNvPr id="104" name="Oval 26"/>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37</a:t>
            </a:r>
            <a:endParaRPr lang="en-GB" sz="4400" dirty="0"/>
          </a:p>
        </p:txBody>
      </p:sp>
      <p:sp>
        <p:nvSpPr>
          <p:cNvPr id="105" name="Oval 25"/>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38</a:t>
            </a:r>
            <a:endParaRPr lang="en-GB" sz="4400" dirty="0"/>
          </a:p>
        </p:txBody>
      </p:sp>
      <p:sp>
        <p:nvSpPr>
          <p:cNvPr id="106" name="Oval 24"/>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39</a:t>
            </a:r>
            <a:endParaRPr lang="en-GB" sz="4400" dirty="0"/>
          </a:p>
        </p:txBody>
      </p:sp>
      <p:sp>
        <p:nvSpPr>
          <p:cNvPr id="107" name="Oval 23"/>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40</a:t>
            </a:r>
            <a:endParaRPr lang="en-GB" sz="4400" dirty="0"/>
          </a:p>
        </p:txBody>
      </p:sp>
      <p:sp>
        <p:nvSpPr>
          <p:cNvPr id="108" name="Oval 22"/>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41</a:t>
            </a:r>
            <a:endParaRPr lang="en-GB" sz="4400" dirty="0"/>
          </a:p>
        </p:txBody>
      </p:sp>
      <p:sp>
        <p:nvSpPr>
          <p:cNvPr id="109" name="Oval 21"/>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42</a:t>
            </a:r>
            <a:endParaRPr lang="en-GB" sz="4400" dirty="0"/>
          </a:p>
        </p:txBody>
      </p:sp>
      <p:sp>
        <p:nvSpPr>
          <p:cNvPr id="110" name="Oval 20"/>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43</a:t>
            </a:r>
            <a:endParaRPr lang="en-GB" sz="4400" dirty="0"/>
          </a:p>
        </p:txBody>
      </p:sp>
      <p:sp>
        <p:nvSpPr>
          <p:cNvPr id="111" name="Oval 19"/>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44</a:t>
            </a:r>
            <a:endParaRPr lang="en-GB" sz="4400" dirty="0"/>
          </a:p>
        </p:txBody>
      </p:sp>
      <p:sp>
        <p:nvSpPr>
          <p:cNvPr id="112" name="Oval 18"/>
          <p:cNvSpPr>
            <a:spLocks noChangeArrowheads="1"/>
          </p:cNvSpPr>
          <p:nvPr/>
        </p:nvSpPr>
        <p:spPr bwMode="auto">
          <a:xfrm>
            <a:off x="3954463"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45</a:t>
            </a:r>
            <a:endParaRPr lang="en-GB" sz="4400" dirty="0"/>
          </a:p>
        </p:txBody>
      </p:sp>
      <p:sp>
        <p:nvSpPr>
          <p:cNvPr id="113" name="Oval 33"/>
          <p:cNvSpPr>
            <a:spLocks noChangeArrowheads="1"/>
          </p:cNvSpPr>
          <p:nvPr/>
        </p:nvSpPr>
        <p:spPr bwMode="auto">
          <a:xfrm>
            <a:off x="6549232"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a:t>End</a:t>
            </a:r>
          </a:p>
        </p:txBody>
      </p:sp>
      <p:sp>
        <p:nvSpPr>
          <p:cNvPr id="114" name="Oval 32"/>
          <p:cNvSpPr>
            <a:spLocks noChangeArrowheads="1"/>
          </p:cNvSpPr>
          <p:nvPr/>
        </p:nvSpPr>
        <p:spPr bwMode="auto">
          <a:xfrm>
            <a:off x="6549232"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a:t>
            </a:r>
          </a:p>
        </p:txBody>
      </p:sp>
      <p:sp>
        <p:nvSpPr>
          <p:cNvPr id="115" name="Oval 31"/>
          <p:cNvSpPr>
            <a:spLocks noChangeArrowheads="1"/>
          </p:cNvSpPr>
          <p:nvPr/>
        </p:nvSpPr>
        <p:spPr bwMode="auto">
          <a:xfrm>
            <a:off x="6549232"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a:t>
            </a:r>
          </a:p>
        </p:txBody>
      </p:sp>
      <p:sp>
        <p:nvSpPr>
          <p:cNvPr id="116" name="Oval 30"/>
          <p:cNvSpPr>
            <a:spLocks noChangeArrowheads="1"/>
          </p:cNvSpPr>
          <p:nvPr/>
        </p:nvSpPr>
        <p:spPr bwMode="auto">
          <a:xfrm>
            <a:off x="6549232"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3</a:t>
            </a:r>
          </a:p>
        </p:txBody>
      </p:sp>
      <p:sp>
        <p:nvSpPr>
          <p:cNvPr id="117" name="Oval 29"/>
          <p:cNvSpPr>
            <a:spLocks noChangeArrowheads="1"/>
          </p:cNvSpPr>
          <p:nvPr/>
        </p:nvSpPr>
        <p:spPr bwMode="auto">
          <a:xfrm>
            <a:off x="6549232"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4</a:t>
            </a:r>
          </a:p>
        </p:txBody>
      </p:sp>
      <p:sp>
        <p:nvSpPr>
          <p:cNvPr id="118" name="Oval 28"/>
          <p:cNvSpPr>
            <a:spLocks noChangeArrowheads="1"/>
          </p:cNvSpPr>
          <p:nvPr/>
        </p:nvSpPr>
        <p:spPr bwMode="auto">
          <a:xfrm>
            <a:off x="6549232"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5</a:t>
            </a:r>
          </a:p>
        </p:txBody>
      </p:sp>
      <p:sp>
        <p:nvSpPr>
          <p:cNvPr id="119" name="Oval 27"/>
          <p:cNvSpPr>
            <a:spLocks noChangeArrowheads="1"/>
          </p:cNvSpPr>
          <p:nvPr/>
        </p:nvSpPr>
        <p:spPr bwMode="auto">
          <a:xfrm>
            <a:off x="6549232"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6</a:t>
            </a:r>
          </a:p>
        </p:txBody>
      </p:sp>
      <p:sp>
        <p:nvSpPr>
          <p:cNvPr id="120" name="Oval 26"/>
          <p:cNvSpPr>
            <a:spLocks noChangeArrowheads="1"/>
          </p:cNvSpPr>
          <p:nvPr/>
        </p:nvSpPr>
        <p:spPr bwMode="auto">
          <a:xfrm>
            <a:off x="6549232"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7</a:t>
            </a:r>
          </a:p>
        </p:txBody>
      </p:sp>
      <p:sp>
        <p:nvSpPr>
          <p:cNvPr id="121" name="Oval 25"/>
          <p:cNvSpPr>
            <a:spLocks noChangeArrowheads="1"/>
          </p:cNvSpPr>
          <p:nvPr/>
        </p:nvSpPr>
        <p:spPr bwMode="auto">
          <a:xfrm>
            <a:off x="6549232"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8</a:t>
            </a:r>
          </a:p>
        </p:txBody>
      </p:sp>
      <p:sp>
        <p:nvSpPr>
          <p:cNvPr id="122" name="Oval 24"/>
          <p:cNvSpPr>
            <a:spLocks noChangeArrowheads="1"/>
          </p:cNvSpPr>
          <p:nvPr/>
        </p:nvSpPr>
        <p:spPr bwMode="auto">
          <a:xfrm>
            <a:off x="6549232"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9</a:t>
            </a:r>
          </a:p>
        </p:txBody>
      </p:sp>
      <p:sp>
        <p:nvSpPr>
          <p:cNvPr id="123" name="Oval 23"/>
          <p:cNvSpPr>
            <a:spLocks noChangeArrowheads="1"/>
          </p:cNvSpPr>
          <p:nvPr/>
        </p:nvSpPr>
        <p:spPr bwMode="auto">
          <a:xfrm>
            <a:off x="6549232"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10</a:t>
            </a:r>
          </a:p>
        </p:txBody>
      </p:sp>
      <p:sp>
        <p:nvSpPr>
          <p:cNvPr id="124" name="Oval 22"/>
          <p:cNvSpPr>
            <a:spLocks noChangeArrowheads="1"/>
          </p:cNvSpPr>
          <p:nvPr/>
        </p:nvSpPr>
        <p:spPr bwMode="auto">
          <a:xfrm>
            <a:off x="6549232"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11</a:t>
            </a:r>
          </a:p>
        </p:txBody>
      </p:sp>
      <p:sp>
        <p:nvSpPr>
          <p:cNvPr id="125" name="Oval 21"/>
          <p:cNvSpPr>
            <a:spLocks noChangeArrowheads="1"/>
          </p:cNvSpPr>
          <p:nvPr/>
        </p:nvSpPr>
        <p:spPr bwMode="auto">
          <a:xfrm>
            <a:off x="6549232"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12</a:t>
            </a:r>
          </a:p>
        </p:txBody>
      </p:sp>
      <p:sp>
        <p:nvSpPr>
          <p:cNvPr id="126" name="Oval 20"/>
          <p:cNvSpPr>
            <a:spLocks noChangeArrowheads="1"/>
          </p:cNvSpPr>
          <p:nvPr/>
        </p:nvSpPr>
        <p:spPr bwMode="auto">
          <a:xfrm>
            <a:off x="6549232"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13</a:t>
            </a:r>
          </a:p>
        </p:txBody>
      </p:sp>
      <p:sp>
        <p:nvSpPr>
          <p:cNvPr id="127" name="Oval 19"/>
          <p:cNvSpPr>
            <a:spLocks noChangeArrowheads="1"/>
          </p:cNvSpPr>
          <p:nvPr/>
        </p:nvSpPr>
        <p:spPr bwMode="auto">
          <a:xfrm>
            <a:off x="6549232"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14</a:t>
            </a:r>
          </a:p>
        </p:txBody>
      </p:sp>
      <p:sp>
        <p:nvSpPr>
          <p:cNvPr id="128" name="Oval 18"/>
          <p:cNvSpPr>
            <a:spLocks noChangeArrowheads="1"/>
          </p:cNvSpPr>
          <p:nvPr/>
        </p:nvSpPr>
        <p:spPr bwMode="auto">
          <a:xfrm>
            <a:off x="6549232"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15</a:t>
            </a:r>
          </a:p>
        </p:txBody>
      </p:sp>
      <p:sp>
        <p:nvSpPr>
          <p:cNvPr id="129" name="Oval 17"/>
          <p:cNvSpPr>
            <a:spLocks noChangeArrowheads="1"/>
          </p:cNvSpPr>
          <p:nvPr/>
        </p:nvSpPr>
        <p:spPr bwMode="auto">
          <a:xfrm>
            <a:off x="6549232"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16</a:t>
            </a:r>
          </a:p>
        </p:txBody>
      </p:sp>
      <p:sp>
        <p:nvSpPr>
          <p:cNvPr id="130" name="Oval 16"/>
          <p:cNvSpPr>
            <a:spLocks noChangeArrowheads="1"/>
          </p:cNvSpPr>
          <p:nvPr/>
        </p:nvSpPr>
        <p:spPr bwMode="auto">
          <a:xfrm>
            <a:off x="6549232"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17</a:t>
            </a:r>
          </a:p>
        </p:txBody>
      </p:sp>
      <p:sp>
        <p:nvSpPr>
          <p:cNvPr id="131" name="Oval 15"/>
          <p:cNvSpPr>
            <a:spLocks noChangeArrowheads="1"/>
          </p:cNvSpPr>
          <p:nvPr/>
        </p:nvSpPr>
        <p:spPr bwMode="auto">
          <a:xfrm>
            <a:off x="6549232"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18</a:t>
            </a:r>
          </a:p>
        </p:txBody>
      </p:sp>
      <p:sp>
        <p:nvSpPr>
          <p:cNvPr id="132" name="Oval 14"/>
          <p:cNvSpPr>
            <a:spLocks noChangeArrowheads="1"/>
          </p:cNvSpPr>
          <p:nvPr/>
        </p:nvSpPr>
        <p:spPr bwMode="auto">
          <a:xfrm>
            <a:off x="6549232"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19</a:t>
            </a:r>
          </a:p>
        </p:txBody>
      </p:sp>
      <p:sp>
        <p:nvSpPr>
          <p:cNvPr id="133" name="Oval 13"/>
          <p:cNvSpPr>
            <a:spLocks noChangeArrowheads="1"/>
          </p:cNvSpPr>
          <p:nvPr/>
        </p:nvSpPr>
        <p:spPr bwMode="auto">
          <a:xfrm>
            <a:off x="6549232"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20</a:t>
            </a:r>
          </a:p>
        </p:txBody>
      </p:sp>
      <p:sp>
        <p:nvSpPr>
          <p:cNvPr id="134" name="Oval 12"/>
          <p:cNvSpPr>
            <a:spLocks noChangeArrowheads="1"/>
          </p:cNvSpPr>
          <p:nvPr/>
        </p:nvSpPr>
        <p:spPr bwMode="auto">
          <a:xfrm>
            <a:off x="6549232"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21</a:t>
            </a:r>
          </a:p>
        </p:txBody>
      </p:sp>
      <p:sp>
        <p:nvSpPr>
          <p:cNvPr id="135" name="Oval 11"/>
          <p:cNvSpPr>
            <a:spLocks noChangeArrowheads="1"/>
          </p:cNvSpPr>
          <p:nvPr/>
        </p:nvSpPr>
        <p:spPr bwMode="auto">
          <a:xfrm>
            <a:off x="6549232"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22</a:t>
            </a:r>
          </a:p>
        </p:txBody>
      </p:sp>
      <p:sp>
        <p:nvSpPr>
          <p:cNvPr id="136" name="Oval 10"/>
          <p:cNvSpPr>
            <a:spLocks noChangeArrowheads="1"/>
          </p:cNvSpPr>
          <p:nvPr/>
        </p:nvSpPr>
        <p:spPr bwMode="auto">
          <a:xfrm>
            <a:off x="6549232"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23</a:t>
            </a:r>
          </a:p>
        </p:txBody>
      </p:sp>
      <p:sp>
        <p:nvSpPr>
          <p:cNvPr id="137" name="Oval 9"/>
          <p:cNvSpPr>
            <a:spLocks noChangeArrowheads="1"/>
          </p:cNvSpPr>
          <p:nvPr/>
        </p:nvSpPr>
        <p:spPr bwMode="auto">
          <a:xfrm>
            <a:off x="6549232"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24</a:t>
            </a:r>
          </a:p>
        </p:txBody>
      </p:sp>
      <p:sp>
        <p:nvSpPr>
          <p:cNvPr id="138" name="Oval 8"/>
          <p:cNvSpPr>
            <a:spLocks noChangeArrowheads="1"/>
          </p:cNvSpPr>
          <p:nvPr/>
        </p:nvSpPr>
        <p:spPr bwMode="auto">
          <a:xfrm>
            <a:off x="6549232"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25</a:t>
            </a:r>
          </a:p>
        </p:txBody>
      </p:sp>
      <p:sp>
        <p:nvSpPr>
          <p:cNvPr id="139" name="Oval 7"/>
          <p:cNvSpPr>
            <a:spLocks noChangeArrowheads="1"/>
          </p:cNvSpPr>
          <p:nvPr/>
        </p:nvSpPr>
        <p:spPr bwMode="auto">
          <a:xfrm>
            <a:off x="6549232"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26</a:t>
            </a:r>
          </a:p>
        </p:txBody>
      </p:sp>
      <p:sp>
        <p:nvSpPr>
          <p:cNvPr id="140" name="Oval 6"/>
          <p:cNvSpPr>
            <a:spLocks noChangeArrowheads="1"/>
          </p:cNvSpPr>
          <p:nvPr/>
        </p:nvSpPr>
        <p:spPr bwMode="auto">
          <a:xfrm>
            <a:off x="6549232"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27</a:t>
            </a:r>
          </a:p>
        </p:txBody>
      </p:sp>
      <p:sp>
        <p:nvSpPr>
          <p:cNvPr id="141" name="Oval 5"/>
          <p:cNvSpPr>
            <a:spLocks noChangeArrowheads="1"/>
          </p:cNvSpPr>
          <p:nvPr/>
        </p:nvSpPr>
        <p:spPr bwMode="auto">
          <a:xfrm>
            <a:off x="6549232"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28</a:t>
            </a:r>
          </a:p>
        </p:txBody>
      </p:sp>
      <p:sp>
        <p:nvSpPr>
          <p:cNvPr id="142" name="Oval 4"/>
          <p:cNvSpPr>
            <a:spLocks noChangeArrowheads="1"/>
          </p:cNvSpPr>
          <p:nvPr/>
        </p:nvSpPr>
        <p:spPr bwMode="auto">
          <a:xfrm>
            <a:off x="6549232"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29</a:t>
            </a:r>
          </a:p>
        </p:txBody>
      </p:sp>
      <p:sp>
        <p:nvSpPr>
          <p:cNvPr id="143" name="Oval 3"/>
          <p:cNvSpPr>
            <a:spLocks noChangeArrowheads="1"/>
          </p:cNvSpPr>
          <p:nvPr/>
        </p:nvSpPr>
        <p:spPr bwMode="auto">
          <a:xfrm>
            <a:off x="6549232" y="2024844"/>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30</a:t>
            </a:r>
          </a:p>
        </p:txBody>
      </p:sp>
      <p:sp>
        <p:nvSpPr>
          <p:cNvPr id="144" name="Oval 33"/>
          <p:cNvSpPr>
            <a:spLocks noChangeArrowheads="1"/>
          </p:cNvSpPr>
          <p:nvPr/>
        </p:nvSpPr>
        <p:spPr bwMode="auto">
          <a:xfrm>
            <a:off x="1359694"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a:t>End</a:t>
            </a:r>
          </a:p>
        </p:txBody>
      </p:sp>
      <p:sp>
        <p:nvSpPr>
          <p:cNvPr id="145" name="Oval 32"/>
          <p:cNvSpPr>
            <a:spLocks noChangeArrowheads="1"/>
          </p:cNvSpPr>
          <p:nvPr/>
        </p:nvSpPr>
        <p:spPr bwMode="auto">
          <a:xfrm>
            <a:off x="1359694"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a:t>
            </a:r>
          </a:p>
        </p:txBody>
      </p:sp>
      <p:sp>
        <p:nvSpPr>
          <p:cNvPr id="146" name="Oval 31"/>
          <p:cNvSpPr>
            <a:spLocks noChangeArrowheads="1"/>
          </p:cNvSpPr>
          <p:nvPr/>
        </p:nvSpPr>
        <p:spPr bwMode="auto">
          <a:xfrm>
            <a:off x="1359694"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a:t>
            </a:r>
          </a:p>
        </p:txBody>
      </p:sp>
      <p:sp>
        <p:nvSpPr>
          <p:cNvPr id="147" name="Oval 30"/>
          <p:cNvSpPr>
            <a:spLocks noChangeArrowheads="1"/>
          </p:cNvSpPr>
          <p:nvPr/>
        </p:nvSpPr>
        <p:spPr bwMode="auto">
          <a:xfrm>
            <a:off x="1359694"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3</a:t>
            </a:r>
          </a:p>
        </p:txBody>
      </p:sp>
      <p:sp>
        <p:nvSpPr>
          <p:cNvPr id="148" name="Oval 29"/>
          <p:cNvSpPr>
            <a:spLocks noChangeArrowheads="1"/>
          </p:cNvSpPr>
          <p:nvPr/>
        </p:nvSpPr>
        <p:spPr bwMode="auto">
          <a:xfrm>
            <a:off x="1359694"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4</a:t>
            </a:r>
          </a:p>
        </p:txBody>
      </p:sp>
      <p:sp>
        <p:nvSpPr>
          <p:cNvPr id="149" name="Oval 28"/>
          <p:cNvSpPr>
            <a:spLocks noChangeArrowheads="1"/>
          </p:cNvSpPr>
          <p:nvPr/>
        </p:nvSpPr>
        <p:spPr bwMode="auto">
          <a:xfrm>
            <a:off x="1359694"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5</a:t>
            </a:r>
          </a:p>
        </p:txBody>
      </p:sp>
      <p:sp>
        <p:nvSpPr>
          <p:cNvPr id="150" name="Oval 27"/>
          <p:cNvSpPr>
            <a:spLocks noChangeArrowheads="1"/>
          </p:cNvSpPr>
          <p:nvPr/>
        </p:nvSpPr>
        <p:spPr bwMode="auto">
          <a:xfrm>
            <a:off x="1359694"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6</a:t>
            </a:r>
          </a:p>
        </p:txBody>
      </p:sp>
      <p:sp>
        <p:nvSpPr>
          <p:cNvPr id="151" name="Oval 26"/>
          <p:cNvSpPr>
            <a:spLocks noChangeArrowheads="1"/>
          </p:cNvSpPr>
          <p:nvPr/>
        </p:nvSpPr>
        <p:spPr bwMode="auto">
          <a:xfrm>
            <a:off x="1359694"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7</a:t>
            </a:r>
          </a:p>
        </p:txBody>
      </p:sp>
      <p:sp>
        <p:nvSpPr>
          <p:cNvPr id="152" name="Oval 25"/>
          <p:cNvSpPr>
            <a:spLocks noChangeArrowheads="1"/>
          </p:cNvSpPr>
          <p:nvPr/>
        </p:nvSpPr>
        <p:spPr bwMode="auto">
          <a:xfrm>
            <a:off x="1359694"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8</a:t>
            </a:r>
          </a:p>
        </p:txBody>
      </p:sp>
      <p:sp>
        <p:nvSpPr>
          <p:cNvPr id="153" name="Oval 24"/>
          <p:cNvSpPr>
            <a:spLocks noChangeArrowheads="1"/>
          </p:cNvSpPr>
          <p:nvPr/>
        </p:nvSpPr>
        <p:spPr bwMode="auto">
          <a:xfrm>
            <a:off x="1359694"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9</a:t>
            </a:r>
          </a:p>
        </p:txBody>
      </p:sp>
      <p:sp>
        <p:nvSpPr>
          <p:cNvPr id="154" name="Oval 23"/>
          <p:cNvSpPr>
            <a:spLocks noChangeArrowheads="1"/>
          </p:cNvSpPr>
          <p:nvPr/>
        </p:nvSpPr>
        <p:spPr bwMode="auto">
          <a:xfrm>
            <a:off x="1359694"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10</a:t>
            </a:r>
          </a:p>
        </p:txBody>
      </p:sp>
      <p:sp>
        <p:nvSpPr>
          <p:cNvPr id="155" name="Oval 22"/>
          <p:cNvSpPr>
            <a:spLocks noChangeArrowheads="1"/>
          </p:cNvSpPr>
          <p:nvPr/>
        </p:nvSpPr>
        <p:spPr bwMode="auto">
          <a:xfrm>
            <a:off x="1359694"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11</a:t>
            </a:r>
          </a:p>
        </p:txBody>
      </p:sp>
      <p:sp>
        <p:nvSpPr>
          <p:cNvPr id="156" name="Oval 21"/>
          <p:cNvSpPr>
            <a:spLocks noChangeArrowheads="1"/>
          </p:cNvSpPr>
          <p:nvPr/>
        </p:nvSpPr>
        <p:spPr bwMode="auto">
          <a:xfrm>
            <a:off x="1359694"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12</a:t>
            </a:r>
          </a:p>
        </p:txBody>
      </p:sp>
      <p:sp>
        <p:nvSpPr>
          <p:cNvPr id="157" name="Oval 20"/>
          <p:cNvSpPr>
            <a:spLocks noChangeArrowheads="1"/>
          </p:cNvSpPr>
          <p:nvPr/>
        </p:nvSpPr>
        <p:spPr bwMode="auto">
          <a:xfrm>
            <a:off x="1359694"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13</a:t>
            </a:r>
          </a:p>
        </p:txBody>
      </p:sp>
      <p:sp>
        <p:nvSpPr>
          <p:cNvPr id="158" name="Oval 19"/>
          <p:cNvSpPr>
            <a:spLocks noChangeArrowheads="1"/>
          </p:cNvSpPr>
          <p:nvPr/>
        </p:nvSpPr>
        <p:spPr bwMode="auto">
          <a:xfrm>
            <a:off x="1359694"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14</a:t>
            </a:r>
          </a:p>
        </p:txBody>
      </p:sp>
      <p:sp>
        <p:nvSpPr>
          <p:cNvPr id="159" name="Oval 18"/>
          <p:cNvSpPr>
            <a:spLocks noChangeArrowheads="1"/>
          </p:cNvSpPr>
          <p:nvPr/>
        </p:nvSpPr>
        <p:spPr bwMode="auto">
          <a:xfrm>
            <a:off x="1359694"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15</a:t>
            </a:r>
          </a:p>
        </p:txBody>
      </p:sp>
      <p:sp>
        <p:nvSpPr>
          <p:cNvPr id="160" name="Oval 17"/>
          <p:cNvSpPr>
            <a:spLocks noChangeArrowheads="1"/>
          </p:cNvSpPr>
          <p:nvPr/>
        </p:nvSpPr>
        <p:spPr bwMode="auto">
          <a:xfrm>
            <a:off x="1359694"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16</a:t>
            </a:r>
          </a:p>
        </p:txBody>
      </p:sp>
      <p:sp>
        <p:nvSpPr>
          <p:cNvPr id="161" name="Oval 16"/>
          <p:cNvSpPr>
            <a:spLocks noChangeArrowheads="1"/>
          </p:cNvSpPr>
          <p:nvPr/>
        </p:nvSpPr>
        <p:spPr bwMode="auto">
          <a:xfrm>
            <a:off x="1359694"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17</a:t>
            </a:r>
          </a:p>
        </p:txBody>
      </p:sp>
      <p:sp>
        <p:nvSpPr>
          <p:cNvPr id="162" name="Oval 15"/>
          <p:cNvSpPr>
            <a:spLocks noChangeArrowheads="1"/>
          </p:cNvSpPr>
          <p:nvPr/>
        </p:nvSpPr>
        <p:spPr bwMode="auto">
          <a:xfrm>
            <a:off x="1359694"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18</a:t>
            </a:r>
          </a:p>
        </p:txBody>
      </p:sp>
      <p:sp>
        <p:nvSpPr>
          <p:cNvPr id="163" name="Oval 14"/>
          <p:cNvSpPr>
            <a:spLocks noChangeArrowheads="1"/>
          </p:cNvSpPr>
          <p:nvPr/>
        </p:nvSpPr>
        <p:spPr bwMode="auto">
          <a:xfrm>
            <a:off x="1359694"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19</a:t>
            </a:r>
          </a:p>
        </p:txBody>
      </p:sp>
      <p:sp>
        <p:nvSpPr>
          <p:cNvPr id="164" name="Oval 13"/>
          <p:cNvSpPr>
            <a:spLocks noChangeArrowheads="1"/>
          </p:cNvSpPr>
          <p:nvPr/>
        </p:nvSpPr>
        <p:spPr bwMode="auto">
          <a:xfrm>
            <a:off x="1359694"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20</a:t>
            </a:r>
          </a:p>
        </p:txBody>
      </p:sp>
      <p:sp>
        <p:nvSpPr>
          <p:cNvPr id="165" name="Oval 33"/>
          <p:cNvSpPr>
            <a:spLocks noChangeArrowheads="1"/>
          </p:cNvSpPr>
          <p:nvPr/>
        </p:nvSpPr>
        <p:spPr bwMode="auto">
          <a:xfrm>
            <a:off x="3954463"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a:t>End</a:t>
            </a:r>
          </a:p>
        </p:txBody>
      </p:sp>
      <p:sp>
        <p:nvSpPr>
          <p:cNvPr id="166" name="Oval 32"/>
          <p:cNvSpPr>
            <a:spLocks noChangeArrowheads="1"/>
          </p:cNvSpPr>
          <p:nvPr/>
        </p:nvSpPr>
        <p:spPr bwMode="auto">
          <a:xfrm>
            <a:off x="3954463"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a:t>
            </a:r>
          </a:p>
        </p:txBody>
      </p:sp>
      <p:sp>
        <p:nvSpPr>
          <p:cNvPr id="167" name="Oval 31"/>
          <p:cNvSpPr>
            <a:spLocks noChangeArrowheads="1"/>
          </p:cNvSpPr>
          <p:nvPr/>
        </p:nvSpPr>
        <p:spPr bwMode="auto">
          <a:xfrm>
            <a:off x="3954463"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a:t>
            </a:r>
          </a:p>
        </p:txBody>
      </p:sp>
      <p:sp>
        <p:nvSpPr>
          <p:cNvPr id="168" name="Oval 30"/>
          <p:cNvSpPr>
            <a:spLocks noChangeArrowheads="1"/>
          </p:cNvSpPr>
          <p:nvPr/>
        </p:nvSpPr>
        <p:spPr bwMode="auto">
          <a:xfrm>
            <a:off x="3954463"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3</a:t>
            </a:r>
          </a:p>
        </p:txBody>
      </p:sp>
      <p:sp>
        <p:nvSpPr>
          <p:cNvPr id="169" name="Oval 29"/>
          <p:cNvSpPr>
            <a:spLocks noChangeArrowheads="1"/>
          </p:cNvSpPr>
          <p:nvPr/>
        </p:nvSpPr>
        <p:spPr bwMode="auto">
          <a:xfrm>
            <a:off x="3954463"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4</a:t>
            </a:r>
          </a:p>
        </p:txBody>
      </p:sp>
      <p:sp>
        <p:nvSpPr>
          <p:cNvPr id="170" name="Oval 28"/>
          <p:cNvSpPr>
            <a:spLocks noChangeArrowheads="1"/>
          </p:cNvSpPr>
          <p:nvPr/>
        </p:nvSpPr>
        <p:spPr bwMode="auto">
          <a:xfrm>
            <a:off x="3954463"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5</a:t>
            </a:r>
          </a:p>
        </p:txBody>
      </p:sp>
      <p:sp>
        <p:nvSpPr>
          <p:cNvPr id="171" name="Oval 27"/>
          <p:cNvSpPr>
            <a:spLocks noChangeArrowheads="1"/>
          </p:cNvSpPr>
          <p:nvPr/>
        </p:nvSpPr>
        <p:spPr bwMode="auto">
          <a:xfrm>
            <a:off x="3954463"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6</a:t>
            </a:r>
          </a:p>
        </p:txBody>
      </p:sp>
      <p:sp>
        <p:nvSpPr>
          <p:cNvPr id="172" name="Oval 26"/>
          <p:cNvSpPr>
            <a:spLocks noChangeArrowheads="1"/>
          </p:cNvSpPr>
          <p:nvPr/>
        </p:nvSpPr>
        <p:spPr bwMode="auto">
          <a:xfrm>
            <a:off x="3954463"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7</a:t>
            </a:r>
          </a:p>
        </p:txBody>
      </p:sp>
      <p:sp>
        <p:nvSpPr>
          <p:cNvPr id="173" name="Oval 25"/>
          <p:cNvSpPr>
            <a:spLocks noChangeArrowheads="1"/>
          </p:cNvSpPr>
          <p:nvPr/>
        </p:nvSpPr>
        <p:spPr bwMode="auto">
          <a:xfrm>
            <a:off x="3954463"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8</a:t>
            </a:r>
          </a:p>
        </p:txBody>
      </p:sp>
      <p:sp>
        <p:nvSpPr>
          <p:cNvPr id="174" name="Oval 24"/>
          <p:cNvSpPr>
            <a:spLocks noChangeArrowheads="1"/>
          </p:cNvSpPr>
          <p:nvPr/>
        </p:nvSpPr>
        <p:spPr bwMode="auto">
          <a:xfrm>
            <a:off x="3954463"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9</a:t>
            </a:r>
          </a:p>
        </p:txBody>
      </p:sp>
      <p:sp>
        <p:nvSpPr>
          <p:cNvPr id="175" name="Oval 23"/>
          <p:cNvSpPr>
            <a:spLocks noChangeArrowheads="1"/>
          </p:cNvSpPr>
          <p:nvPr/>
        </p:nvSpPr>
        <p:spPr bwMode="auto">
          <a:xfrm>
            <a:off x="3954463"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10</a:t>
            </a:r>
          </a:p>
        </p:txBody>
      </p:sp>
      <p:sp>
        <p:nvSpPr>
          <p:cNvPr id="176" name="Oval 22"/>
          <p:cNvSpPr>
            <a:spLocks noChangeArrowheads="1"/>
          </p:cNvSpPr>
          <p:nvPr/>
        </p:nvSpPr>
        <p:spPr bwMode="auto">
          <a:xfrm>
            <a:off x="3954463"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11</a:t>
            </a:r>
          </a:p>
        </p:txBody>
      </p:sp>
      <p:sp>
        <p:nvSpPr>
          <p:cNvPr id="177" name="Oval 21"/>
          <p:cNvSpPr>
            <a:spLocks noChangeArrowheads="1"/>
          </p:cNvSpPr>
          <p:nvPr/>
        </p:nvSpPr>
        <p:spPr bwMode="auto">
          <a:xfrm>
            <a:off x="3954463"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12</a:t>
            </a:r>
          </a:p>
        </p:txBody>
      </p:sp>
      <p:sp>
        <p:nvSpPr>
          <p:cNvPr id="178" name="Oval 20"/>
          <p:cNvSpPr>
            <a:spLocks noChangeArrowheads="1"/>
          </p:cNvSpPr>
          <p:nvPr/>
        </p:nvSpPr>
        <p:spPr bwMode="auto">
          <a:xfrm>
            <a:off x="3954463"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13</a:t>
            </a:r>
          </a:p>
        </p:txBody>
      </p:sp>
      <p:sp>
        <p:nvSpPr>
          <p:cNvPr id="179" name="Oval 19"/>
          <p:cNvSpPr>
            <a:spLocks noChangeArrowheads="1"/>
          </p:cNvSpPr>
          <p:nvPr/>
        </p:nvSpPr>
        <p:spPr bwMode="auto">
          <a:xfrm>
            <a:off x="3954463"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14</a:t>
            </a:r>
          </a:p>
        </p:txBody>
      </p:sp>
      <p:sp>
        <p:nvSpPr>
          <p:cNvPr id="180" name="Oval 18"/>
          <p:cNvSpPr>
            <a:spLocks noChangeArrowheads="1"/>
          </p:cNvSpPr>
          <p:nvPr/>
        </p:nvSpPr>
        <p:spPr bwMode="auto">
          <a:xfrm>
            <a:off x="3954463"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a:t>15</a:t>
            </a:r>
          </a:p>
        </p:txBody>
      </p:sp>
      <p:sp>
        <p:nvSpPr>
          <p:cNvPr id="181" name="Oval 180"/>
          <p:cNvSpPr>
            <a:spLocks noChangeArrowheads="1"/>
          </p:cNvSpPr>
          <p:nvPr/>
        </p:nvSpPr>
        <p:spPr bwMode="auto">
          <a:xfrm>
            <a:off x="6549232"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End</a:t>
            </a:r>
          </a:p>
        </p:txBody>
      </p:sp>
      <p:sp>
        <p:nvSpPr>
          <p:cNvPr id="182" name="Oval 181"/>
          <p:cNvSpPr>
            <a:spLocks noChangeArrowheads="1"/>
          </p:cNvSpPr>
          <p:nvPr/>
        </p:nvSpPr>
        <p:spPr bwMode="auto">
          <a:xfrm>
            <a:off x="6549232"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a:t>
            </a:r>
          </a:p>
        </p:txBody>
      </p:sp>
      <p:sp>
        <p:nvSpPr>
          <p:cNvPr id="183" name="Oval 182"/>
          <p:cNvSpPr>
            <a:spLocks noChangeArrowheads="1"/>
          </p:cNvSpPr>
          <p:nvPr/>
        </p:nvSpPr>
        <p:spPr bwMode="auto">
          <a:xfrm>
            <a:off x="6549232"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a:t>
            </a:r>
          </a:p>
        </p:txBody>
      </p:sp>
      <p:sp>
        <p:nvSpPr>
          <p:cNvPr id="184" name="Oval 183"/>
          <p:cNvSpPr>
            <a:spLocks noChangeArrowheads="1"/>
          </p:cNvSpPr>
          <p:nvPr/>
        </p:nvSpPr>
        <p:spPr bwMode="auto">
          <a:xfrm>
            <a:off x="6549232"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3</a:t>
            </a:r>
          </a:p>
        </p:txBody>
      </p:sp>
      <p:sp>
        <p:nvSpPr>
          <p:cNvPr id="185" name="Oval 184"/>
          <p:cNvSpPr>
            <a:spLocks noChangeArrowheads="1"/>
          </p:cNvSpPr>
          <p:nvPr/>
        </p:nvSpPr>
        <p:spPr bwMode="auto">
          <a:xfrm>
            <a:off x="6549232"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4</a:t>
            </a:r>
          </a:p>
        </p:txBody>
      </p:sp>
      <p:sp>
        <p:nvSpPr>
          <p:cNvPr id="186" name="Oval 185"/>
          <p:cNvSpPr>
            <a:spLocks noChangeArrowheads="1"/>
          </p:cNvSpPr>
          <p:nvPr/>
        </p:nvSpPr>
        <p:spPr bwMode="auto">
          <a:xfrm>
            <a:off x="6549232"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5</a:t>
            </a:r>
          </a:p>
        </p:txBody>
      </p:sp>
      <p:sp>
        <p:nvSpPr>
          <p:cNvPr id="187" name="Oval 186"/>
          <p:cNvSpPr>
            <a:spLocks noChangeArrowheads="1"/>
          </p:cNvSpPr>
          <p:nvPr/>
        </p:nvSpPr>
        <p:spPr bwMode="auto">
          <a:xfrm>
            <a:off x="6549232"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6</a:t>
            </a:r>
          </a:p>
        </p:txBody>
      </p:sp>
      <p:sp>
        <p:nvSpPr>
          <p:cNvPr id="188" name="Oval 187"/>
          <p:cNvSpPr>
            <a:spLocks noChangeArrowheads="1"/>
          </p:cNvSpPr>
          <p:nvPr/>
        </p:nvSpPr>
        <p:spPr bwMode="auto">
          <a:xfrm>
            <a:off x="6549232"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7</a:t>
            </a:r>
          </a:p>
        </p:txBody>
      </p:sp>
      <p:sp>
        <p:nvSpPr>
          <p:cNvPr id="189" name="Oval 188"/>
          <p:cNvSpPr>
            <a:spLocks noChangeArrowheads="1"/>
          </p:cNvSpPr>
          <p:nvPr/>
        </p:nvSpPr>
        <p:spPr bwMode="auto">
          <a:xfrm>
            <a:off x="6549232"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8</a:t>
            </a:r>
          </a:p>
        </p:txBody>
      </p:sp>
      <p:sp>
        <p:nvSpPr>
          <p:cNvPr id="190" name="Oval 189"/>
          <p:cNvSpPr>
            <a:spLocks noChangeArrowheads="1"/>
          </p:cNvSpPr>
          <p:nvPr/>
        </p:nvSpPr>
        <p:spPr bwMode="auto">
          <a:xfrm>
            <a:off x="6549232"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9</a:t>
            </a:r>
          </a:p>
        </p:txBody>
      </p:sp>
      <p:sp>
        <p:nvSpPr>
          <p:cNvPr id="191" name="Oval 2"/>
          <p:cNvSpPr>
            <a:spLocks noChangeArrowheads="1"/>
          </p:cNvSpPr>
          <p:nvPr/>
        </p:nvSpPr>
        <p:spPr bwMode="auto">
          <a:xfrm>
            <a:off x="6549232" y="4138141"/>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smtClean="0"/>
              <a:t>10</a:t>
            </a:r>
            <a:endParaRPr lang="en-GB" sz="4400" dirty="0"/>
          </a:p>
        </p:txBody>
      </p:sp>
    </p:spTree>
    <p:custDataLst>
      <p:tags r:id="rId1"/>
    </p:custData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6"/>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hidden"/>
                                      </p:to>
                                    </p:set>
                                  </p:childTnLst>
                                </p:cTn>
                              </p:par>
                            </p:childTnLst>
                          </p:cTn>
                        </p:par>
                        <p:par>
                          <p:cTn id="7" fill="hold">
                            <p:stCondLst>
                              <p:cond delay="0"/>
                            </p:stCondLst>
                            <p:childTnLst>
                              <p:par>
                                <p:cTn id="8" presetID="1" presetClass="exit" presetSubtype="0" fill="hold" grpId="0" nodeType="afterEffect">
                                  <p:stCondLst>
                                    <p:cond delay="1000"/>
                                  </p:stCondLst>
                                  <p:childTnLst>
                                    <p:set>
                                      <p:cBhvr>
                                        <p:cTn id="9" dur="1" fill="hold">
                                          <p:stCondLst>
                                            <p:cond delay="0"/>
                                          </p:stCondLst>
                                        </p:cTn>
                                        <p:tgtEl>
                                          <p:spTgt spid="65"/>
                                        </p:tgtEl>
                                        <p:attrNameLst>
                                          <p:attrName>style.visibility</p:attrName>
                                        </p:attrNameLst>
                                      </p:cBhvr>
                                      <p:to>
                                        <p:strVal val="hidden"/>
                                      </p:to>
                                    </p:set>
                                  </p:childTnLst>
                                </p:cTn>
                              </p:par>
                            </p:childTnLst>
                          </p:cTn>
                        </p:par>
                        <p:par>
                          <p:cTn id="10" fill="hold">
                            <p:stCondLst>
                              <p:cond delay="1000"/>
                            </p:stCondLst>
                            <p:childTnLst>
                              <p:par>
                                <p:cTn id="11" presetID="1" presetClass="exit" presetSubtype="0" fill="hold" grpId="0" nodeType="afterEffect">
                                  <p:stCondLst>
                                    <p:cond delay="1000"/>
                                  </p:stCondLst>
                                  <p:childTnLst>
                                    <p:set>
                                      <p:cBhvr>
                                        <p:cTn id="12" dur="1" fill="hold">
                                          <p:stCondLst>
                                            <p:cond delay="0"/>
                                          </p:stCondLst>
                                        </p:cTn>
                                        <p:tgtEl>
                                          <p:spTgt spid="64"/>
                                        </p:tgtEl>
                                        <p:attrNameLst>
                                          <p:attrName>style.visibility</p:attrName>
                                        </p:attrNameLst>
                                      </p:cBhvr>
                                      <p:to>
                                        <p:strVal val="hidden"/>
                                      </p:to>
                                    </p:set>
                                  </p:childTnLst>
                                </p:cTn>
                              </p:par>
                            </p:childTnLst>
                          </p:cTn>
                        </p:par>
                        <p:par>
                          <p:cTn id="13" fill="hold">
                            <p:stCondLst>
                              <p:cond delay="2000"/>
                            </p:stCondLst>
                            <p:childTnLst>
                              <p:par>
                                <p:cTn id="14" presetID="1" presetClass="exit" presetSubtype="0" fill="hold" grpId="0" nodeType="afterEffect">
                                  <p:stCondLst>
                                    <p:cond delay="1000"/>
                                  </p:stCondLst>
                                  <p:childTnLst>
                                    <p:set>
                                      <p:cBhvr>
                                        <p:cTn id="15" dur="1" fill="hold">
                                          <p:stCondLst>
                                            <p:cond delay="0"/>
                                          </p:stCondLst>
                                        </p:cTn>
                                        <p:tgtEl>
                                          <p:spTgt spid="63"/>
                                        </p:tgtEl>
                                        <p:attrNameLst>
                                          <p:attrName>style.visibility</p:attrName>
                                        </p:attrNameLst>
                                      </p:cBhvr>
                                      <p:to>
                                        <p:strVal val="hidden"/>
                                      </p:to>
                                    </p:set>
                                  </p:childTnLst>
                                </p:cTn>
                              </p:par>
                            </p:childTnLst>
                          </p:cTn>
                        </p:par>
                        <p:par>
                          <p:cTn id="16" fill="hold">
                            <p:stCondLst>
                              <p:cond delay="3000"/>
                            </p:stCondLst>
                            <p:childTnLst>
                              <p:par>
                                <p:cTn id="17" presetID="1" presetClass="exit" presetSubtype="0" fill="hold" grpId="0" nodeType="afterEffect">
                                  <p:stCondLst>
                                    <p:cond delay="1000"/>
                                  </p:stCondLst>
                                  <p:childTnLst>
                                    <p:set>
                                      <p:cBhvr>
                                        <p:cTn id="18" dur="1" fill="hold">
                                          <p:stCondLst>
                                            <p:cond delay="0"/>
                                          </p:stCondLst>
                                        </p:cTn>
                                        <p:tgtEl>
                                          <p:spTgt spid="62"/>
                                        </p:tgtEl>
                                        <p:attrNameLst>
                                          <p:attrName>style.visibility</p:attrName>
                                        </p:attrNameLst>
                                      </p:cBhvr>
                                      <p:to>
                                        <p:strVal val="hidden"/>
                                      </p:to>
                                    </p:set>
                                  </p:childTnLst>
                                </p:cTn>
                              </p:par>
                            </p:childTnLst>
                          </p:cTn>
                        </p:par>
                        <p:par>
                          <p:cTn id="19" fill="hold">
                            <p:stCondLst>
                              <p:cond delay="4000"/>
                            </p:stCondLst>
                            <p:childTnLst>
                              <p:par>
                                <p:cTn id="20" presetID="1" presetClass="exit" presetSubtype="0" fill="hold" grpId="0" nodeType="afterEffect">
                                  <p:stCondLst>
                                    <p:cond delay="1000"/>
                                  </p:stCondLst>
                                  <p:childTnLst>
                                    <p:set>
                                      <p:cBhvr>
                                        <p:cTn id="21" dur="1" fill="hold">
                                          <p:stCondLst>
                                            <p:cond delay="0"/>
                                          </p:stCondLst>
                                        </p:cTn>
                                        <p:tgtEl>
                                          <p:spTgt spid="61"/>
                                        </p:tgtEl>
                                        <p:attrNameLst>
                                          <p:attrName>style.visibility</p:attrName>
                                        </p:attrNameLst>
                                      </p:cBhvr>
                                      <p:to>
                                        <p:strVal val="hidden"/>
                                      </p:to>
                                    </p:set>
                                  </p:childTnLst>
                                </p:cTn>
                              </p:par>
                            </p:childTnLst>
                          </p:cTn>
                        </p:par>
                        <p:par>
                          <p:cTn id="22" fill="hold">
                            <p:stCondLst>
                              <p:cond delay="5000"/>
                            </p:stCondLst>
                            <p:childTnLst>
                              <p:par>
                                <p:cTn id="23" presetID="1" presetClass="exit" presetSubtype="0" fill="hold" grpId="0" nodeType="afterEffect">
                                  <p:stCondLst>
                                    <p:cond delay="1000"/>
                                  </p:stCondLst>
                                  <p:childTnLst>
                                    <p:set>
                                      <p:cBhvr>
                                        <p:cTn id="24" dur="1" fill="hold">
                                          <p:stCondLst>
                                            <p:cond delay="0"/>
                                          </p:stCondLst>
                                        </p:cTn>
                                        <p:tgtEl>
                                          <p:spTgt spid="60"/>
                                        </p:tgtEl>
                                        <p:attrNameLst>
                                          <p:attrName>style.visibility</p:attrName>
                                        </p:attrNameLst>
                                      </p:cBhvr>
                                      <p:to>
                                        <p:strVal val="hidden"/>
                                      </p:to>
                                    </p:set>
                                  </p:childTnLst>
                                </p:cTn>
                              </p:par>
                            </p:childTnLst>
                          </p:cTn>
                        </p:par>
                        <p:par>
                          <p:cTn id="25" fill="hold">
                            <p:stCondLst>
                              <p:cond delay="6000"/>
                            </p:stCondLst>
                            <p:childTnLst>
                              <p:par>
                                <p:cTn id="26" presetID="1" presetClass="exit" presetSubtype="0" fill="hold" grpId="0" nodeType="afterEffect">
                                  <p:stCondLst>
                                    <p:cond delay="1000"/>
                                  </p:stCondLst>
                                  <p:childTnLst>
                                    <p:set>
                                      <p:cBhvr>
                                        <p:cTn id="27" dur="1" fill="hold">
                                          <p:stCondLst>
                                            <p:cond delay="0"/>
                                          </p:stCondLst>
                                        </p:cTn>
                                        <p:tgtEl>
                                          <p:spTgt spid="59"/>
                                        </p:tgtEl>
                                        <p:attrNameLst>
                                          <p:attrName>style.visibility</p:attrName>
                                        </p:attrNameLst>
                                      </p:cBhvr>
                                      <p:to>
                                        <p:strVal val="hidden"/>
                                      </p:to>
                                    </p:set>
                                  </p:childTnLst>
                                </p:cTn>
                              </p:par>
                            </p:childTnLst>
                          </p:cTn>
                        </p:par>
                        <p:par>
                          <p:cTn id="28" fill="hold">
                            <p:stCondLst>
                              <p:cond delay="7000"/>
                            </p:stCondLst>
                            <p:childTnLst>
                              <p:par>
                                <p:cTn id="29" presetID="1" presetClass="exit" presetSubtype="0" fill="hold" grpId="0" nodeType="afterEffect">
                                  <p:stCondLst>
                                    <p:cond delay="1000"/>
                                  </p:stCondLst>
                                  <p:childTnLst>
                                    <p:set>
                                      <p:cBhvr>
                                        <p:cTn id="30" dur="1" fill="hold">
                                          <p:stCondLst>
                                            <p:cond delay="0"/>
                                          </p:stCondLst>
                                        </p:cTn>
                                        <p:tgtEl>
                                          <p:spTgt spid="58"/>
                                        </p:tgtEl>
                                        <p:attrNameLst>
                                          <p:attrName>style.visibility</p:attrName>
                                        </p:attrNameLst>
                                      </p:cBhvr>
                                      <p:to>
                                        <p:strVal val="hidden"/>
                                      </p:to>
                                    </p:set>
                                  </p:childTnLst>
                                </p:cTn>
                              </p:par>
                            </p:childTnLst>
                          </p:cTn>
                        </p:par>
                        <p:par>
                          <p:cTn id="31" fill="hold">
                            <p:stCondLst>
                              <p:cond delay="8000"/>
                            </p:stCondLst>
                            <p:childTnLst>
                              <p:par>
                                <p:cTn id="32" presetID="1" presetClass="exit" presetSubtype="0" fill="hold" grpId="0" nodeType="afterEffect">
                                  <p:stCondLst>
                                    <p:cond delay="1000"/>
                                  </p:stCondLst>
                                  <p:childTnLst>
                                    <p:set>
                                      <p:cBhvr>
                                        <p:cTn id="33" dur="1" fill="hold">
                                          <p:stCondLst>
                                            <p:cond delay="0"/>
                                          </p:stCondLst>
                                        </p:cTn>
                                        <p:tgtEl>
                                          <p:spTgt spid="57"/>
                                        </p:tgtEl>
                                        <p:attrNameLst>
                                          <p:attrName>style.visibility</p:attrName>
                                        </p:attrNameLst>
                                      </p:cBhvr>
                                      <p:to>
                                        <p:strVal val="hidden"/>
                                      </p:to>
                                    </p:set>
                                  </p:childTnLst>
                                </p:cTn>
                              </p:par>
                            </p:childTnLst>
                          </p:cTn>
                        </p:par>
                        <p:par>
                          <p:cTn id="34" fill="hold">
                            <p:stCondLst>
                              <p:cond delay="9000"/>
                            </p:stCondLst>
                            <p:childTnLst>
                              <p:par>
                                <p:cTn id="35" presetID="1" presetClass="exit" presetSubtype="0" fill="hold" grpId="0" nodeType="afterEffect">
                                  <p:stCondLst>
                                    <p:cond delay="1000"/>
                                  </p:stCondLst>
                                  <p:childTnLst>
                                    <p:set>
                                      <p:cBhvr>
                                        <p:cTn id="36" dur="1" fill="hold">
                                          <p:stCondLst>
                                            <p:cond delay="0"/>
                                          </p:stCondLst>
                                        </p:cTn>
                                        <p:tgtEl>
                                          <p:spTgt spid="56"/>
                                        </p:tgtEl>
                                        <p:attrNameLst>
                                          <p:attrName>style.visibility</p:attrName>
                                        </p:attrNameLst>
                                      </p:cBhvr>
                                      <p:to>
                                        <p:strVal val="hidden"/>
                                      </p:to>
                                    </p:set>
                                  </p:childTnLst>
                                </p:cTn>
                              </p:par>
                            </p:childTnLst>
                          </p:cTn>
                        </p:par>
                        <p:par>
                          <p:cTn id="37" fill="hold">
                            <p:stCondLst>
                              <p:cond delay="10000"/>
                            </p:stCondLst>
                            <p:childTnLst>
                              <p:par>
                                <p:cTn id="38" presetID="1" presetClass="exit" presetSubtype="0" fill="hold" grpId="0" nodeType="afterEffect">
                                  <p:stCondLst>
                                    <p:cond delay="1000"/>
                                  </p:stCondLst>
                                  <p:childTnLst>
                                    <p:set>
                                      <p:cBhvr>
                                        <p:cTn id="39" dur="1" fill="hold">
                                          <p:stCondLst>
                                            <p:cond delay="0"/>
                                          </p:stCondLst>
                                        </p:cTn>
                                        <p:tgtEl>
                                          <p:spTgt spid="55"/>
                                        </p:tgtEl>
                                        <p:attrNameLst>
                                          <p:attrName>style.visibility</p:attrName>
                                        </p:attrNameLst>
                                      </p:cBhvr>
                                      <p:to>
                                        <p:strVal val="hidden"/>
                                      </p:to>
                                    </p:set>
                                  </p:childTnLst>
                                </p:cTn>
                              </p:par>
                            </p:childTnLst>
                          </p:cTn>
                        </p:par>
                        <p:par>
                          <p:cTn id="40" fill="hold">
                            <p:stCondLst>
                              <p:cond delay="11000"/>
                            </p:stCondLst>
                            <p:childTnLst>
                              <p:par>
                                <p:cTn id="41" presetID="1" presetClass="exit" presetSubtype="0" fill="hold" grpId="0" nodeType="afterEffect">
                                  <p:stCondLst>
                                    <p:cond delay="1000"/>
                                  </p:stCondLst>
                                  <p:childTnLst>
                                    <p:set>
                                      <p:cBhvr>
                                        <p:cTn id="42" dur="1" fill="hold">
                                          <p:stCondLst>
                                            <p:cond delay="0"/>
                                          </p:stCondLst>
                                        </p:cTn>
                                        <p:tgtEl>
                                          <p:spTgt spid="54"/>
                                        </p:tgtEl>
                                        <p:attrNameLst>
                                          <p:attrName>style.visibility</p:attrName>
                                        </p:attrNameLst>
                                      </p:cBhvr>
                                      <p:to>
                                        <p:strVal val="hidden"/>
                                      </p:to>
                                    </p:set>
                                  </p:childTnLst>
                                </p:cTn>
                              </p:par>
                            </p:childTnLst>
                          </p:cTn>
                        </p:par>
                        <p:par>
                          <p:cTn id="43" fill="hold">
                            <p:stCondLst>
                              <p:cond delay="12000"/>
                            </p:stCondLst>
                            <p:childTnLst>
                              <p:par>
                                <p:cTn id="44" presetID="1" presetClass="exit" presetSubtype="0" fill="hold" grpId="0" nodeType="afterEffect">
                                  <p:stCondLst>
                                    <p:cond delay="1000"/>
                                  </p:stCondLst>
                                  <p:childTnLst>
                                    <p:set>
                                      <p:cBhvr>
                                        <p:cTn id="45" dur="1" fill="hold">
                                          <p:stCondLst>
                                            <p:cond delay="0"/>
                                          </p:stCondLst>
                                        </p:cTn>
                                        <p:tgtEl>
                                          <p:spTgt spid="53"/>
                                        </p:tgtEl>
                                        <p:attrNameLst>
                                          <p:attrName>style.visibility</p:attrName>
                                        </p:attrNameLst>
                                      </p:cBhvr>
                                      <p:to>
                                        <p:strVal val="hidden"/>
                                      </p:to>
                                    </p:set>
                                  </p:childTnLst>
                                </p:cTn>
                              </p:par>
                            </p:childTnLst>
                          </p:cTn>
                        </p:par>
                        <p:par>
                          <p:cTn id="46" fill="hold">
                            <p:stCondLst>
                              <p:cond delay="13000"/>
                            </p:stCondLst>
                            <p:childTnLst>
                              <p:par>
                                <p:cTn id="47" presetID="1" presetClass="exit" presetSubtype="0" fill="hold" grpId="0" nodeType="afterEffect">
                                  <p:stCondLst>
                                    <p:cond delay="1000"/>
                                  </p:stCondLst>
                                  <p:childTnLst>
                                    <p:set>
                                      <p:cBhvr>
                                        <p:cTn id="48" dur="1" fill="hold">
                                          <p:stCondLst>
                                            <p:cond delay="0"/>
                                          </p:stCondLst>
                                        </p:cTn>
                                        <p:tgtEl>
                                          <p:spTgt spid="52"/>
                                        </p:tgtEl>
                                        <p:attrNameLst>
                                          <p:attrName>style.visibility</p:attrName>
                                        </p:attrNameLst>
                                      </p:cBhvr>
                                      <p:to>
                                        <p:strVal val="hidden"/>
                                      </p:to>
                                    </p:set>
                                  </p:childTnLst>
                                </p:cTn>
                              </p:par>
                            </p:childTnLst>
                          </p:cTn>
                        </p:par>
                        <p:par>
                          <p:cTn id="49" fill="hold">
                            <p:stCondLst>
                              <p:cond delay="14000"/>
                            </p:stCondLst>
                            <p:childTnLst>
                              <p:par>
                                <p:cTn id="50" presetID="1" presetClass="exit" presetSubtype="0" fill="hold" grpId="0" nodeType="afterEffect">
                                  <p:stCondLst>
                                    <p:cond delay="1000"/>
                                  </p:stCondLst>
                                  <p:childTnLst>
                                    <p:set>
                                      <p:cBhvr>
                                        <p:cTn id="51" dur="1" fill="hold">
                                          <p:stCondLst>
                                            <p:cond delay="0"/>
                                          </p:stCondLst>
                                        </p:cTn>
                                        <p:tgtEl>
                                          <p:spTgt spid="51"/>
                                        </p:tgtEl>
                                        <p:attrNameLst>
                                          <p:attrName>style.visibility</p:attrName>
                                        </p:attrNameLst>
                                      </p:cBhvr>
                                      <p:to>
                                        <p:strVal val="hidden"/>
                                      </p:to>
                                    </p:set>
                                  </p:childTnLst>
                                </p:cTn>
                              </p:par>
                            </p:childTnLst>
                          </p:cTn>
                        </p:par>
                        <p:par>
                          <p:cTn id="52" fill="hold">
                            <p:stCondLst>
                              <p:cond delay="15000"/>
                            </p:stCondLst>
                            <p:childTnLst>
                              <p:par>
                                <p:cTn id="53" presetID="1" presetClass="exit" presetSubtype="0" fill="hold" grpId="0" nodeType="afterEffect">
                                  <p:stCondLst>
                                    <p:cond delay="1000"/>
                                  </p:stCondLst>
                                  <p:childTnLst>
                                    <p:set>
                                      <p:cBhvr>
                                        <p:cTn id="54" dur="1" fill="hold">
                                          <p:stCondLst>
                                            <p:cond delay="0"/>
                                          </p:stCondLst>
                                        </p:cTn>
                                        <p:tgtEl>
                                          <p:spTgt spid="50"/>
                                        </p:tgtEl>
                                        <p:attrNameLst>
                                          <p:attrName>style.visibility</p:attrName>
                                        </p:attrNameLst>
                                      </p:cBhvr>
                                      <p:to>
                                        <p:strVal val="hidden"/>
                                      </p:to>
                                    </p:set>
                                  </p:childTnLst>
                                </p:cTn>
                              </p:par>
                            </p:childTnLst>
                          </p:cTn>
                        </p:par>
                        <p:par>
                          <p:cTn id="55" fill="hold">
                            <p:stCondLst>
                              <p:cond delay="16000"/>
                            </p:stCondLst>
                            <p:childTnLst>
                              <p:par>
                                <p:cTn id="56" presetID="1" presetClass="exit" presetSubtype="0" fill="hold" grpId="0" nodeType="afterEffect">
                                  <p:stCondLst>
                                    <p:cond delay="1000"/>
                                  </p:stCondLst>
                                  <p:childTnLst>
                                    <p:set>
                                      <p:cBhvr>
                                        <p:cTn id="57" dur="1" fill="hold">
                                          <p:stCondLst>
                                            <p:cond delay="0"/>
                                          </p:stCondLst>
                                        </p:cTn>
                                        <p:tgtEl>
                                          <p:spTgt spid="49"/>
                                        </p:tgtEl>
                                        <p:attrNameLst>
                                          <p:attrName>style.visibility</p:attrName>
                                        </p:attrNameLst>
                                      </p:cBhvr>
                                      <p:to>
                                        <p:strVal val="hidden"/>
                                      </p:to>
                                    </p:set>
                                  </p:childTnLst>
                                </p:cTn>
                              </p:par>
                            </p:childTnLst>
                          </p:cTn>
                        </p:par>
                        <p:par>
                          <p:cTn id="58" fill="hold">
                            <p:stCondLst>
                              <p:cond delay="17000"/>
                            </p:stCondLst>
                            <p:childTnLst>
                              <p:par>
                                <p:cTn id="59" presetID="1" presetClass="exit" presetSubtype="0" fill="hold" grpId="0" nodeType="afterEffect">
                                  <p:stCondLst>
                                    <p:cond delay="1000"/>
                                  </p:stCondLst>
                                  <p:childTnLst>
                                    <p:set>
                                      <p:cBhvr>
                                        <p:cTn id="60" dur="1" fill="hold">
                                          <p:stCondLst>
                                            <p:cond delay="0"/>
                                          </p:stCondLst>
                                        </p:cTn>
                                        <p:tgtEl>
                                          <p:spTgt spid="48"/>
                                        </p:tgtEl>
                                        <p:attrNameLst>
                                          <p:attrName>style.visibility</p:attrName>
                                        </p:attrNameLst>
                                      </p:cBhvr>
                                      <p:to>
                                        <p:strVal val="hidden"/>
                                      </p:to>
                                    </p:set>
                                  </p:childTnLst>
                                </p:cTn>
                              </p:par>
                            </p:childTnLst>
                          </p:cTn>
                        </p:par>
                        <p:par>
                          <p:cTn id="61" fill="hold">
                            <p:stCondLst>
                              <p:cond delay="18000"/>
                            </p:stCondLst>
                            <p:childTnLst>
                              <p:par>
                                <p:cTn id="62" presetID="1" presetClass="exit" presetSubtype="0" fill="hold" grpId="0" nodeType="afterEffect">
                                  <p:stCondLst>
                                    <p:cond delay="1000"/>
                                  </p:stCondLst>
                                  <p:childTnLst>
                                    <p:set>
                                      <p:cBhvr>
                                        <p:cTn id="63" dur="1" fill="hold">
                                          <p:stCondLst>
                                            <p:cond delay="0"/>
                                          </p:stCondLst>
                                        </p:cTn>
                                        <p:tgtEl>
                                          <p:spTgt spid="47"/>
                                        </p:tgtEl>
                                        <p:attrNameLst>
                                          <p:attrName>style.visibility</p:attrName>
                                        </p:attrNameLst>
                                      </p:cBhvr>
                                      <p:to>
                                        <p:strVal val="hidden"/>
                                      </p:to>
                                    </p:set>
                                  </p:childTnLst>
                                </p:cTn>
                              </p:par>
                            </p:childTnLst>
                          </p:cTn>
                        </p:par>
                        <p:par>
                          <p:cTn id="64" fill="hold">
                            <p:stCondLst>
                              <p:cond delay="19000"/>
                            </p:stCondLst>
                            <p:childTnLst>
                              <p:par>
                                <p:cTn id="65" presetID="1" presetClass="exit" presetSubtype="0" fill="hold" grpId="0" nodeType="afterEffect">
                                  <p:stCondLst>
                                    <p:cond delay="1000"/>
                                  </p:stCondLst>
                                  <p:childTnLst>
                                    <p:set>
                                      <p:cBhvr>
                                        <p:cTn id="66" dur="1" fill="hold">
                                          <p:stCondLst>
                                            <p:cond delay="0"/>
                                          </p:stCondLst>
                                        </p:cTn>
                                        <p:tgtEl>
                                          <p:spTgt spid="46"/>
                                        </p:tgtEl>
                                        <p:attrNameLst>
                                          <p:attrName>style.visibility</p:attrName>
                                        </p:attrNameLst>
                                      </p:cBhvr>
                                      <p:to>
                                        <p:strVal val="hidden"/>
                                      </p:to>
                                    </p:set>
                                  </p:childTnLst>
                                </p:cTn>
                              </p:par>
                            </p:childTnLst>
                          </p:cTn>
                        </p:par>
                        <p:par>
                          <p:cTn id="67" fill="hold">
                            <p:stCondLst>
                              <p:cond delay="20000"/>
                            </p:stCondLst>
                            <p:childTnLst>
                              <p:par>
                                <p:cTn id="68" presetID="1" presetClass="exit" presetSubtype="0" fill="hold" grpId="0" nodeType="afterEffect">
                                  <p:stCondLst>
                                    <p:cond delay="1000"/>
                                  </p:stCondLst>
                                  <p:childTnLst>
                                    <p:set>
                                      <p:cBhvr>
                                        <p:cTn id="69" dur="1" fill="hold">
                                          <p:stCondLst>
                                            <p:cond delay="0"/>
                                          </p:stCondLst>
                                        </p:cTn>
                                        <p:tgtEl>
                                          <p:spTgt spid="45"/>
                                        </p:tgtEl>
                                        <p:attrNameLst>
                                          <p:attrName>style.visibility</p:attrName>
                                        </p:attrNameLst>
                                      </p:cBhvr>
                                      <p:to>
                                        <p:strVal val="hidden"/>
                                      </p:to>
                                    </p:set>
                                  </p:childTnLst>
                                </p:cTn>
                              </p:par>
                            </p:childTnLst>
                          </p:cTn>
                        </p:par>
                        <p:par>
                          <p:cTn id="70" fill="hold">
                            <p:stCondLst>
                              <p:cond delay="21000"/>
                            </p:stCondLst>
                            <p:childTnLst>
                              <p:par>
                                <p:cTn id="71" presetID="1" presetClass="exit" presetSubtype="0" fill="hold" grpId="0" nodeType="afterEffect">
                                  <p:stCondLst>
                                    <p:cond delay="1000"/>
                                  </p:stCondLst>
                                  <p:childTnLst>
                                    <p:set>
                                      <p:cBhvr>
                                        <p:cTn id="72" dur="1" fill="hold">
                                          <p:stCondLst>
                                            <p:cond delay="0"/>
                                          </p:stCondLst>
                                        </p:cTn>
                                        <p:tgtEl>
                                          <p:spTgt spid="44"/>
                                        </p:tgtEl>
                                        <p:attrNameLst>
                                          <p:attrName>style.visibility</p:attrName>
                                        </p:attrNameLst>
                                      </p:cBhvr>
                                      <p:to>
                                        <p:strVal val="hidden"/>
                                      </p:to>
                                    </p:set>
                                  </p:childTnLst>
                                </p:cTn>
                              </p:par>
                            </p:childTnLst>
                          </p:cTn>
                        </p:par>
                        <p:par>
                          <p:cTn id="73" fill="hold">
                            <p:stCondLst>
                              <p:cond delay="22000"/>
                            </p:stCondLst>
                            <p:childTnLst>
                              <p:par>
                                <p:cTn id="74" presetID="1" presetClass="exit" presetSubtype="0" fill="hold" grpId="0" nodeType="afterEffect">
                                  <p:stCondLst>
                                    <p:cond delay="1000"/>
                                  </p:stCondLst>
                                  <p:childTnLst>
                                    <p:set>
                                      <p:cBhvr>
                                        <p:cTn id="75" dur="1" fill="hold">
                                          <p:stCondLst>
                                            <p:cond delay="0"/>
                                          </p:stCondLst>
                                        </p:cTn>
                                        <p:tgtEl>
                                          <p:spTgt spid="43"/>
                                        </p:tgtEl>
                                        <p:attrNameLst>
                                          <p:attrName>style.visibility</p:attrName>
                                        </p:attrNameLst>
                                      </p:cBhvr>
                                      <p:to>
                                        <p:strVal val="hidden"/>
                                      </p:to>
                                    </p:set>
                                  </p:childTnLst>
                                </p:cTn>
                              </p:par>
                            </p:childTnLst>
                          </p:cTn>
                        </p:par>
                        <p:par>
                          <p:cTn id="76" fill="hold">
                            <p:stCondLst>
                              <p:cond delay="23000"/>
                            </p:stCondLst>
                            <p:childTnLst>
                              <p:par>
                                <p:cTn id="77" presetID="1" presetClass="exit" presetSubtype="0" fill="hold" grpId="0" nodeType="afterEffect">
                                  <p:stCondLst>
                                    <p:cond delay="1000"/>
                                  </p:stCondLst>
                                  <p:childTnLst>
                                    <p:set>
                                      <p:cBhvr>
                                        <p:cTn id="78" dur="1" fill="hold">
                                          <p:stCondLst>
                                            <p:cond delay="0"/>
                                          </p:stCondLst>
                                        </p:cTn>
                                        <p:tgtEl>
                                          <p:spTgt spid="42"/>
                                        </p:tgtEl>
                                        <p:attrNameLst>
                                          <p:attrName>style.visibility</p:attrName>
                                        </p:attrNameLst>
                                      </p:cBhvr>
                                      <p:to>
                                        <p:strVal val="hidden"/>
                                      </p:to>
                                    </p:set>
                                  </p:childTnLst>
                                </p:cTn>
                              </p:par>
                            </p:childTnLst>
                          </p:cTn>
                        </p:par>
                        <p:par>
                          <p:cTn id="79" fill="hold">
                            <p:stCondLst>
                              <p:cond delay="24000"/>
                            </p:stCondLst>
                            <p:childTnLst>
                              <p:par>
                                <p:cTn id="80" presetID="1" presetClass="exit" presetSubtype="0" fill="hold" grpId="0" nodeType="afterEffect">
                                  <p:stCondLst>
                                    <p:cond delay="1000"/>
                                  </p:stCondLst>
                                  <p:childTnLst>
                                    <p:set>
                                      <p:cBhvr>
                                        <p:cTn id="81" dur="1" fill="hold">
                                          <p:stCondLst>
                                            <p:cond delay="0"/>
                                          </p:stCondLst>
                                        </p:cTn>
                                        <p:tgtEl>
                                          <p:spTgt spid="41"/>
                                        </p:tgtEl>
                                        <p:attrNameLst>
                                          <p:attrName>style.visibility</p:attrName>
                                        </p:attrNameLst>
                                      </p:cBhvr>
                                      <p:to>
                                        <p:strVal val="hidden"/>
                                      </p:to>
                                    </p:set>
                                  </p:childTnLst>
                                </p:cTn>
                              </p:par>
                            </p:childTnLst>
                          </p:cTn>
                        </p:par>
                        <p:par>
                          <p:cTn id="82" fill="hold">
                            <p:stCondLst>
                              <p:cond delay="25000"/>
                            </p:stCondLst>
                            <p:childTnLst>
                              <p:par>
                                <p:cTn id="83" presetID="1" presetClass="exit" presetSubtype="0" fill="hold" grpId="0" nodeType="afterEffect">
                                  <p:stCondLst>
                                    <p:cond delay="1000"/>
                                  </p:stCondLst>
                                  <p:childTnLst>
                                    <p:set>
                                      <p:cBhvr>
                                        <p:cTn id="84" dur="1" fill="hold">
                                          <p:stCondLst>
                                            <p:cond delay="0"/>
                                          </p:stCondLst>
                                        </p:cTn>
                                        <p:tgtEl>
                                          <p:spTgt spid="40"/>
                                        </p:tgtEl>
                                        <p:attrNameLst>
                                          <p:attrName>style.visibility</p:attrName>
                                        </p:attrNameLst>
                                      </p:cBhvr>
                                      <p:to>
                                        <p:strVal val="hidden"/>
                                      </p:to>
                                    </p:set>
                                  </p:childTnLst>
                                </p:cTn>
                              </p:par>
                            </p:childTnLst>
                          </p:cTn>
                        </p:par>
                        <p:par>
                          <p:cTn id="85" fill="hold">
                            <p:stCondLst>
                              <p:cond delay="26000"/>
                            </p:stCondLst>
                            <p:childTnLst>
                              <p:par>
                                <p:cTn id="86" presetID="1" presetClass="exit" presetSubtype="0" fill="hold" grpId="0" nodeType="afterEffect">
                                  <p:stCondLst>
                                    <p:cond delay="1000"/>
                                  </p:stCondLst>
                                  <p:childTnLst>
                                    <p:set>
                                      <p:cBhvr>
                                        <p:cTn id="87" dur="1" fill="hold">
                                          <p:stCondLst>
                                            <p:cond delay="0"/>
                                          </p:stCondLst>
                                        </p:cTn>
                                        <p:tgtEl>
                                          <p:spTgt spid="39"/>
                                        </p:tgtEl>
                                        <p:attrNameLst>
                                          <p:attrName>style.visibility</p:attrName>
                                        </p:attrNameLst>
                                      </p:cBhvr>
                                      <p:to>
                                        <p:strVal val="hidden"/>
                                      </p:to>
                                    </p:set>
                                  </p:childTnLst>
                                </p:cTn>
                              </p:par>
                            </p:childTnLst>
                          </p:cTn>
                        </p:par>
                        <p:par>
                          <p:cTn id="88" fill="hold">
                            <p:stCondLst>
                              <p:cond delay="27000"/>
                            </p:stCondLst>
                            <p:childTnLst>
                              <p:par>
                                <p:cTn id="89" presetID="1" presetClass="exit" presetSubtype="0" fill="hold" grpId="0" nodeType="afterEffect">
                                  <p:stCondLst>
                                    <p:cond delay="1000"/>
                                  </p:stCondLst>
                                  <p:childTnLst>
                                    <p:set>
                                      <p:cBhvr>
                                        <p:cTn id="90" dur="1" fill="hold">
                                          <p:stCondLst>
                                            <p:cond delay="0"/>
                                          </p:stCondLst>
                                        </p:cTn>
                                        <p:tgtEl>
                                          <p:spTgt spid="38"/>
                                        </p:tgtEl>
                                        <p:attrNameLst>
                                          <p:attrName>style.visibility</p:attrName>
                                        </p:attrNameLst>
                                      </p:cBhvr>
                                      <p:to>
                                        <p:strVal val="hidden"/>
                                      </p:to>
                                    </p:set>
                                  </p:childTnLst>
                                </p:cTn>
                              </p:par>
                            </p:childTnLst>
                          </p:cTn>
                        </p:par>
                        <p:par>
                          <p:cTn id="91" fill="hold">
                            <p:stCondLst>
                              <p:cond delay="28000"/>
                            </p:stCondLst>
                            <p:childTnLst>
                              <p:par>
                                <p:cTn id="92" presetID="1" presetClass="exit" presetSubtype="0" fill="hold" grpId="0" nodeType="afterEffect">
                                  <p:stCondLst>
                                    <p:cond delay="1000"/>
                                  </p:stCondLst>
                                  <p:childTnLst>
                                    <p:set>
                                      <p:cBhvr>
                                        <p:cTn id="93" dur="1" fill="hold">
                                          <p:stCondLst>
                                            <p:cond delay="0"/>
                                          </p:stCondLst>
                                        </p:cTn>
                                        <p:tgtEl>
                                          <p:spTgt spid="37"/>
                                        </p:tgtEl>
                                        <p:attrNameLst>
                                          <p:attrName>style.visibility</p:attrName>
                                        </p:attrNameLst>
                                      </p:cBhvr>
                                      <p:to>
                                        <p:strVal val="hidden"/>
                                      </p:to>
                                    </p:set>
                                  </p:childTnLst>
                                </p:cTn>
                              </p:par>
                            </p:childTnLst>
                          </p:cTn>
                        </p:par>
                        <p:par>
                          <p:cTn id="94" fill="hold">
                            <p:stCondLst>
                              <p:cond delay="29000"/>
                            </p:stCondLst>
                            <p:childTnLst>
                              <p:par>
                                <p:cTn id="95" presetID="1" presetClass="exit" presetSubtype="0" fill="hold" grpId="0" nodeType="afterEffect">
                                  <p:stCondLst>
                                    <p:cond delay="1000"/>
                                  </p:stCondLst>
                                  <p:childTnLst>
                                    <p:set>
                                      <p:cBhvr>
                                        <p:cTn id="96" dur="1" fill="hold">
                                          <p:stCondLst>
                                            <p:cond delay="0"/>
                                          </p:stCondLst>
                                        </p:cTn>
                                        <p:tgtEl>
                                          <p:spTgt spid="36"/>
                                        </p:tgtEl>
                                        <p:attrNameLst>
                                          <p:attrName>style.visibility</p:attrName>
                                        </p:attrNameLst>
                                      </p:cBhvr>
                                      <p:to>
                                        <p:strVal val="hidden"/>
                                      </p:to>
                                    </p:set>
                                  </p:childTnLst>
                                </p:cTn>
                              </p:par>
                            </p:childTnLst>
                          </p:cTn>
                        </p:par>
                        <p:par>
                          <p:cTn id="97" fill="hold">
                            <p:stCondLst>
                              <p:cond delay="30000"/>
                            </p:stCondLst>
                            <p:childTnLst>
                              <p:par>
                                <p:cTn id="98" presetID="1" presetClass="exit" presetSubtype="0" fill="hold" grpId="0" nodeType="afterEffect">
                                  <p:stCondLst>
                                    <p:cond delay="1000"/>
                                  </p:stCondLst>
                                  <p:childTnLst>
                                    <p:set>
                                      <p:cBhvr>
                                        <p:cTn id="99" dur="1" fill="hold">
                                          <p:stCondLst>
                                            <p:cond delay="0"/>
                                          </p:stCondLst>
                                        </p:cTn>
                                        <p:tgtEl>
                                          <p:spTgt spid="35"/>
                                        </p:tgtEl>
                                        <p:attrNameLst>
                                          <p:attrName>style.visibility</p:attrName>
                                        </p:attrNameLst>
                                      </p:cBhvr>
                                      <p:to>
                                        <p:strVal val="hidden"/>
                                      </p:to>
                                    </p:set>
                                  </p:childTnLst>
                                </p:cTn>
                              </p:par>
                            </p:childTnLst>
                          </p:cTn>
                        </p:par>
                        <p:par>
                          <p:cTn id="100" fill="hold">
                            <p:stCondLst>
                              <p:cond delay="31000"/>
                            </p:stCondLst>
                            <p:childTnLst>
                              <p:par>
                                <p:cTn id="101" presetID="1" presetClass="exit" presetSubtype="0" fill="hold" grpId="0" nodeType="afterEffect">
                                  <p:stCondLst>
                                    <p:cond delay="1000"/>
                                  </p:stCondLst>
                                  <p:childTnLst>
                                    <p:set>
                                      <p:cBhvr>
                                        <p:cTn id="102" dur="1" fill="hold">
                                          <p:stCondLst>
                                            <p:cond delay="0"/>
                                          </p:stCondLst>
                                        </p:cTn>
                                        <p:tgtEl>
                                          <p:spTgt spid="34"/>
                                        </p:tgtEl>
                                        <p:attrNameLst>
                                          <p:attrName>style.visibility</p:attrName>
                                        </p:attrNameLst>
                                      </p:cBhvr>
                                      <p:to>
                                        <p:strVal val="hidden"/>
                                      </p:to>
                                    </p:set>
                                  </p:childTnLst>
                                </p:cTn>
                              </p:par>
                            </p:childTnLst>
                          </p:cTn>
                        </p:par>
                        <p:par>
                          <p:cTn id="103" fill="hold">
                            <p:stCondLst>
                              <p:cond delay="32000"/>
                            </p:stCondLst>
                            <p:childTnLst>
                              <p:par>
                                <p:cTn id="104" presetID="1" presetClass="exit" presetSubtype="0" fill="hold" grpId="0" nodeType="afterEffect">
                                  <p:stCondLst>
                                    <p:cond delay="1000"/>
                                  </p:stCondLst>
                                  <p:childTnLst>
                                    <p:set>
                                      <p:cBhvr>
                                        <p:cTn id="105" dur="1" fill="hold">
                                          <p:stCondLst>
                                            <p:cond delay="0"/>
                                          </p:stCondLst>
                                        </p:cTn>
                                        <p:tgtEl>
                                          <p:spTgt spid="33"/>
                                        </p:tgtEl>
                                        <p:attrNameLst>
                                          <p:attrName>style.visibility</p:attrName>
                                        </p:attrNameLst>
                                      </p:cBhvr>
                                      <p:to>
                                        <p:strVal val="hidden"/>
                                      </p:to>
                                    </p:set>
                                  </p:childTnLst>
                                </p:cTn>
                              </p:par>
                            </p:childTnLst>
                          </p:cTn>
                        </p:par>
                        <p:par>
                          <p:cTn id="106" fill="hold">
                            <p:stCondLst>
                              <p:cond delay="33000"/>
                            </p:stCondLst>
                            <p:childTnLst>
                              <p:par>
                                <p:cTn id="107" presetID="1" presetClass="exit" presetSubtype="0" fill="hold" grpId="0" nodeType="afterEffect">
                                  <p:stCondLst>
                                    <p:cond delay="1000"/>
                                  </p:stCondLst>
                                  <p:childTnLst>
                                    <p:set>
                                      <p:cBhvr>
                                        <p:cTn id="108" dur="1" fill="hold">
                                          <p:stCondLst>
                                            <p:cond delay="0"/>
                                          </p:stCondLst>
                                        </p:cTn>
                                        <p:tgtEl>
                                          <p:spTgt spid="32"/>
                                        </p:tgtEl>
                                        <p:attrNameLst>
                                          <p:attrName>style.visibility</p:attrName>
                                        </p:attrNameLst>
                                      </p:cBhvr>
                                      <p:to>
                                        <p:strVal val="hidden"/>
                                      </p:to>
                                    </p:set>
                                  </p:childTnLst>
                                </p:cTn>
                              </p:par>
                            </p:childTnLst>
                          </p:cTn>
                        </p:par>
                        <p:par>
                          <p:cTn id="109" fill="hold">
                            <p:stCondLst>
                              <p:cond delay="34000"/>
                            </p:stCondLst>
                            <p:childTnLst>
                              <p:par>
                                <p:cTn id="110" presetID="1" presetClass="exit" presetSubtype="0" fill="hold" grpId="0" nodeType="afterEffect">
                                  <p:stCondLst>
                                    <p:cond delay="1000"/>
                                  </p:stCondLst>
                                  <p:childTnLst>
                                    <p:set>
                                      <p:cBhvr>
                                        <p:cTn id="111" dur="1" fill="hold">
                                          <p:stCondLst>
                                            <p:cond delay="0"/>
                                          </p:stCondLst>
                                        </p:cTn>
                                        <p:tgtEl>
                                          <p:spTgt spid="31"/>
                                        </p:tgtEl>
                                        <p:attrNameLst>
                                          <p:attrName>style.visibility</p:attrName>
                                        </p:attrNameLst>
                                      </p:cBhvr>
                                      <p:to>
                                        <p:strVal val="hidden"/>
                                      </p:to>
                                    </p:set>
                                  </p:childTnLst>
                                </p:cTn>
                              </p:par>
                            </p:childTnLst>
                          </p:cTn>
                        </p:par>
                        <p:par>
                          <p:cTn id="112" fill="hold">
                            <p:stCondLst>
                              <p:cond delay="35000"/>
                            </p:stCondLst>
                            <p:childTnLst>
                              <p:par>
                                <p:cTn id="113" presetID="1" presetClass="exit" presetSubtype="0" fill="hold" grpId="0" nodeType="afterEffect">
                                  <p:stCondLst>
                                    <p:cond delay="1000"/>
                                  </p:stCondLst>
                                  <p:childTnLst>
                                    <p:set>
                                      <p:cBhvr>
                                        <p:cTn id="114" dur="1" fill="hold">
                                          <p:stCondLst>
                                            <p:cond delay="0"/>
                                          </p:stCondLst>
                                        </p:cTn>
                                        <p:tgtEl>
                                          <p:spTgt spid="30"/>
                                        </p:tgtEl>
                                        <p:attrNameLst>
                                          <p:attrName>style.visibility</p:attrName>
                                        </p:attrNameLst>
                                      </p:cBhvr>
                                      <p:to>
                                        <p:strVal val="hidden"/>
                                      </p:to>
                                    </p:set>
                                  </p:childTnLst>
                                </p:cTn>
                              </p:par>
                            </p:childTnLst>
                          </p:cTn>
                        </p:par>
                        <p:par>
                          <p:cTn id="115" fill="hold">
                            <p:stCondLst>
                              <p:cond delay="36000"/>
                            </p:stCondLst>
                            <p:childTnLst>
                              <p:par>
                                <p:cTn id="116" presetID="1" presetClass="exit" presetSubtype="0" fill="hold" grpId="0" nodeType="afterEffect">
                                  <p:stCondLst>
                                    <p:cond delay="1000"/>
                                  </p:stCondLst>
                                  <p:childTnLst>
                                    <p:set>
                                      <p:cBhvr>
                                        <p:cTn id="117" dur="1" fill="hold">
                                          <p:stCondLst>
                                            <p:cond delay="0"/>
                                          </p:stCondLst>
                                        </p:cTn>
                                        <p:tgtEl>
                                          <p:spTgt spid="29"/>
                                        </p:tgtEl>
                                        <p:attrNameLst>
                                          <p:attrName>style.visibility</p:attrName>
                                        </p:attrNameLst>
                                      </p:cBhvr>
                                      <p:to>
                                        <p:strVal val="hidden"/>
                                      </p:to>
                                    </p:set>
                                  </p:childTnLst>
                                </p:cTn>
                              </p:par>
                            </p:childTnLst>
                          </p:cTn>
                        </p:par>
                        <p:par>
                          <p:cTn id="118" fill="hold">
                            <p:stCondLst>
                              <p:cond delay="37000"/>
                            </p:stCondLst>
                            <p:childTnLst>
                              <p:par>
                                <p:cTn id="119" presetID="1" presetClass="exit" presetSubtype="0" fill="hold" grpId="0" nodeType="afterEffect">
                                  <p:stCondLst>
                                    <p:cond delay="1000"/>
                                  </p:stCondLst>
                                  <p:childTnLst>
                                    <p:set>
                                      <p:cBhvr>
                                        <p:cTn id="120" dur="1" fill="hold">
                                          <p:stCondLst>
                                            <p:cond delay="0"/>
                                          </p:stCondLst>
                                        </p:cTn>
                                        <p:tgtEl>
                                          <p:spTgt spid="28"/>
                                        </p:tgtEl>
                                        <p:attrNameLst>
                                          <p:attrName>style.visibility</p:attrName>
                                        </p:attrNameLst>
                                      </p:cBhvr>
                                      <p:to>
                                        <p:strVal val="hidden"/>
                                      </p:to>
                                    </p:set>
                                  </p:childTnLst>
                                </p:cTn>
                              </p:par>
                            </p:childTnLst>
                          </p:cTn>
                        </p:par>
                        <p:par>
                          <p:cTn id="121" fill="hold">
                            <p:stCondLst>
                              <p:cond delay="38000"/>
                            </p:stCondLst>
                            <p:childTnLst>
                              <p:par>
                                <p:cTn id="122" presetID="1" presetClass="exit" presetSubtype="0" fill="hold" grpId="0" nodeType="afterEffect">
                                  <p:stCondLst>
                                    <p:cond delay="1000"/>
                                  </p:stCondLst>
                                  <p:childTnLst>
                                    <p:set>
                                      <p:cBhvr>
                                        <p:cTn id="123" dur="1" fill="hold">
                                          <p:stCondLst>
                                            <p:cond delay="0"/>
                                          </p:stCondLst>
                                        </p:cTn>
                                        <p:tgtEl>
                                          <p:spTgt spid="27"/>
                                        </p:tgtEl>
                                        <p:attrNameLst>
                                          <p:attrName>style.visibility</p:attrName>
                                        </p:attrNameLst>
                                      </p:cBhvr>
                                      <p:to>
                                        <p:strVal val="hidden"/>
                                      </p:to>
                                    </p:set>
                                  </p:childTnLst>
                                </p:cTn>
                              </p:par>
                            </p:childTnLst>
                          </p:cTn>
                        </p:par>
                        <p:par>
                          <p:cTn id="124" fill="hold">
                            <p:stCondLst>
                              <p:cond delay="39000"/>
                            </p:stCondLst>
                            <p:childTnLst>
                              <p:par>
                                <p:cTn id="125" presetID="1" presetClass="exit" presetSubtype="0" fill="hold" grpId="0" nodeType="afterEffect">
                                  <p:stCondLst>
                                    <p:cond delay="1000"/>
                                  </p:stCondLst>
                                  <p:childTnLst>
                                    <p:set>
                                      <p:cBhvr>
                                        <p:cTn id="126" dur="1" fill="hold">
                                          <p:stCondLst>
                                            <p:cond delay="0"/>
                                          </p:stCondLst>
                                        </p:cTn>
                                        <p:tgtEl>
                                          <p:spTgt spid="26"/>
                                        </p:tgtEl>
                                        <p:attrNameLst>
                                          <p:attrName>style.visibility</p:attrName>
                                        </p:attrNameLst>
                                      </p:cBhvr>
                                      <p:to>
                                        <p:strVal val="hidden"/>
                                      </p:to>
                                    </p:set>
                                  </p:childTnLst>
                                </p:cTn>
                              </p:par>
                            </p:childTnLst>
                          </p:cTn>
                        </p:par>
                        <p:par>
                          <p:cTn id="127" fill="hold">
                            <p:stCondLst>
                              <p:cond delay="40000"/>
                            </p:stCondLst>
                            <p:childTnLst>
                              <p:par>
                                <p:cTn id="128" presetID="1" presetClass="exit" presetSubtype="0" fill="hold" grpId="0" nodeType="afterEffect">
                                  <p:stCondLst>
                                    <p:cond delay="1000"/>
                                  </p:stCondLst>
                                  <p:childTnLst>
                                    <p:set>
                                      <p:cBhvr>
                                        <p:cTn id="129" dur="1" fill="hold">
                                          <p:stCondLst>
                                            <p:cond delay="0"/>
                                          </p:stCondLst>
                                        </p:cTn>
                                        <p:tgtEl>
                                          <p:spTgt spid="25"/>
                                        </p:tgtEl>
                                        <p:attrNameLst>
                                          <p:attrName>style.visibility</p:attrName>
                                        </p:attrNameLst>
                                      </p:cBhvr>
                                      <p:to>
                                        <p:strVal val="hidden"/>
                                      </p:to>
                                    </p:set>
                                  </p:childTnLst>
                                </p:cTn>
                              </p:par>
                            </p:childTnLst>
                          </p:cTn>
                        </p:par>
                        <p:par>
                          <p:cTn id="130" fill="hold">
                            <p:stCondLst>
                              <p:cond delay="41000"/>
                            </p:stCondLst>
                            <p:childTnLst>
                              <p:par>
                                <p:cTn id="131" presetID="1" presetClass="exit" presetSubtype="0" fill="hold" grpId="0" nodeType="afterEffect">
                                  <p:stCondLst>
                                    <p:cond delay="1000"/>
                                  </p:stCondLst>
                                  <p:childTnLst>
                                    <p:set>
                                      <p:cBhvr>
                                        <p:cTn id="132" dur="1" fill="hold">
                                          <p:stCondLst>
                                            <p:cond delay="0"/>
                                          </p:stCondLst>
                                        </p:cTn>
                                        <p:tgtEl>
                                          <p:spTgt spid="24"/>
                                        </p:tgtEl>
                                        <p:attrNameLst>
                                          <p:attrName>style.visibility</p:attrName>
                                        </p:attrNameLst>
                                      </p:cBhvr>
                                      <p:to>
                                        <p:strVal val="hidden"/>
                                      </p:to>
                                    </p:set>
                                  </p:childTnLst>
                                </p:cTn>
                              </p:par>
                            </p:childTnLst>
                          </p:cTn>
                        </p:par>
                        <p:par>
                          <p:cTn id="133" fill="hold">
                            <p:stCondLst>
                              <p:cond delay="42000"/>
                            </p:stCondLst>
                            <p:childTnLst>
                              <p:par>
                                <p:cTn id="134" presetID="1" presetClass="exit" presetSubtype="0" fill="hold" grpId="0" nodeType="afterEffect">
                                  <p:stCondLst>
                                    <p:cond delay="1000"/>
                                  </p:stCondLst>
                                  <p:childTnLst>
                                    <p:set>
                                      <p:cBhvr>
                                        <p:cTn id="135" dur="1" fill="hold">
                                          <p:stCondLst>
                                            <p:cond delay="0"/>
                                          </p:stCondLst>
                                        </p:cTn>
                                        <p:tgtEl>
                                          <p:spTgt spid="23"/>
                                        </p:tgtEl>
                                        <p:attrNameLst>
                                          <p:attrName>style.visibility</p:attrName>
                                        </p:attrNameLst>
                                      </p:cBhvr>
                                      <p:to>
                                        <p:strVal val="hidden"/>
                                      </p:to>
                                    </p:set>
                                  </p:childTnLst>
                                </p:cTn>
                              </p:par>
                            </p:childTnLst>
                          </p:cTn>
                        </p:par>
                        <p:par>
                          <p:cTn id="136" fill="hold">
                            <p:stCondLst>
                              <p:cond delay="43000"/>
                            </p:stCondLst>
                            <p:childTnLst>
                              <p:par>
                                <p:cTn id="137" presetID="1" presetClass="exit" presetSubtype="0" fill="hold" grpId="0" nodeType="afterEffect">
                                  <p:stCondLst>
                                    <p:cond delay="1000"/>
                                  </p:stCondLst>
                                  <p:childTnLst>
                                    <p:set>
                                      <p:cBhvr>
                                        <p:cTn id="138" dur="1" fill="hold">
                                          <p:stCondLst>
                                            <p:cond delay="0"/>
                                          </p:stCondLst>
                                        </p:cTn>
                                        <p:tgtEl>
                                          <p:spTgt spid="22"/>
                                        </p:tgtEl>
                                        <p:attrNameLst>
                                          <p:attrName>style.visibility</p:attrName>
                                        </p:attrNameLst>
                                      </p:cBhvr>
                                      <p:to>
                                        <p:strVal val="hidden"/>
                                      </p:to>
                                    </p:set>
                                  </p:childTnLst>
                                </p:cTn>
                              </p:par>
                            </p:childTnLst>
                          </p:cTn>
                        </p:par>
                        <p:par>
                          <p:cTn id="139" fill="hold">
                            <p:stCondLst>
                              <p:cond delay="44000"/>
                            </p:stCondLst>
                            <p:childTnLst>
                              <p:par>
                                <p:cTn id="140" presetID="1" presetClass="exit" presetSubtype="0" fill="hold" grpId="0" nodeType="afterEffect">
                                  <p:stCondLst>
                                    <p:cond delay="1000"/>
                                  </p:stCondLst>
                                  <p:childTnLst>
                                    <p:set>
                                      <p:cBhvr>
                                        <p:cTn id="141" dur="1" fill="hold">
                                          <p:stCondLst>
                                            <p:cond delay="0"/>
                                          </p:stCondLst>
                                        </p:cTn>
                                        <p:tgtEl>
                                          <p:spTgt spid="21"/>
                                        </p:tgtEl>
                                        <p:attrNameLst>
                                          <p:attrName>style.visibility</p:attrName>
                                        </p:attrNameLst>
                                      </p:cBhvr>
                                      <p:to>
                                        <p:strVal val="hidden"/>
                                      </p:to>
                                    </p:set>
                                  </p:childTnLst>
                                </p:cTn>
                              </p:par>
                            </p:childTnLst>
                          </p:cTn>
                        </p:par>
                        <p:par>
                          <p:cTn id="142" fill="hold">
                            <p:stCondLst>
                              <p:cond delay="45000"/>
                            </p:stCondLst>
                            <p:childTnLst>
                              <p:par>
                                <p:cTn id="143" presetID="1" presetClass="exit" presetSubtype="0" fill="hold" grpId="0" nodeType="afterEffect">
                                  <p:stCondLst>
                                    <p:cond delay="1000"/>
                                  </p:stCondLst>
                                  <p:childTnLst>
                                    <p:set>
                                      <p:cBhvr>
                                        <p:cTn id="144" dur="1" fill="hold">
                                          <p:stCondLst>
                                            <p:cond delay="0"/>
                                          </p:stCondLst>
                                        </p:cTn>
                                        <p:tgtEl>
                                          <p:spTgt spid="20"/>
                                        </p:tgtEl>
                                        <p:attrNameLst>
                                          <p:attrName>style.visibility</p:attrName>
                                        </p:attrNameLst>
                                      </p:cBhvr>
                                      <p:to>
                                        <p:strVal val="hidden"/>
                                      </p:to>
                                    </p:set>
                                  </p:childTnLst>
                                </p:cTn>
                              </p:par>
                            </p:childTnLst>
                          </p:cTn>
                        </p:par>
                        <p:par>
                          <p:cTn id="145" fill="hold">
                            <p:stCondLst>
                              <p:cond delay="46000"/>
                            </p:stCondLst>
                            <p:childTnLst>
                              <p:par>
                                <p:cTn id="146" presetID="1" presetClass="exit" presetSubtype="0" fill="hold" grpId="0" nodeType="afterEffect">
                                  <p:stCondLst>
                                    <p:cond delay="1000"/>
                                  </p:stCondLst>
                                  <p:childTnLst>
                                    <p:set>
                                      <p:cBhvr>
                                        <p:cTn id="147" dur="1" fill="hold">
                                          <p:stCondLst>
                                            <p:cond delay="0"/>
                                          </p:stCondLst>
                                        </p:cTn>
                                        <p:tgtEl>
                                          <p:spTgt spid="19"/>
                                        </p:tgtEl>
                                        <p:attrNameLst>
                                          <p:attrName>style.visibility</p:attrName>
                                        </p:attrNameLst>
                                      </p:cBhvr>
                                      <p:to>
                                        <p:strVal val="hidden"/>
                                      </p:to>
                                    </p:set>
                                  </p:childTnLst>
                                </p:cTn>
                              </p:par>
                            </p:childTnLst>
                          </p:cTn>
                        </p:par>
                        <p:par>
                          <p:cTn id="148" fill="hold">
                            <p:stCondLst>
                              <p:cond delay="47000"/>
                            </p:stCondLst>
                            <p:childTnLst>
                              <p:par>
                                <p:cTn id="149" presetID="1" presetClass="exit" presetSubtype="0" fill="hold" grpId="0" nodeType="afterEffect">
                                  <p:stCondLst>
                                    <p:cond delay="1000"/>
                                  </p:stCondLst>
                                  <p:childTnLst>
                                    <p:set>
                                      <p:cBhvr>
                                        <p:cTn id="150" dur="1" fill="hold">
                                          <p:stCondLst>
                                            <p:cond delay="0"/>
                                          </p:stCondLst>
                                        </p:cTn>
                                        <p:tgtEl>
                                          <p:spTgt spid="18"/>
                                        </p:tgtEl>
                                        <p:attrNameLst>
                                          <p:attrName>style.visibility</p:attrName>
                                        </p:attrNameLst>
                                      </p:cBhvr>
                                      <p:to>
                                        <p:strVal val="hidden"/>
                                      </p:to>
                                    </p:set>
                                  </p:childTnLst>
                                </p:cTn>
                              </p:par>
                            </p:childTnLst>
                          </p:cTn>
                        </p:par>
                        <p:par>
                          <p:cTn id="151" fill="hold">
                            <p:stCondLst>
                              <p:cond delay="48000"/>
                            </p:stCondLst>
                            <p:childTnLst>
                              <p:par>
                                <p:cTn id="152" presetID="1" presetClass="exit" presetSubtype="0" fill="hold" grpId="0" nodeType="afterEffect">
                                  <p:stCondLst>
                                    <p:cond delay="1000"/>
                                  </p:stCondLst>
                                  <p:childTnLst>
                                    <p:set>
                                      <p:cBhvr>
                                        <p:cTn id="153" dur="1" fill="hold">
                                          <p:stCondLst>
                                            <p:cond delay="0"/>
                                          </p:stCondLst>
                                        </p:cTn>
                                        <p:tgtEl>
                                          <p:spTgt spid="17"/>
                                        </p:tgtEl>
                                        <p:attrNameLst>
                                          <p:attrName>style.visibility</p:attrName>
                                        </p:attrNameLst>
                                      </p:cBhvr>
                                      <p:to>
                                        <p:strVal val="hidden"/>
                                      </p:to>
                                    </p:set>
                                  </p:childTnLst>
                                </p:cTn>
                              </p:par>
                            </p:childTnLst>
                          </p:cTn>
                        </p:par>
                        <p:par>
                          <p:cTn id="154" fill="hold">
                            <p:stCondLst>
                              <p:cond delay="49000"/>
                            </p:stCondLst>
                            <p:childTnLst>
                              <p:par>
                                <p:cTn id="155" presetID="1" presetClass="exit" presetSubtype="0" fill="hold" grpId="0" nodeType="afterEffect">
                                  <p:stCondLst>
                                    <p:cond delay="1000"/>
                                  </p:stCondLst>
                                  <p:childTnLst>
                                    <p:set>
                                      <p:cBhvr>
                                        <p:cTn id="156" dur="1" fill="hold">
                                          <p:stCondLst>
                                            <p:cond delay="0"/>
                                          </p:stCondLst>
                                        </p:cTn>
                                        <p:tgtEl>
                                          <p:spTgt spid="16"/>
                                        </p:tgtEl>
                                        <p:attrNameLst>
                                          <p:attrName>style.visibility</p:attrName>
                                        </p:attrNameLst>
                                      </p:cBhvr>
                                      <p:to>
                                        <p:strVal val="hidden"/>
                                      </p:to>
                                    </p:set>
                                  </p:childTnLst>
                                </p:cTn>
                              </p:par>
                            </p:childTnLst>
                          </p:cTn>
                        </p:par>
                        <p:par>
                          <p:cTn id="157" fill="hold">
                            <p:stCondLst>
                              <p:cond delay="50000"/>
                            </p:stCondLst>
                            <p:childTnLst>
                              <p:par>
                                <p:cTn id="158" presetID="1" presetClass="exit" presetSubtype="0" fill="hold" grpId="0" nodeType="afterEffect">
                                  <p:stCondLst>
                                    <p:cond delay="1000"/>
                                  </p:stCondLst>
                                  <p:childTnLst>
                                    <p:set>
                                      <p:cBhvr>
                                        <p:cTn id="159" dur="1" fill="hold">
                                          <p:stCondLst>
                                            <p:cond delay="0"/>
                                          </p:stCondLst>
                                        </p:cTn>
                                        <p:tgtEl>
                                          <p:spTgt spid="15"/>
                                        </p:tgtEl>
                                        <p:attrNameLst>
                                          <p:attrName>style.visibility</p:attrName>
                                        </p:attrNameLst>
                                      </p:cBhvr>
                                      <p:to>
                                        <p:strVal val="hidden"/>
                                      </p:to>
                                    </p:set>
                                  </p:childTnLst>
                                </p:cTn>
                              </p:par>
                            </p:childTnLst>
                          </p:cTn>
                        </p:par>
                        <p:par>
                          <p:cTn id="160" fill="hold">
                            <p:stCondLst>
                              <p:cond delay="51000"/>
                            </p:stCondLst>
                            <p:childTnLst>
                              <p:par>
                                <p:cTn id="161" presetID="1" presetClass="exit" presetSubtype="0" fill="hold" grpId="0" nodeType="afterEffect">
                                  <p:stCondLst>
                                    <p:cond delay="1000"/>
                                  </p:stCondLst>
                                  <p:childTnLst>
                                    <p:set>
                                      <p:cBhvr>
                                        <p:cTn id="162" dur="1" fill="hold">
                                          <p:stCondLst>
                                            <p:cond delay="0"/>
                                          </p:stCondLst>
                                        </p:cTn>
                                        <p:tgtEl>
                                          <p:spTgt spid="14"/>
                                        </p:tgtEl>
                                        <p:attrNameLst>
                                          <p:attrName>style.visibility</p:attrName>
                                        </p:attrNameLst>
                                      </p:cBhvr>
                                      <p:to>
                                        <p:strVal val="hidden"/>
                                      </p:to>
                                    </p:set>
                                  </p:childTnLst>
                                </p:cTn>
                              </p:par>
                            </p:childTnLst>
                          </p:cTn>
                        </p:par>
                        <p:par>
                          <p:cTn id="163" fill="hold">
                            <p:stCondLst>
                              <p:cond delay="52000"/>
                            </p:stCondLst>
                            <p:childTnLst>
                              <p:par>
                                <p:cTn id="164" presetID="1" presetClass="exit" presetSubtype="0" fill="hold" grpId="0" nodeType="afterEffect">
                                  <p:stCondLst>
                                    <p:cond delay="1000"/>
                                  </p:stCondLst>
                                  <p:childTnLst>
                                    <p:set>
                                      <p:cBhvr>
                                        <p:cTn id="165" dur="1" fill="hold">
                                          <p:stCondLst>
                                            <p:cond delay="0"/>
                                          </p:stCondLst>
                                        </p:cTn>
                                        <p:tgtEl>
                                          <p:spTgt spid="13"/>
                                        </p:tgtEl>
                                        <p:attrNameLst>
                                          <p:attrName>style.visibility</p:attrName>
                                        </p:attrNameLst>
                                      </p:cBhvr>
                                      <p:to>
                                        <p:strVal val="hidden"/>
                                      </p:to>
                                    </p:set>
                                  </p:childTnLst>
                                </p:cTn>
                              </p:par>
                            </p:childTnLst>
                          </p:cTn>
                        </p:par>
                        <p:par>
                          <p:cTn id="166" fill="hold">
                            <p:stCondLst>
                              <p:cond delay="53000"/>
                            </p:stCondLst>
                            <p:childTnLst>
                              <p:par>
                                <p:cTn id="167" presetID="1" presetClass="exit" presetSubtype="0" fill="hold" grpId="0" nodeType="afterEffect">
                                  <p:stCondLst>
                                    <p:cond delay="1000"/>
                                  </p:stCondLst>
                                  <p:childTnLst>
                                    <p:set>
                                      <p:cBhvr>
                                        <p:cTn id="168" dur="1" fill="hold">
                                          <p:stCondLst>
                                            <p:cond delay="0"/>
                                          </p:stCondLst>
                                        </p:cTn>
                                        <p:tgtEl>
                                          <p:spTgt spid="12"/>
                                        </p:tgtEl>
                                        <p:attrNameLst>
                                          <p:attrName>style.visibility</p:attrName>
                                        </p:attrNameLst>
                                      </p:cBhvr>
                                      <p:to>
                                        <p:strVal val="hidden"/>
                                      </p:to>
                                    </p:set>
                                  </p:childTnLst>
                                </p:cTn>
                              </p:par>
                            </p:childTnLst>
                          </p:cTn>
                        </p:par>
                        <p:par>
                          <p:cTn id="169" fill="hold">
                            <p:stCondLst>
                              <p:cond delay="54000"/>
                            </p:stCondLst>
                            <p:childTnLst>
                              <p:par>
                                <p:cTn id="170" presetID="1" presetClass="exit" presetSubtype="0" fill="hold" grpId="0" nodeType="afterEffect">
                                  <p:stCondLst>
                                    <p:cond delay="1000"/>
                                  </p:stCondLst>
                                  <p:childTnLst>
                                    <p:set>
                                      <p:cBhvr>
                                        <p:cTn id="171" dur="1" fill="hold">
                                          <p:stCondLst>
                                            <p:cond delay="0"/>
                                          </p:stCondLst>
                                        </p:cTn>
                                        <p:tgtEl>
                                          <p:spTgt spid="11"/>
                                        </p:tgtEl>
                                        <p:attrNameLst>
                                          <p:attrName>style.visibility</p:attrName>
                                        </p:attrNameLst>
                                      </p:cBhvr>
                                      <p:to>
                                        <p:strVal val="hidden"/>
                                      </p:to>
                                    </p:set>
                                  </p:childTnLst>
                                </p:cTn>
                              </p:par>
                            </p:childTnLst>
                          </p:cTn>
                        </p:par>
                        <p:par>
                          <p:cTn id="172" fill="hold">
                            <p:stCondLst>
                              <p:cond delay="55000"/>
                            </p:stCondLst>
                            <p:childTnLst>
                              <p:par>
                                <p:cTn id="173" presetID="1" presetClass="exit" presetSubtype="0" fill="hold" grpId="0" nodeType="afterEffect">
                                  <p:stCondLst>
                                    <p:cond delay="1000"/>
                                  </p:stCondLst>
                                  <p:childTnLst>
                                    <p:set>
                                      <p:cBhvr>
                                        <p:cTn id="174" dur="1" fill="hold">
                                          <p:stCondLst>
                                            <p:cond delay="0"/>
                                          </p:stCondLst>
                                        </p:cTn>
                                        <p:tgtEl>
                                          <p:spTgt spid="10"/>
                                        </p:tgtEl>
                                        <p:attrNameLst>
                                          <p:attrName>style.visibility</p:attrName>
                                        </p:attrNameLst>
                                      </p:cBhvr>
                                      <p:to>
                                        <p:strVal val="hidden"/>
                                      </p:to>
                                    </p:set>
                                  </p:childTnLst>
                                </p:cTn>
                              </p:par>
                            </p:childTnLst>
                          </p:cTn>
                        </p:par>
                        <p:par>
                          <p:cTn id="175" fill="hold">
                            <p:stCondLst>
                              <p:cond delay="56000"/>
                            </p:stCondLst>
                            <p:childTnLst>
                              <p:par>
                                <p:cTn id="176" presetID="1" presetClass="exit" presetSubtype="0" fill="hold" grpId="0" nodeType="afterEffect">
                                  <p:stCondLst>
                                    <p:cond delay="1000"/>
                                  </p:stCondLst>
                                  <p:childTnLst>
                                    <p:set>
                                      <p:cBhvr>
                                        <p:cTn id="177" dur="1" fill="hold">
                                          <p:stCondLst>
                                            <p:cond delay="0"/>
                                          </p:stCondLst>
                                        </p:cTn>
                                        <p:tgtEl>
                                          <p:spTgt spid="9"/>
                                        </p:tgtEl>
                                        <p:attrNameLst>
                                          <p:attrName>style.visibility</p:attrName>
                                        </p:attrNameLst>
                                      </p:cBhvr>
                                      <p:to>
                                        <p:strVal val="hidden"/>
                                      </p:to>
                                    </p:set>
                                  </p:childTnLst>
                                </p:cTn>
                              </p:par>
                            </p:childTnLst>
                          </p:cTn>
                        </p:par>
                        <p:par>
                          <p:cTn id="178" fill="hold">
                            <p:stCondLst>
                              <p:cond delay="57000"/>
                            </p:stCondLst>
                            <p:childTnLst>
                              <p:par>
                                <p:cTn id="179" presetID="1" presetClass="exit" presetSubtype="0" fill="hold" grpId="0" nodeType="afterEffect">
                                  <p:stCondLst>
                                    <p:cond delay="1000"/>
                                  </p:stCondLst>
                                  <p:childTnLst>
                                    <p:set>
                                      <p:cBhvr>
                                        <p:cTn id="180" dur="1" fill="hold">
                                          <p:stCondLst>
                                            <p:cond delay="0"/>
                                          </p:stCondLst>
                                        </p:cTn>
                                        <p:tgtEl>
                                          <p:spTgt spid="8"/>
                                        </p:tgtEl>
                                        <p:attrNameLst>
                                          <p:attrName>style.visibility</p:attrName>
                                        </p:attrNameLst>
                                      </p:cBhvr>
                                      <p:to>
                                        <p:strVal val="hidden"/>
                                      </p:to>
                                    </p:set>
                                  </p:childTnLst>
                                </p:cTn>
                              </p:par>
                            </p:childTnLst>
                          </p:cTn>
                        </p:par>
                        <p:par>
                          <p:cTn id="181" fill="hold">
                            <p:stCondLst>
                              <p:cond delay="58000"/>
                            </p:stCondLst>
                            <p:childTnLst>
                              <p:par>
                                <p:cTn id="182" presetID="1" presetClass="exit" presetSubtype="0" fill="hold" grpId="0" nodeType="afterEffect">
                                  <p:stCondLst>
                                    <p:cond delay="1000"/>
                                  </p:stCondLst>
                                  <p:childTnLst>
                                    <p:set>
                                      <p:cBhvr>
                                        <p:cTn id="183"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66"/>
                  </p:tgtEl>
                </p:cond>
              </p:nextCondLst>
            </p:seq>
            <p:seq concurrent="1" nextAc="seek">
              <p:cTn id="184" restart="whenNotActive" fill="hold" evtFilter="cancelBubble" nodeType="interactiveSeq">
                <p:stCondLst>
                  <p:cond evt="onClick" delay="0">
                    <p:tgtEl>
                      <p:spTgt spid="112"/>
                    </p:tgtEl>
                  </p:cond>
                </p:stCondLst>
                <p:endSync evt="end" delay="0">
                  <p:rtn val="all"/>
                </p:endSync>
                <p:childTnLst>
                  <p:par>
                    <p:cTn id="185" fill="hold">
                      <p:stCondLst>
                        <p:cond delay="0"/>
                      </p:stCondLst>
                      <p:childTnLst>
                        <p:par>
                          <p:cTn id="186" fill="hold">
                            <p:stCondLst>
                              <p:cond delay="0"/>
                            </p:stCondLst>
                            <p:childTnLst>
                              <p:par>
                                <p:cTn id="187" presetID="1" presetClass="exit" presetSubtype="0" fill="hold" grpId="0" nodeType="clickEffect">
                                  <p:stCondLst>
                                    <p:cond delay="1000"/>
                                  </p:stCondLst>
                                  <p:childTnLst>
                                    <p:set>
                                      <p:cBhvr>
                                        <p:cTn id="188" dur="1" fill="hold">
                                          <p:stCondLst>
                                            <p:cond delay="0"/>
                                          </p:stCondLst>
                                        </p:cTn>
                                        <p:tgtEl>
                                          <p:spTgt spid="112"/>
                                        </p:tgtEl>
                                        <p:attrNameLst>
                                          <p:attrName>style.visibility</p:attrName>
                                        </p:attrNameLst>
                                      </p:cBhvr>
                                      <p:to>
                                        <p:strVal val="hidden"/>
                                      </p:to>
                                    </p:set>
                                  </p:childTnLst>
                                </p:cTn>
                              </p:par>
                            </p:childTnLst>
                          </p:cTn>
                        </p:par>
                        <p:par>
                          <p:cTn id="189" fill="hold">
                            <p:stCondLst>
                              <p:cond delay="1000"/>
                            </p:stCondLst>
                            <p:childTnLst>
                              <p:par>
                                <p:cTn id="190" presetID="1" presetClass="exit" presetSubtype="0" fill="hold" grpId="0" nodeType="afterEffect">
                                  <p:stCondLst>
                                    <p:cond delay="1000"/>
                                  </p:stCondLst>
                                  <p:childTnLst>
                                    <p:set>
                                      <p:cBhvr>
                                        <p:cTn id="191" dur="1" fill="hold">
                                          <p:stCondLst>
                                            <p:cond delay="0"/>
                                          </p:stCondLst>
                                        </p:cTn>
                                        <p:tgtEl>
                                          <p:spTgt spid="111"/>
                                        </p:tgtEl>
                                        <p:attrNameLst>
                                          <p:attrName>style.visibility</p:attrName>
                                        </p:attrNameLst>
                                      </p:cBhvr>
                                      <p:to>
                                        <p:strVal val="hidden"/>
                                      </p:to>
                                    </p:set>
                                  </p:childTnLst>
                                </p:cTn>
                              </p:par>
                            </p:childTnLst>
                          </p:cTn>
                        </p:par>
                        <p:par>
                          <p:cTn id="192" fill="hold">
                            <p:stCondLst>
                              <p:cond delay="2000"/>
                            </p:stCondLst>
                            <p:childTnLst>
                              <p:par>
                                <p:cTn id="193" presetID="1" presetClass="exit" presetSubtype="0" fill="hold" grpId="0" nodeType="afterEffect">
                                  <p:stCondLst>
                                    <p:cond delay="1000"/>
                                  </p:stCondLst>
                                  <p:childTnLst>
                                    <p:set>
                                      <p:cBhvr>
                                        <p:cTn id="194" dur="1" fill="hold">
                                          <p:stCondLst>
                                            <p:cond delay="0"/>
                                          </p:stCondLst>
                                        </p:cTn>
                                        <p:tgtEl>
                                          <p:spTgt spid="110"/>
                                        </p:tgtEl>
                                        <p:attrNameLst>
                                          <p:attrName>style.visibility</p:attrName>
                                        </p:attrNameLst>
                                      </p:cBhvr>
                                      <p:to>
                                        <p:strVal val="hidden"/>
                                      </p:to>
                                    </p:set>
                                  </p:childTnLst>
                                </p:cTn>
                              </p:par>
                            </p:childTnLst>
                          </p:cTn>
                        </p:par>
                        <p:par>
                          <p:cTn id="195" fill="hold">
                            <p:stCondLst>
                              <p:cond delay="3000"/>
                            </p:stCondLst>
                            <p:childTnLst>
                              <p:par>
                                <p:cTn id="196" presetID="1" presetClass="exit" presetSubtype="0" fill="hold" grpId="0" nodeType="afterEffect">
                                  <p:stCondLst>
                                    <p:cond delay="1000"/>
                                  </p:stCondLst>
                                  <p:childTnLst>
                                    <p:set>
                                      <p:cBhvr>
                                        <p:cTn id="197" dur="1" fill="hold">
                                          <p:stCondLst>
                                            <p:cond delay="0"/>
                                          </p:stCondLst>
                                        </p:cTn>
                                        <p:tgtEl>
                                          <p:spTgt spid="109"/>
                                        </p:tgtEl>
                                        <p:attrNameLst>
                                          <p:attrName>style.visibility</p:attrName>
                                        </p:attrNameLst>
                                      </p:cBhvr>
                                      <p:to>
                                        <p:strVal val="hidden"/>
                                      </p:to>
                                    </p:set>
                                  </p:childTnLst>
                                </p:cTn>
                              </p:par>
                            </p:childTnLst>
                          </p:cTn>
                        </p:par>
                        <p:par>
                          <p:cTn id="198" fill="hold">
                            <p:stCondLst>
                              <p:cond delay="4000"/>
                            </p:stCondLst>
                            <p:childTnLst>
                              <p:par>
                                <p:cTn id="199" presetID="1" presetClass="exit" presetSubtype="0" fill="hold" grpId="0" nodeType="afterEffect">
                                  <p:stCondLst>
                                    <p:cond delay="1000"/>
                                  </p:stCondLst>
                                  <p:childTnLst>
                                    <p:set>
                                      <p:cBhvr>
                                        <p:cTn id="200" dur="1" fill="hold">
                                          <p:stCondLst>
                                            <p:cond delay="0"/>
                                          </p:stCondLst>
                                        </p:cTn>
                                        <p:tgtEl>
                                          <p:spTgt spid="108"/>
                                        </p:tgtEl>
                                        <p:attrNameLst>
                                          <p:attrName>style.visibility</p:attrName>
                                        </p:attrNameLst>
                                      </p:cBhvr>
                                      <p:to>
                                        <p:strVal val="hidden"/>
                                      </p:to>
                                    </p:set>
                                  </p:childTnLst>
                                </p:cTn>
                              </p:par>
                            </p:childTnLst>
                          </p:cTn>
                        </p:par>
                        <p:par>
                          <p:cTn id="201" fill="hold">
                            <p:stCondLst>
                              <p:cond delay="5000"/>
                            </p:stCondLst>
                            <p:childTnLst>
                              <p:par>
                                <p:cTn id="202" presetID="1" presetClass="exit" presetSubtype="0" fill="hold" grpId="0" nodeType="afterEffect">
                                  <p:stCondLst>
                                    <p:cond delay="1000"/>
                                  </p:stCondLst>
                                  <p:childTnLst>
                                    <p:set>
                                      <p:cBhvr>
                                        <p:cTn id="203" dur="1" fill="hold">
                                          <p:stCondLst>
                                            <p:cond delay="0"/>
                                          </p:stCondLst>
                                        </p:cTn>
                                        <p:tgtEl>
                                          <p:spTgt spid="107"/>
                                        </p:tgtEl>
                                        <p:attrNameLst>
                                          <p:attrName>style.visibility</p:attrName>
                                        </p:attrNameLst>
                                      </p:cBhvr>
                                      <p:to>
                                        <p:strVal val="hidden"/>
                                      </p:to>
                                    </p:set>
                                  </p:childTnLst>
                                </p:cTn>
                              </p:par>
                            </p:childTnLst>
                          </p:cTn>
                        </p:par>
                        <p:par>
                          <p:cTn id="204" fill="hold">
                            <p:stCondLst>
                              <p:cond delay="6000"/>
                            </p:stCondLst>
                            <p:childTnLst>
                              <p:par>
                                <p:cTn id="205" presetID="1" presetClass="exit" presetSubtype="0" fill="hold" grpId="0" nodeType="afterEffect">
                                  <p:stCondLst>
                                    <p:cond delay="1000"/>
                                  </p:stCondLst>
                                  <p:childTnLst>
                                    <p:set>
                                      <p:cBhvr>
                                        <p:cTn id="206" dur="1" fill="hold">
                                          <p:stCondLst>
                                            <p:cond delay="0"/>
                                          </p:stCondLst>
                                        </p:cTn>
                                        <p:tgtEl>
                                          <p:spTgt spid="106"/>
                                        </p:tgtEl>
                                        <p:attrNameLst>
                                          <p:attrName>style.visibility</p:attrName>
                                        </p:attrNameLst>
                                      </p:cBhvr>
                                      <p:to>
                                        <p:strVal val="hidden"/>
                                      </p:to>
                                    </p:set>
                                  </p:childTnLst>
                                </p:cTn>
                              </p:par>
                            </p:childTnLst>
                          </p:cTn>
                        </p:par>
                        <p:par>
                          <p:cTn id="207" fill="hold">
                            <p:stCondLst>
                              <p:cond delay="7000"/>
                            </p:stCondLst>
                            <p:childTnLst>
                              <p:par>
                                <p:cTn id="208" presetID="1" presetClass="exit" presetSubtype="0" fill="hold" grpId="0" nodeType="afterEffect">
                                  <p:stCondLst>
                                    <p:cond delay="1000"/>
                                  </p:stCondLst>
                                  <p:childTnLst>
                                    <p:set>
                                      <p:cBhvr>
                                        <p:cTn id="209" dur="1" fill="hold">
                                          <p:stCondLst>
                                            <p:cond delay="0"/>
                                          </p:stCondLst>
                                        </p:cTn>
                                        <p:tgtEl>
                                          <p:spTgt spid="105"/>
                                        </p:tgtEl>
                                        <p:attrNameLst>
                                          <p:attrName>style.visibility</p:attrName>
                                        </p:attrNameLst>
                                      </p:cBhvr>
                                      <p:to>
                                        <p:strVal val="hidden"/>
                                      </p:to>
                                    </p:set>
                                  </p:childTnLst>
                                </p:cTn>
                              </p:par>
                            </p:childTnLst>
                          </p:cTn>
                        </p:par>
                        <p:par>
                          <p:cTn id="210" fill="hold">
                            <p:stCondLst>
                              <p:cond delay="8000"/>
                            </p:stCondLst>
                            <p:childTnLst>
                              <p:par>
                                <p:cTn id="211" presetID="1" presetClass="exit" presetSubtype="0" fill="hold" grpId="0" nodeType="afterEffect">
                                  <p:stCondLst>
                                    <p:cond delay="1000"/>
                                  </p:stCondLst>
                                  <p:childTnLst>
                                    <p:set>
                                      <p:cBhvr>
                                        <p:cTn id="212" dur="1" fill="hold">
                                          <p:stCondLst>
                                            <p:cond delay="0"/>
                                          </p:stCondLst>
                                        </p:cTn>
                                        <p:tgtEl>
                                          <p:spTgt spid="104"/>
                                        </p:tgtEl>
                                        <p:attrNameLst>
                                          <p:attrName>style.visibility</p:attrName>
                                        </p:attrNameLst>
                                      </p:cBhvr>
                                      <p:to>
                                        <p:strVal val="hidden"/>
                                      </p:to>
                                    </p:set>
                                  </p:childTnLst>
                                </p:cTn>
                              </p:par>
                            </p:childTnLst>
                          </p:cTn>
                        </p:par>
                        <p:par>
                          <p:cTn id="213" fill="hold">
                            <p:stCondLst>
                              <p:cond delay="9000"/>
                            </p:stCondLst>
                            <p:childTnLst>
                              <p:par>
                                <p:cTn id="214" presetID="1" presetClass="exit" presetSubtype="0" fill="hold" grpId="0" nodeType="afterEffect">
                                  <p:stCondLst>
                                    <p:cond delay="1000"/>
                                  </p:stCondLst>
                                  <p:childTnLst>
                                    <p:set>
                                      <p:cBhvr>
                                        <p:cTn id="215" dur="1" fill="hold">
                                          <p:stCondLst>
                                            <p:cond delay="0"/>
                                          </p:stCondLst>
                                        </p:cTn>
                                        <p:tgtEl>
                                          <p:spTgt spid="103"/>
                                        </p:tgtEl>
                                        <p:attrNameLst>
                                          <p:attrName>style.visibility</p:attrName>
                                        </p:attrNameLst>
                                      </p:cBhvr>
                                      <p:to>
                                        <p:strVal val="hidden"/>
                                      </p:to>
                                    </p:set>
                                  </p:childTnLst>
                                </p:cTn>
                              </p:par>
                            </p:childTnLst>
                          </p:cTn>
                        </p:par>
                        <p:par>
                          <p:cTn id="216" fill="hold">
                            <p:stCondLst>
                              <p:cond delay="10000"/>
                            </p:stCondLst>
                            <p:childTnLst>
                              <p:par>
                                <p:cTn id="217" presetID="1" presetClass="exit" presetSubtype="0" fill="hold" grpId="0" nodeType="afterEffect">
                                  <p:stCondLst>
                                    <p:cond delay="1000"/>
                                  </p:stCondLst>
                                  <p:childTnLst>
                                    <p:set>
                                      <p:cBhvr>
                                        <p:cTn id="218" dur="1" fill="hold">
                                          <p:stCondLst>
                                            <p:cond delay="0"/>
                                          </p:stCondLst>
                                        </p:cTn>
                                        <p:tgtEl>
                                          <p:spTgt spid="102"/>
                                        </p:tgtEl>
                                        <p:attrNameLst>
                                          <p:attrName>style.visibility</p:attrName>
                                        </p:attrNameLst>
                                      </p:cBhvr>
                                      <p:to>
                                        <p:strVal val="hidden"/>
                                      </p:to>
                                    </p:set>
                                  </p:childTnLst>
                                </p:cTn>
                              </p:par>
                            </p:childTnLst>
                          </p:cTn>
                        </p:par>
                        <p:par>
                          <p:cTn id="219" fill="hold">
                            <p:stCondLst>
                              <p:cond delay="11000"/>
                            </p:stCondLst>
                            <p:childTnLst>
                              <p:par>
                                <p:cTn id="220" presetID="1" presetClass="exit" presetSubtype="0" fill="hold" grpId="0" nodeType="afterEffect">
                                  <p:stCondLst>
                                    <p:cond delay="1000"/>
                                  </p:stCondLst>
                                  <p:childTnLst>
                                    <p:set>
                                      <p:cBhvr>
                                        <p:cTn id="221" dur="1" fill="hold">
                                          <p:stCondLst>
                                            <p:cond delay="0"/>
                                          </p:stCondLst>
                                        </p:cTn>
                                        <p:tgtEl>
                                          <p:spTgt spid="101"/>
                                        </p:tgtEl>
                                        <p:attrNameLst>
                                          <p:attrName>style.visibility</p:attrName>
                                        </p:attrNameLst>
                                      </p:cBhvr>
                                      <p:to>
                                        <p:strVal val="hidden"/>
                                      </p:to>
                                    </p:set>
                                  </p:childTnLst>
                                </p:cTn>
                              </p:par>
                            </p:childTnLst>
                          </p:cTn>
                        </p:par>
                        <p:par>
                          <p:cTn id="222" fill="hold">
                            <p:stCondLst>
                              <p:cond delay="12000"/>
                            </p:stCondLst>
                            <p:childTnLst>
                              <p:par>
                                <p:cTn id="223" presetID="1" presetClass="exit" presetSubtype="0" fill="hold" grpId="0" nodeType="afterEffect">
                                  <p:stCondLst>
                                    <p:cond delay="1000"/>
                                  </p:stCondLst>
                                  <p:childTnLst>
                                    <p:set>
                                      <p:cBhvr>
                                        <p:cTn id="224" dur="1" fill="hold">
                                          <p:stCondLst>
                                            <p:cond delay="0"/>
                                          </p:stCondLst>
                                        </p:cTn>
                                        <p:tgtEl>
                                          <p:spTgt spid="100"/>
                                        </p:tgtEl>
                                        <p:attrNameLst>
                                          <p:attrName>style.visibility</p:attrName>
                                        </p:attrNameLst>
                                      </p:cBhvr>
                                      <p:to>
                                        <p:strVal val="hidden"/>
                                      </p:to>
                                    </p:set>
                                  </p:childTnLst>
                                </p:cTn>
                              </p:par>
                            </p:childTnLst>
                          </p:cTn>
                        </p:par>
                        <p:par>
                          <p:cTn id="225" fill="hold">
                            <p:stCondLst>
                              <p:cond delay="13000"/>
                            </p:stCondLst>
                            <p:childTnLst>
                              <p:par>
                                <p:cTn id="226" presetID="1" presetClass="exit" presetSubtype="0" fill="hold" grpId="0" nodeType="afterEffect">
                                  <p:stCondLst>
                                    <p:cond delay="1000"/>
                                  </p:stCondLst>
                                  <p:childTnLst>
                                    <p:set>
                                      <p:cBhvr>
                                        <p:cTn id="227" dur="1" fill="hold">
                                          <p:stCondLst>
                                            <p:cond delay="0"/>
                                          </p:stCondLst>
                                        </p:cTn>
                                        <p:tgtEl>
                                          <p:spTgt spid="99"/>
                                        </p:tgtEl>
                                        <p:attrNameLst>
                                          <p:attrName>style.visibility</p:attrName>
                                        </p:attrNameLst>
                                      </p:cBhvr>
                                      <p:to>
                                        <p:strVal val="hidden"/>
                                      </p:to>
                                    </p:set>
                                  </p:childTnLst>
                                </p:cTn>
                              </p:par>
                            </p:childTnLst>
                          </p:cTn>
                        </p:par>
                        <p:par>
                          <p:cTn id="228" fill="hold">
                            <p:stCondLst>
                              <p:cond delay="14000"/>
                            </p:stCondLst>
                            <p:childTnLst>
                              <p:par>
                                <p:cTn id="229" presetID="1" presetClass="exit" presetSubtype="0" fill="hold" grpId="0" nodeType="afterEffect">
                                  <p:stCondLst>
                                    <p:cond delay="1000"/>
                                  </p:stCondLst>
                                  <p:childTnLst>
                                    <p:set>
                                      <p:cBhvr>
                                        <p:cTn id="230" dur="1" fill="hold">
                                          <p:stCondLst>
                                            <p:cond delay="0"/>
                                          </p:stCondLst>
                                        </p:cTn>
                                        <p:tgtEl>
                                          <p:spTgt spid="98"/>
                                        </p:tgtEl>
                                        <p:attrNameLst>
                                          <p:attrName>style.visibility</p:attrName>
                                        </p:attrNameLst>
                                      </p:cBhvr>
                                      <p:to>
                                        <p:strVal val="hidden"/>
                                      </p:to>
                                    </p:set>
                                  </p:childTnLst>
                                </p:cTn>
                              </p:par>
                            </p:childTnLst>
                          </p:cTn>
                        </p:par>
                        <p:par>
                          <p:cTn id="231" fill="hold">
                            <p:stCondLst>
                              <p:cond delay="15000"/>
                            </p:stCondLst>
                            <p:childTnLst>
                              <p:par>
                                <p:cTn id="232" presetID="1" presetClass="exit" presetSubtype="0" fill="hold" grpId="0" nodeType="afterEffect">
                                  <p:stCondLst>
                                    <p:cond delay="1000"/>
                                  </p:stCondLst>
                                  <p:childTnLst>
                                    <p:set>
                                      <p:cBhvr>
                                        <p:cTn id="233" dur="1" fill="hold">
                                          <p:stCondLst>
                                            <p:cond delay="0"/>
                                          </p:stCondLst>
                                        </p:cTn>
                                        <p:tgtEl>
                                          <p:spTgt spid="97"/>
                                        </p:tgtEl>
                                        <p:attrNameLst>
                                          <p:attrName>style.visibility</p:attrName>
                                        </p:attrNameLst>
                                      </p:cBhvr>
                                      <p:to>
                                        <p:strVal val="hidden"/>
                                      </p:to>
                                    </p:set>
                                  </p:childTnLst>
                                </p:cTn>
                              </p:par>
                            </p:childTnLst>
                          </p:cTn>
                        </p:par>
                        <p:par>
                          <p:cTn id="234" fill="hold">
                            <p:stCondLst>
                              <p:cond delay="16000"/>
                            </p:stCondLst>
                            <p:childTnLst>
                              <p:par>
                                <p:cTn id="235" presetID="1" presetClass="exit" presetSubtype="0" fill="hold" grpId="0" nodeType="afterEffect">
                                  <p:stCondLst>
                                    <p:cond delay="1000"/>
                                  </p:stCondLst>
                                  <p:childTnLst>
                                    <p:set>
                                      <p:cBhvr>
                                        <p:cTn id="236" dur="1" fill="hold">
                                          <p:stCondLst>
                                            <p:cond delay="0"/>
                                          </p:stCondLst>
                                        </p:cTn>
                                        <p:tgtEl>
                                          <p:spTgt spid="96"/>
                                        </p:tgtEl>
                                        <p:attrNameLst>
                                          <p:attrName>style.visibility</p:attrName>
                                        </p:attrNameLst>
                                      </p:cBhvr>
                                      <p:to>
                                        <p:strVal val="hidden"/>
                                      </p:to>
                                    </p:set>
                                  </p:childTnLst>
                                </p:cTn>
                              </p:par>
                            </p:childTnLst>
                          </p:cTn>
                        </p:par>
                        <p:par>
                          <p:cTn id="237" fill="hold">
                            <p:stCondLst>
                              <p:cond delay="17000"/>
                            </p:stCondLst>
                            <p:childTnLst>
                              <p:par>
                                <p:cTn id="238" presetID="1" presetClass="exit" presetSubtype="0" fill="hold" grpId="0" nodeType="afterEffect">
                                  <p:stCondLst>
                                    <p:cond delay="1000"/>
                                  </p:stCondLst>
                                  <p:childTnLst>
                                    <p:set>
                                      <p:cBhvr>
                                        <p:cTn id="239" dur="1" fill="hold">
                                          <p:stCondLst>
                                            <p:cond delay="0"/>
                                          </p:stCondLst>
                                        </p:cTn>
                                        <p:tgtEl>
                                          <p:spTgt spid="95"/>
                                        </p:tgtEl>
                                        <p:attrNameLst>
                                          <p:attrName>style.visibility</p:attrName>
                                        </p:attrNameLst>
                                      </p:cBhvr>
                                      <p:to>
                                        <p:strVal val="hidden"/>
                                      </p:to>
                                    </p:set>
                                  </p:childTnLst>
                                </p:cTn>
                              </p:par>
                            </p:childTnLst>
                          </p:cTn>
                        </p:par>
                        <p:par>
                          <p:cTn id="240" fill="hold">
                            <p:stCondLst>
                              <p:cond delay="18000"/>
                            </p:stCondLst>
                            <p:childTnLst>
                              <p:par>
                                <p:cTn id="241" presetID="1" presetClass="exit" presetSubtype="0" fill="hold" grpId="0" nodeType="afterEffect">
                                  <p:stCondLst>
                                    <p:cond delay="1000"/>
                                  </p:stCondLst>
                                  <p:childTnLst>
                                    <p:set>
                                      <p:cBhvr>
                                        <p:cTn id="242" dur="1" fill="hold">
                                          <p:stCondLst>
                                            <p:cond delay="0"/>
                                          </p:stCondLst>
                                        </p:cTn>
                                        <p:tgtEl>
                                          <p:spTgt spid="94"/>
                                        </p:tgtEl>
                                        <p:attrNameLst>
                                          <p:attrName>style.visibility</p:attrName>
                                        </p:attrNameLst>
                                      </p:cBhvr>
                                      <p:to>
                                        <p:strVal val="hidden"/>
                                      </p:to>
                                    </p:set>
                                  </p:childTnLst>
                                </p:cTn>
                              </p:par>
                            </p:childTnLst>
                          </p:cTn>
                        </p:par>
                        <p:par>
                          <p:cTn id="243" fill="hold">
                            <p:stCondLst>
                              <p:cond delay="19000"/>
                            </p:stCondLst>
                            <p:childTnLst>
                              <p:par>
                                <p:cTn id="244" presetID="1" presetClass="exit" presetSubtype="0" fill="hold" grpId="0" nodeType="afterEffect">
                                  <p:stCondLst>
                                    <p:cond delay="1000"/>
                                  </p:stCondLst>
                                  <p:childTnLst>
                                    <p:set>
                                      <p:cBhvr>
                                        <p:cTn id="245" dur="1" fill="hold">
                                          <p:stCondLst>
                                            <p:cond delay="0"/>
                                          </p:stCondLst>
                                        </p:cTn>
                                        <p:tgtEl>
                                          <p:spTgt spid="93"/>
                                        </p:tgtEl>
                                        <p:attrNameLst>
                                          <p:attrName>style.visibility</p:attrName>
                                        </p:attrNameLst>
                                      </p:cBhvr>
                                      <p:to>
                                        <p:strVal val="hidden"/>
                                      </p:to>
                                    </p:set>
                                  </p:childTnLst>
                                </p:cTn>
                              </p:par>
                            </p:childTnLst>
                          </p:cTn>
                        </p:par>
                        <p:par>
                          <p:cTn id="246" fill="hold">
                            <p:stCondLst>
                              <p:cond delay="20000"/>
                            </p:stCondLst>
                            <p:childTnLst>
                              <p:par>
                                <p:cTn id="247" presetID="1" presetClass="exit" presetSubtype="0" fill="hold" grpId="0" nodeType="afterEffect">
                                  <p:stCondLst>
                                    <p:cond delay="1000"/>
                                  </p:stCondLst>
                                  <p:childTnLst>
                                    <p:set>
                                      <p:cBhvr>
                                        <p:cTn id="248" dur="1" fill="hold">
                                          <p:stCondLst>
                                            <p:cond delay="0"/>
                                          </p:stCondLst>
                                        </p:cTn>
                                        <p:tgtEl>
                                          <p:spTgt spid="92"/>
                                        </p:tgtEl>
                                        <p:attrNameLst>
                                          <p:attrName>style.visibility</p:attrName>
                                        </p:attrNameLst>
                                      </p:cBhvr>
                                      <p:to>
                                        <p:strVal val="hidden"/>
                                      </p:to>
                                    </p:set>
                                  </p:childTnLst>
                                </p:cTn>
                              </p:par>
                            </p:childTnLst>
                          </p:cTn>
                        </p:par>
                        <p:par>
                          <p:cTn id="249" fill="hold">
                            <p:stCondLst>
                              <p:cond delay="21000"/>
                            </p:stCondLst>
                            <p:childTnLst>
                              <p:par>
                                <p:cTn id="250" presetID="1" presetClass="exit" presetSubtype="0" fill="hold" grpId="0" nodeType="afterEffect">
                                  <p:stCondLst>
                                    <p:cond delay="1000"/>
                                  </p:stCondLst>
                                  <p:childTnLst>
                                    <p:set>
                                      <p:cBhvr>
                                        <p:cTn id="251" dur="1" fill="hold">
                                          <p:stCondLst>
                                            <p:cond delay="0"/>
                                          </p:stCondLst>
                                        </p:cTn>
                                        <p:tgtEl>
                                          <p:spTgt spid="91"/>
                                        </p:tgtEl>
                                        <p:attrNameLst>
                                          <p:attrName>style.visibility</p:attrName>
                                        </p:attrNameLst>
                                      </p:cBhvr>
                                      <p:to>
                                        <p:strVal val="hidden"/>
                                      </p:to>
                                    </p:set>
                                  </p:childTnLst>
                                </p:cTn>
                              </p:par>
                            </p:childTnLst>
                          </p:cTn>
                        </p:par>
                        <p:par>
                          <p:cTn id="252" fill="hold">
                            <p:stCondLst>
                              <p:cond delay="22000"/>
                            </p:stCondLst>
                            <p:childTnLst>
                              <p:par>
                                <p:cTn id="253" presetID="1" presetClass="exit" presetSubtype="0" fill="hold" grpId="0" nodeType="afterEffect">
                                  <p:stCondLst>
                                    <p:cond delay="1000"/>
                                  </p:stCondLst>
                                  <p:childTnLst>
                                    <p:set>
                                      <p:cBhvr>
                                        <p:cTn id="254" dur="1" fill="hold">
                                          <p:stCondLst>
                                            <p:cond delay="0"/>
                                          </p:stCondLst>
                                        </p:cTn>
                                        <p:tgtEl>
                                          <p:spTgt spid="90"/>
                                        </p:tgtEl>
                                        <p:attrNameLst>
                                          <p:attrName>style.visibility</p:attrName>
                                        </p:attrNameLst>
                                      </p:cBhvr>
                                      <p:to>
                                        <p:strVal val="hidden"/>
                                      </p:to>
                                    </p:set>
                                  </p:childTnLst>
                                </p:cTn>
                              </p:par>
                            </p:childTnLst>
                          </p:cTn>
                        </p:par>
                        <p:par>
                          <p:cTn id="255" fill="hold">
                            <p:stCondLst>
                              <p:cond delay="23000"/>
                            </p:stCondLst>
                            <p:childTnLst>
                              <p:par>
                                <p:cTn id="256" presetID="1" presetClass="exit" presetSubtype="0" fill="hold" grpId="0" nodeType="afterEffect">
                                  <p:stCondLst>
                                    <p:cond delay="1000"/>
                                  </p:stCondLst>
                                  <p:childTnLst>
                                    <p:set>
                                      <p:cBhvr>
                                        <p:cTn id="257" dur="1" fill="hold">
                                          <p:stCondLst>
                                            <p:cond delay="0"/>
                                          </p:stCondLst>
                                        </p:cTn>
                                        <p:tgtEl>
                                          <p:spTgt spid="89"/>
                                        </p:tgtEl>
                                        <p:attrNameLst>
                                          <p:attrName>style.visibility</p:attrName>
                                        </p:attrNameLst>
                                      </p:cBhvr>
                                      <p:to>
                                        <p:strVal val="hidden"/>
                                      </p:to>
                                    </p:set>
                                  </p:childTnLst>
                                </p:cTn>
                              </p:par>
                            </p:childTnLst>
                          </p:cTn>
                        </p:par>
                        <p:par>
                          <p:cTn id="258" fill="hold">
                            <p:stCondLst>
                              <p:cond delay="24000"/>
                            </p:stCondLst>
                            <p:childTnLst>
                              <p:par>
                                <p:cTn id="259" presetID="1" presetClass="exit" presetSubtype="0" fill="hold" grpId="0" nodeType="afterEffect">
                                  <p:stCondLst>
                                    <p:cond delay="1000"/>
                                  </p:stCondLst>
                                  <p:childTnLst>
                                    <p:set>
                                      <p:cBhvr>
                                        <p:cTn id="260" dur="1" fill="hold">
                                          <p:stCondLst>
                                            <p:cond delay="0"/>
                                          </p:stCondLst>
                                        </p:cTn>
                                        <p:tgtEl>
                                          <p:spTgt spid="88"/>
                                        </p:tgtEl>
                                        <p:attrNameLst>
                                          <p:attrName>style.visibility</p:attrName>
                                        </p:attrNameLst>
                                      </p:cBhvr>
                                      <p:to>
                                        <p:strVal val="hidden"/>
                                      </p:to>
                                    </p:set>
                                  </p:childTnLst>
                                </p:cTn>
                              </p:par>
                            </p:childTnLst>
                          </p:cTn>
                        </p:par>
                        <p:par>
                          <p:cTn id="261" fill="hold">
                            <p:stCondLst>
                              <p:cond delay="25000"/>
                            </p:stCondLst>
                            <p:childTnLst>
                              <p:par>
                                <p:cTn id="262" presetID="1" presetClass="exit" presetSubtype="0" fill="hold" grpId="0" nodeType="afterEffect">
                                  <p:stCondLst>
                                    <p:cond delay="1000"/>
                                  </p:stCondLst>
                                  <p:childTnLst>
                                    <p:set>
                                      <p:cBhvr>
                                        <p:cTn id="263" dur="1" fill="hold">
                                          <p:stCondLst>
                                            <p:cond delay="0"/>
                                          </p:stCondLst>
                                        </p:cTn>
                                        <p:tgtEl>
                                          <p:spTgt spid="87"/>
                                        </p:tgtEl>
                                        <p:attrNameLst>
                                          <p:attrName>style.visibility</p:attrName>
                                        </p:attrNameLst>
                                      </p:cBhvr>
                                      <p:to>
                                        <p:strVal val="hidden"/>
                                      </p:to>
                                    </p:set>
                                  </p:childTnLst>
                                </p:cTn>
                              </p:par>
                            </p:childTnLst>
                          </p:cTn>
                        </p:par>
                        <p:par>
                          <p:cTn id="264" fill="hold">
                            <p:stCondLst>
                              <p:cond delay="26000"/>
                            </p:stCondLst>
                            <p:childTnLst>
                              <p:par>
                                <p:cTn id="265" presetID="1" presetClass="exit" presetSubtype="0" fill="hold" grpId="0" nodeType="afterEffect">
                                  <p:stCondLst>
                                    <p:cond delay="1000"/>
                                  </p:stCondLst>
                                  <p:childTnLst>
                                    <p:set>
                                      <p:cBhvr>
                                        <p:cTn id="266" dur="1" fill="hold">
                                          <p:stCondLst>
                                            <p:cond delay="0"/>
                                          </p:stCondLst>
                                        </p:cTn>
                                        <p:tgtEl>
                                          <p:spTgt spid="86"/>
                                        </p:tgtEl>
                                        <p:attrNameLst>
                                          <p:attrName>style.visibility</p:attrName>
                                        </p:attrNameLst>
                                      </p:cBhvr>
                                      <p:to>
                                        <p:strVal val="hidden"/>
                                      </p:to>
                                    </p:set>
                                  </p:childTnLst>
                                </p:cTn>
                              </p:par>
                            </p:childTnLst>
                          </p:cTn>
                        </p:par>
                        <p:par>
                          <p:cTn id="267" fill="hold">
                            <p:stCondLst>
                              <p:cond delay="27000"/>
                            </p:stCondLst>
                            <p:childTnLst>
                              <p:par>
                                <p:cTn id="268" presetID="1" presetClass="exit" presetSubtype="0" fill="hold" grpId="0" nodeType="afterEffect">
                                  <p:stCondLst>
                                    <p:cond delay="1000"/>
                                  </p:stCondLst>
                                  <p:childTnLst>
                                    <p:set>
                                      <p:cBhvr>
                                        <p:cTn id="269" dur="1" fill="hold">
                                          <p:stCondLst>
                                            <p:cond delay="0"/>
                                          </p:stCondLst>
                                        </p:cTn>
                                        <p:tgtEl>
                                          <p:spTgt spid="85"/>
                                        </p:tgtEl>
                                        <p:attrNameLst>
                                          <p:attrName>style.visibility</p:attrName>
                                        </p:attrNameLst>
                                      </p:cBhvr>
                                      <p:to>
                                        <p:strVal val="hidden"/>
                                      </p:to>
                                    </p:set>
                                  </p:childTnLst>
                                </p:cTn>
                              </p:par>
                            </p:childTnLst>
                          </p:cTn>
                        </p:par>
                        <p:par>
                          <p:cTn id="270" fill="hold">
                            <p:stCondLst>
                              <p:cond delay="28000"/>
                            </p:stCondLst>
                            <p:childTnLst>
                              <p:par>
                                <p:cTn id="271" presetID="1" presetClass="exit" presetSubtype="0" fill="hold" grpId="0" nodeType="afterEffect">
                                  <p:stCondLst>
                                    <p:cond delay="1000"/>
                                  </p:stCondLst>
                                  <p:childTnLst>
                                    <p:set>
                                      <p:cBhvr>
                                        <p:cTn id="272" dur="1" fill="hold">
                                          <p:stCondLst>
                                            <p:cond delay="0"/>
                                          </p:stCondLst>
                                        </p:cTn>
                                        <p:tgtEl>
                                          <p:spTgt spid="84"/>
                                        </p:tgtEl>
                                        <p:attrNameLst>
                                          <p:attrName>style.visibility</p:attrName>
                                        </p:attrNameLst>
                                      </p:cBhvr>
                                      <p:to>
                                        <p:strVal val="hidden"/>
                                      </p:to>
                                    </p:set>
                                  </p:childTnLst>
                                </p:cTn>
                              </p:par>
                            </p:childTnLst>
                          </p:cTn>
                        </p:par>
                        <p:par>
                          <p:cTn id="273" fill="hold">
                            <p:stCondLst>
                              <p:cond delay="29000"/>
                            </p:stCondLst>
                            <p:childTnLst>
                              <p:par>
                                <p:cTn id="274" presetID="1" presetClass="exit" presetSubtype="0" fill="hold" grpId="0" nodeType="afterEffect">
                                  <p:stCondLst>
                                    <p:cond delay="1000"/>
                                  </p:stCondLst>
                                  <p:childTnLst>
                                    <p:set>
                                      <p:cBhvr>
                                        <p:cTn id="275" dur="1" fill="hold">
                                          <p:stCondLst>
                                            <p:cond delay="0"/>
                                          </p:stCondLst>
                                        </p:cTn>
                                        <p:tgtEl>
                                          <p:spTgt spid="83"/>
                                        </p:tgtEl>
                                        <p:attrNameLst>
                                          <p:attrName>style.visibility</p:attrName>
                                        </p:attrNameLst>
                                      </p:cBhvr>
                                      <p:to>
                                        <p:strVal val="hidden"/>
                                      </p:to>
                                    </p:set>
                                  </p:childTnLst>
                                </p:cTn>
                              </p:par>
                            </p:childTnLst>
                          </p:cTn>
                        </p:par>
                        <p:par>
                          <p:cTn id="276" fill="hold">
                            <p:stCondLst>
                              <p:cond delay="30000"/>
                            </p:stCondLst>
                            <p:childTnLst>
                              <p:par>
                                <p:cTn id="277" presetID="1" presetClass="exit" presetSubtype="0" fill="hold" grpId="0" nodeType="afterEffect">
                                  <p:stCondLst>
                                    <p:cond delay="1000"/>
                                  </p:stCondLst>
                                  <p:childTnLst>
                                    <p:set>
                                      <p:cBhvr>
                                        <p:cTn id="278" dur="1" fill="hold">
                                          <p:stCondLst>
                                            <p:cond delay="0"/>
                                          </p:stCondLst>
                                        </p:cTn>
                                        <p:tgtEl>
                                          <p:spTgt spid="82"/>
                                        </p:tgtEl>
                                        <p:attrNameLst>
                                          <p:attrName>style.visibility</p:attrName>
                                        </p:attrNameLst>
                                      </p:cBhvr>
                                      <p:to>
                                        <p:strVal val="hidden"/>
                                      </p:to>
                                    </p:set>
                                  </p:childTnLst>
                                </p:cTn>
                              </p:par>
                            </p:childTnLst>
                          </p:cTn>
                        </p:par>
                        <p:par>
                          <p:cTn id="279" fill="hold">
                            <p:stCondLst>
                              <p:cond delay="31000"/>
                            </p:stCondLst>
                            <p:childTnLst>
                              <p:par>
                                <p:cTn id="280" presetID="1" presetClass="exit" presetSubtype="0" fill="hold" grpId="0" nodeType="afterEffect">
                                  <p:stCondLst>
                                    <p:cond delay="1000"/>
                                  </p:stCondLst>
                                  <p:childTnLst>
                                    <p:set>
                                      <p:cBhvr>
                                        <p:cTn id="281" dur="1" fill="hold">
                                          <p:stCondLst>
                                            <p:cond delay="0"/>
                                          </p:stCondLst>
                                        </p:cTn>
                                        <p:tgtEl>
                                          <p:spTgt spid="81"/>
                                        </p:tgtEl>
                                        <p:attrNameLst>
                                          <p:attrName>style.visibility</p:attrName>
                                        </p:attrNameLst>
                                      </p:cBhvr>
                                      <p:to>
                                        <p:strVal val="hidden"/>
                                      </p:to>
                                    </p:set>
                                  </p:childTnLst>
                                </p:cTn>
                              </p:par>
                            </p:childTnLst>
                          </p:cTn>
                        </p:par>
                        <p:par>
                          <p:cTn id="282" fill="hold">
                            <p:stCondLst>
                              <p:cond delay="32000"/>
                            </p:stCondLst>
                            <p:childTnLst>
                              <p:par>
                                <p:cTn id="283" presetID="1" presetClass="exit" presetSubtype="0" fill="hold" grpId="0" nodeType="afterEffect">
                                  <p:stCondLst>
                                    <p:cond delay="1000"/>
                                  </p:stCondLst>
                                  <p:childTnLst>
                                    <p:set>
                                      <p:cBhvr>
                                        <p:cTn id="284" dur="1" fill="hold">
                                          <p:stCondLst>
                                            <p:cond delay="0"/>
                                          </p:stCondLst>
                                        </p:cTn>
                                        <p:tgtEl>
                                          <p:spTgt spid="80"/>
                                        </p:tgtEl>
                                        <p:attrNameLst>
                                          <p:attrName>style.visibility</p:attrName>
                                        </p:attrNameLst>
                                      </p:cBhvr>
                                      <p:to>
                                        <p:strVal val="hidden"/>
                                      </p:to>
                                    </p:set>
                                  </p:childTnLst>
                                </p:cTn>
                              </p:par>
                            </p:childTnLst>
                          </p:cTn>
                        </p:par>
                        <p:par>
                          <p:cTn id="285" fill="hold">
                            <p:stCondLst>
                              <p:cond delay="33000"/>
                            </p:stCondLst>
                            <p:childTnLst>
                              <p:par>
                                <p:cTn id="286" presetID="1" presetClass="exit" presetSubtype="0" fill="hold" grpId="0" nodeType="afterEffect">
                                  <p:stCondLst>
                                    <p:cond delay="1000"/>
                                  </p:stCondLst>
                                  <p:childTnLst>
                                    <p:set>
                                      <p:cBhvr>
                                        <p:cTn id="287" dur="1" fill="hold">
                                          <p:stCondLst>
                                            <p:cond delay="0"/>
                                          </p:stCondLst>
                                        </p:cTn>
                                        <p:tgtEl>
                                          <p:spTgt spid="79"/>
                                        </p:tgtEl>
                                        <p:attrNameLst>
                                          <p:attrName>style.visibility</p:attrName>
                                        </p:attrNameLst>
                                      </p:cBhvr>
                                      <p:to>
                                        <p:strVal val="hidden"/>
                                      </p:to>
                                    </p:set>
                                  </p:childTnLst>
                                </p:cTn>
                              </p:par>
                            </p:childTnLst>
                          </p:cTn>
                        </p:par>
                        <p:par>
                          <p:cTn id="288" fill="hold">
                            <p:stCondLst>
                              <p:cond delay="34000"/>
                            </p:stCondLst>
                            <p:childTnLst>
                              <p:par>
                                <p:cTn id="289" presetID="1" presetClass="exit" presetSubtype="0" fill="hold" grpId="0" nodeType="afterEffect">
                                  <p:stCondLst>
                                    <p:cond delay="1000"/>
                                  </p:stCondLst>
                                  <p:childTnLst>
                                    <p:set>
                                      <p:cBhvr>
                                        <p:cTn id="290" dur="1" fill="hold">
                                          <p:stCondLst>
                                            <p:cond delay="0"/>
                                          </p:stCondLst>
                                        </p:cTn>
                                        <p:tgtEl>
                                          <p:spTgt spid="78"/>
                                        </p:tgtEl>
                                        <p:attrNameLst>
                                          <p:attrName>style.visibility</p:attrName>
                                        </p:attrNameLst>
                                      </p:cBhvr>
                                      <p:to>
                                        <p:strVal val="hidden"/>
                                      </p:to>
                                    </p:set>
                                  </p:childTnLst>
                                </p:cTn>
                              </p:par>
                            </p:childTnLst>
                          </p:cTn>
                        </p:par>
                        <p:par>
                          <p:cTn id="291" fill="hold">
                            <p:stCondLst>
                              <p:cond delay="35000"/>
                            </p:stCondLst>
                            <p:childTnLst>
                              <p:par>
                                <p:cTn id="292" presetID="1" presetClass="exit" presetSubtype="0" fill="hold" grpId="0" nodeType="afterEffect">
                                  <p:stCondLst>
                                    <p:cond delay="1000"/>
                                  </p:stCondLst>
                                  <p:childTnLst>
                                    <p:set>
                                      <p:cBhvr>
                                        <p:cTn id="293" dur="1" fill="hold">
                                          <p:stCondLst>
                                            <p:cond delay="0"/>
                                          </p:stCondLst>
                                        </p:cTn>
                                        <p:tgtEl>
                                          <p:spTgt spid="77"/>
                                        </p:tgtEl>
                                        <p:attrNameLst>
                                          <p:attrName>style.visibility</p:attrName>
                                        </p:attrNameLst>
                                      </p:cBhvr>
                                      <p:to>
                                        <p:strVal val="hidden"/>
                                      </p:to>
                                    </p:set>
                                  </p:childTnLst>
                                </p:cTn>
                              </p:par>
                            </p:childTnLst>
                          </p:cTn>
                        </p:par>
                        <p:par>
                          <p:cTn id="294" fill="hold">
                            <p:stCondLst>
                              <p:cond delay="36000"/>
                            </p:stCondLst>
                            <p:childTnLst>
                              <p:par>
                                <p:cTn id="295" presetID="1" presetClass="exit" presetSubtype="0" fill="hold" grpId="0" nodeType="afterEffect">
                                  <p:stCondLst>
                                    <p:cond delay="1000"/>
                                  </p:stCondLst>
                                  <p:childTnLst>
                                    <p:set>
                                      <p:cBhvr>
                                        <p:cTn id="296" dur="1" fill="hold">
                                          <p:stCondLst>
                                            <p:cond delay="0"/>
                                          </p:stCondLst>
                                        </p:cTn>
                                        <p:tgtEl>
                                          <p:spTgt spid="76"/>
                                        </p:tgtEl>
                                        <p:attrNameLst>
                                          <p:attrName>style.visibility</p:attrName>
                                        </p:attrNameLst>
                                      </p:cBhvr>
                                      <p:to>
                                        <p:strVal val="hidden"/>
                                      </p:to>
                                    </p:set>
                                  </p:childTnLst>
                                </p:cTn>
                              </p:par>
                            </p:childTnLst>
                          </p:cTn>
                        </p:par>
                        <p:par>
                          <p:cTn id="297" fill="hold">
                            <p:stCondLst>
                              <p:cond delay="37000"/>
                            </p:stCondLst>
                            <p:childTnLst>
                              <p:par>
                                <p:cTn id="298" presetID="1" presetClass="exit" presetSubtype="0" fill="hold" grpId="0" nodeType="afterEffect">
                                  <p:stCondLst>
                                    <p:cond delay="1000"/>
                                  </p:stCondLst>
                                  <p:childTnLst>
                                    <p:set>
                                      <p:cBhvr>
                                        <p:cTn id="299" dur="1" fill="hold">
                                          <p:stCondLst>
                                            <p:cond delay="0"/>
                                          </p:stCondLst>
                                        </p:cTn>
                                        <p:tgtEl>
                                          <p:spTgt spid="75"/>
                                        </p:tgtEl>
                                        <p:attrNameLst>
                                          <p:attrName>style.visibility</p:attrName>
                                        </p:attrNameLst>
                                      </p:cBhvr>
                                      <p:to>
                                        <p:strVal val="hidden"/>
                                      </p:to>
                                    </p:set>
                                  </p:childTnLst>
                                </p:cTn>
                              </p:par>
                            </p:childTnLst>
                          </p:cTn>
                        </p:par>
                        <p:par>
                          <p:cTn id="300" fill="hold">
                            <p:stCondLst>
                              <p:cond delay="38000"/>
                            </p:stCondLst>
                            <p:childTnLst>
                              <p:par>
                                <p:cTn id="301" presetID="1" presetClass="exit" presetSubtype="0" fill="hold" grpId="0" nodeType="afterEffect">
                                  <p:stCondLst>
                                    <p:cond delay="1000"/>
                                  </p:stCondLst>
                                  <p:childTnLst>
                                    <p:set>
                                      <p:cBhvr>
                                        <p:cTn id="302" dur="1" fill="hold">
                                          <p:stCondLst>
                                            <p:cond delay="0"/>
                                          </p:stCondLst>
                                        </p:cTn>
                                        <p:tgtEl>
                                          <p:spTgt spid="74"/>
                                        </p:tgtEl>
                                        <p:attrNameLst>
                                          <p:attrName>style.visibility</p:attrName>
                                        </p:attrNameLst>
                                      </p:cBhvr>
                                      <p:to>
                                        <p:strVal val="hidden"/>
                                      </p:to>
                                    </p:set>
                                  </p:childTnLst>
                                </p:cTn>
                              </p:par>
                            </p:childTnLst>
                          </p:cTn>
                        </p:par>
                        <p:par>
                          <p:cTn id="303" fill="hold">
                            <p:stCondLst>
                              <p:cond delay="39000"/>
                            </p:stCondLst>
                            <p:childTnLst>
                              <p:par>
                                <p:cTn id="304" presetID="1" presetClass="exit" presetSubtype="0" fill="hold" grpId="0" nodeType="afterEffect">
                                  <p:stCondLst>
                                    <p:cond delay="1000"/>
                                  </p:stCondLst>
                                  <p:childTnLst>
                                    <p:set>
                                      <p:cBhvr>
                                        <p:cTn id="305" dur="1" fill="hold">
                                          <p:stCondLst>
                                            <p:cond delay="0"/>
                                          </p:stCondLst>
                                        </p:cTn>
                                        <p:tgtEl>
                                          <p:spTgt spid="73"/>
                                        </p:tgtEl>
                                        <p:attrNameLst>
                                          <p:attrName>style.visibility</p:attrName>
                                        </p:attrNameLst>
                                      </p:cBhvr>
                                      <p:to>
                                        <p:strVal val="hidden"/>
                                      </p:to>
                                    </p:set>
                                  </p:childTnLst>
                                </p:cTn>
                              </p:par>
                            </p:childTnLst>
                          </p:cTn>
                        </p:par>
                        <p:par>
                          <p:cTn id="306" fill="hold">
                            <p:stCondLst>
                              <p:cond delay="40000"/>
                            </p:stCondLst>
                            <p:childTnLst>
                              <p:par>
                                <p:cTn id="307" presetID="1" presetClass="exit" presetSubtype="0" fill="hold" grpId="0" nodeType="afterEffect">
                                  <p:stCondLst>
                                    <p:cond delay="1000"/>
                                  </p:stCondLst>
                                  <p:childTnLst>
                                    <p:set>
                                      <p:cBhvr>
                                        <p:cTn id="308" dur="1" fill="hold">
                                          <p:stCondLst>
                                            <p:cond delay="0"/>
                                          </p:stCondLst>
                                        </p:cTn>
                                        <p:tgtEl>
                                          <p:spTgt spid="72"/>
                                        </p:tgtEl>
                                        <p:attrNameLst>
                                          <p:attrName>style.visibility</p:attrName>
                                        </p:attrNameLst>
                                      </p:cBhvr>
                                      <p:to>
                                        <p:strVal val="hidden"/>
                                      </p:to>
                                    </p:set>
                                  </p:childTnLst>
                                </p:cTn>
                              </p:par>
                            </p:childTnLst>
                          </p:cTn>
                        </p:par>
                        <p:par>
                          <p:cTn id="309" fill="hold">
                            <p:stCondLst>
                              <p:cond delay="41000"/>
                            </p:stCondLst>
                            <p:childTnLst>
                              <p:par>
                                <p:cTn id="310" presetID="1" presetClass="exit" presetSubtype="0" fill="hold" grpId="0" nodeType="afterEffect">
                                  <p:stCondLst>
                                    <p:cond delay="1000"/>
                                  </p:stCondLst>
                                  <p:childTnLst>
                                    <p:set>
                                      <p:cBhvr>
                                        <p:cTn id="311" dur="1" fill="hold">
                                          <p:stCondLst>
                                            <p:cond delay="0"/>
                                          </p:stCondLst>
                                        </p:cTn>
                                        <p:tgtEl>
                                          <p:spTgt spid="71"/>
                                        </p:tgtEl>
                                        <p:attrNameLst>
                                          <p:attrName>style.visibility</p:attrName>
                                        </p:attrNameLst>
                                      </p:cBhvr>
                                      <p:to>
                                        <p:strVal val="hidden"/>
                                      </p:to>
                                    </p:set>
                                  </p:childTnLst>
                                </p:cTn>
                              </p:par>
                            </p:childTnLst>
                          </p:cTn>
                        </p:par>
                        <p:par>
                          <p:cTn id="312" fill="hold">
                            <p:stCondLst>
                              <p:cond delay="42000"/>
                            </p:stCondLst>
                            <p:childTnLst>
                              <p:par>
                                <p:cTn id="313" presetID="1" presetClass="exit" presetSubtype="0" fill="hold" grpId="0" nodeType="afterEffect">
                                  <p:stCondLst>
                                    <p:cond delay="1000"/>
                                  </p:stCondLst>
                                  <p:childTnLst>
                                    <p:set>
                                      <p:cBhvr>
                                        <p:cTn id="314" dur="1" fill="hold">
                                          <p:stCondLst>
                                            <p:cond delay="0"/>
                                          </p:stCondLst>
                                        </p:cTn>
                                        <p:tgtEl>
                                          <p:spTgt spid="70"/>
                                        </p:tgtEl>
                                        <p:attrNameLst>
                                          <p:attrName>style.visibility</p:attrName>
                                        </p:attrNameLst>
                                      </p:cBhvr>
                                      <p:to>
                                        <p:strVal val="hidden"/>
                                      </p:to>
                                    </p:set>
                                  </p:childTnLst>
                                </p:cTn>
                              </p:par>
                            </p:childTnLst>
                          </p:cTn>
                        </p:par>
                        <p:par>
                          <p:cTn id="315" fill="hold">
                            <p:stCondLst>
                              <p:cond delay="43000"/>
                            </p:stCondLst>
                            <p:childTnLst>
                              <p:par>
                                <p:cTn id="316" presetID="1" presetClass="exit" presetSubtype="0" fill="hold" grpId="0" nodeType="afterEffect">
                                  <p:stCondLst>
                                    <p:cond delay="1000"/>
                                  </p:stCondLst>
                                  <p:childTnLst>
                                    <p:set>
                                      <p:cBhvr>
                                        <p:cTn id="317" dur="1" fill="hold">
                                          <p:stCondLst>
                                            <p:cond delay="0"/>
                                          </p:stCondLst>
                                        </p:cTn>
                                        <p:tgtEl>
                                          <p:spTgt spid="69"/>
                                        </p:tgtEl>
                                        <p:attrNameLst>
                                          <p:attrName>style.visibility</p:attrName>
                                        </p:attrNameLst>
                                      </p:cBhvr>
                                      <p:to>
                                        <p:strVal val="hidden"/>
                                      </p:to>
                                    </p:set>
                                  </p:childTnLst>
                                </p:cTn>
                              </p:par>
                            </p:childTnLst>
                          </p:cTn>
                        </p:par>
                        <p:par>
                          <p:cTn id="318" fill="hold">
                            <p:stCondLst>
                              <p:cond delay="44000"/>
                            </p:stCondLst>
                            <p:childTnLst>
                              <p:par>
                                <p:cTn id="319" presetID="1" presetClass="exit" presetSubtype="0" fill="hold" grpId="0" nodeType="afterEffect">
                                  <p:stCondLst>
                                    <p:cond delay="1000"/>
                                  </p:stCondLst>
                                  <p:childTnLst>
                                    <p:set>
                                      <p:cBhvr>
                                        <p:cTn id="320" dur="1" fill="hold">
                                          <p:stCondLst>
                                            <p:cond delay="0"/>
                                          </p:stCondLst>
                                        </p:cTn>
                                        <p:tgtEl>
                                          <p:spTgt spid="68"/>
                                        </p:tgtEl>
                                        <p:attrNameLst>
                                          <p:attrName>style.visibility</p:attrName>
                                        </p:attrNameLst>
                                      </p:cBhvr>
                                      <p:to>
                                        <p:strVal val="hidden"/>
                                      </p:to>
                                    </p:set>
                                  </p:childTnLst>
                                </p:cTn>
                              </p:par>
                            </p:childTnLst>
                          </p:cTn>
                        </p:par>
                      </p:childTnLst>
                    </p:cTn>
                  </p:par>
                </p:childTnLst>
              </p:cTn>
              <p:nextCondLst>
                <p:cond evt="onClick" delay="0">
                  <p:tgtEl>
                    <p:spTgt spid="112"/>
                  </p:tgtEl>
                </p:cond>
              </p:nextCondLst>
            </p:seq>
            <p:seq concurrent="1" nextAc="seek">
              <p:cTn id="321" restart="whenNotActive" fill="hold" evtFilter="cancelBubble" nodeType="interactiveSeq">
                <p:stCondLst>
                  <p:cond evt="onClick" delay="0">
                    <p:tgtEl>
                      <p:spTgt spid="143"/>
                    </p:tgtEl>
                  </p:cond>
                </p:stCondLst>
                <p:endSync evt="end" delay="0">
                  <p:rtn val="all"/>
                </p:endSync>
                <p:childTnLst>
                  <p:par>
                    <p:cTn id="322" fill="hold">
                      <p:stCondLst>
                        <p:cond delay="0"/>
                      </p:stCondLst>
                      <p:childTnLst>
                        <p:par>
                          <p:cTn id="323" fill="hold">
                            <p:stCondLst>
                              <p:cond delay="0"/>
                            </p:stCondLst>
                            <p:childTnLst>
                              <p:par>
                                <p:cTn id="324" presetID="1" presetClass="exit" presetSubtype="0" fill="hold" grpId="0" nodeType="afterEffect">
                                  <p:stCondLst>
                                    <p:cond delay="1000"/>
                                  </p:stCondLst>
                                  <p:childTnLst>
                                    <p:set>
                                      <p:cBhvr>
                                        <p:cTn id="325" dur="1" fill="hold">
                                          <p:stCondLst>
                                            <p:cond delay="0"/>
                                          </p:stCondLst>
                                        </p:cTn>
                                        <p:tgtEl>
                                          <p:spTgt spid="143"/>
                                        </p:tgtEl>
                                        <p:attrNameLst>
                                          <p:attrName>style.visibility</p:attrName>
                                        </p:attrNameLst>
                                      </p:cBhvr>
                                      <p:to>
                                        <p:strVal val="hidden"/>
                                      </p:to>
                                    </p:set>
                                  </p:childTnLst>
                                </p:cTn>
                              </p:par>
                            </p:childTnLst>
                          </p:cTn>
                        </p:par>
                        <p:par>
                          <p:cTn id="326" fill="hold">
                            <p:stCondLst>
                              <p:cond delay="1000"/>
                            </p:stCondLst>
                            <p:childTnLst>
                              <p:par>
                                <p:cTn id="327" presetID="1" presetClass="exit" presetSubtype="0" fill="hold" grpId="0" nodeType="afterEffect">
                                  <p:stCondLst>
                                    <p:cond delay="1000"/>
                                  </p:stCondLst>
                                  <p:childTnLst>
                                    <p:set>
                                      <p:cBhvr>
                                        <p:cTn id="328" dur="1" fill="hold">
                                          <p:stCondLst>
                                            <p:cond delay="0"/>
                                          </p:stCondLst>
                                        </p:cTn>
                                        <p:tgtEl>
                                          <p:spTgt spid="142"/>
                                        </p:tgtEl>
                                        <p:attrNameLst>
                                          <p:attrName>style.visibility</p:attrName>
                                        </p:attrNameLst>
                                      </p:cBhvr>
                                      <p:to>
                                        <p:strVal val="hidden"/>
                                      </p:to>
                                    </p:set>
                                  </p:childTnLst>
                                </p:cTn>
                              </p:par>
                            </p:childTnLst>
                          </p:cTn>
                        </p:par>
                        <p:par>
                          <p:cTn id="329" fill="hold">
                            <p:stCondLst>
                              <p:cond delay="2000"/>
                            </p:stCondLst>
                            <p:childTnLst>
                              <p:par>
                                <p:cTn id="330" presetID="1" presetClass="exit" presetSubtype="0" fill="hold" grpId="0" nodeType="afterEffect">
                                  <p:stCondLst>
                                    <p:cond delay="1000"/>
                                  </p:stCondLst>
                                  <p:childTnLst>
                                    <p:set>
                                      <p:cBhvr>
                                        <p:cTn id="331" dur="1" fill="hold">
                                          <p:stCondLst>
                                            <p:cond delay="0"/>
                                          </p:stCondLst>
                                        </p:cTn>
                                        <p:tgtEl>
                                          <p:spTgt spid="141"/>
                                        </p:tgtEl>
                                        <p:attrNameLst>
                                          <p:attrName>style.visibility</p:attrName>
                                        </p:attrNameLst>
                                      </p:cBhvr>
                                      <p:to>
                                        <p:strVal val="hidden"/>
                                      </p:to>
                                    </p:set>
                                  </p:childTnLst>
                                </p:cTn>
                              </p:par>
                            </p:childTnLst>
                          </p:cTn>
                        </p:par>
                        <p:par>
                          <p:cTn id="332" fill="hold">
                            <p:stCondLst>
                              <p:cond delay="3000"/>
                            </p:stCondLst>
                            <p:childTnLst>
                              <p:par>
                                <p:cTn id="333" presetID="1" presetClass="exit" presetSubtype="0" fill="hold" grpId="0" nodeType="afterEffect">
                                  <p:stCondLst>
                                    <p:cond delay="1000"/>
                                  </p:stCondLst>
                                  <p:childTnLst>
                                    <p:set>
                                      <p:cBhvr>
                                        <p:cTn id="334" dur="1" fill="hold">
                                          <p:stCondLst>
                                            <p:cond delay="0"/>
                                          </p:stCondLst>
                                        </p:cTn>
                                        <p:tgtEl>
                                          <p:spTgt spid="140"/>
                                        </p:tgtEl>
                                        <p:attrNameLst>
                                          <p:attrName>style.visibility</p:attrName>
                                        </p:attrNameLst>
                                      </p:cBhvr>
                                      <p:to>
                                        <p:strVal val="hidden"/>
                                      </p:to>
                                    </p:set>
                                  </p:childTnLst>
                                </p:cTn>
                              </p:par>
                            </p:childTnLst>
                          </p:cTn>
                        </p:par>
                        <p:par>
                          <p:cTn id="335" fill="hold">
                            <p:stCondLst>
                              <p:cond delay="4000"/>
                            </p:stCondLst>
                            <p:childTnLst>
                              <p:par>
                                <p:cTn id="336" presetID="1" presetClass="exit" presetSubtype="0" fill="hold" grpId="0" nodeType="afterEffect">
                                  <p:stCondLst>
                                    <p:cond delay="1000"/>
                                  </p:stCondLst>
                                  <p:childTnLst>
                                    <p:set>
                                      <p:cBhvr>
                                        <p:cTn id="337" dur="1" fill="hold">
                                          <p:stCondLst>
                                            <p:cond delay="0"/>
                                          </p:stCondLst>
                                        </p:cTn>
                                        <p:tgtEl>
                                          <p:spTgt spid="139"/>
                                        </p:tgtEl>
                                        <p:attrNameLst>
                                          <p:attrName>style.visibility</p:attrName>
                                        </p:attrNameLst>
                                      </p:cBhvr>
                                      <p:to>
                                        <p:strVal val="hidden"/>
                                      </p:to>
                                    </p:set>
                                  </p:childTnLst>
                                </p:cTn>
                              </p:par>
                            </p:childTnLst>
                          </p:cTn>
                        </p:par>
                        <p:par>
                          <p:cTn id="338" fill="hold">
                            <p:stCondLst>
                              <p:cond delay="5000"/>
                            </p:stCondLst>
                            <p:childTnLst>
                              <p:par>
                                <p:cTn id="339" presetID="1" presetClass="exit" presetSubtype="0" fill="hold" grpId="0" nodeType="afterEffect">
                                  <p:stCondLst>
                                    <p:cond delay="1000"/>
                                  </p:stCondLst>
                                  <p:childTnLst>
                                    <p:set>
                                      <p:cBhvr>
                                        <p:cTn id="340" dur="1" fill="hold">
                                          <p:stCondLst>
                                            <p:cond delay="0"/>
                                          </p:stCondLst>
                                        </p:cTn>
                                        <p:tgtEl>
                                          <p:spTgt spid="138"/>
                                        </p:tgtEl>
                                        <p:attrNameLst>
                                          <p:attrName>style.visibility</p:attrName>
                                        </p:attrNameLst>
                                      </p:cBhvr>
                                      <p:to>
                                        <p:strVal val="hidden"/>
                                      </p:to>
                                    </p:set>
                                  </p:childTnLst>
                                </p:cTn>
                              </p:par>
                            </p:childTnLst>
                          </p:cTn>
                        </p:par>
                        <p:par>
                          <p:cTn id="341" fill="hold">
                            <p:stCondLst>
                              <p:cond delay="6000"/>
                            </p:stCondLst>
                            <p:childTnLst>
                              <p:par>
                                <p:cTn id="342" presetID="1" presetClass="exit" presetSubtype="0" fill="hold" grpId="0" nodeType="afterEffect">
                                  <p:stCondLst>
                                    <p:cond delay="1000"/>
                                  </p:stCondLst>
                                  <p:childTnLst>
                                    <p:set>
                                      <p:cBhvr>
                                        <p:cTn id="343" dur="1" fill="hold">
                                          <p:stCondLst>
                                            <p:cond delay="0"/>
                                          </p:stCondLst>
                                        </p:cTn>
                                        <p:tgtEl>
                                          <p:spTgt spid="137"/>
                                        </p:tgtEl>
                                        <p:attrNameLst>
                                          <p:attrName>style.visibility</p:attrName>
                                        </p:attrNameLst>
                                      </p:cBhvr>
                                      <p:to>
                                        <p:strVal val="hidden"/>
                                      </p:to>
                                    </p:set>
                                  </p:childTnLst>
                                </p:cTn>
                              </p:par>
                            </p:childTnLst>
                          </p:cTn>
                        </p:par>
                        <p:par>
                          <p:cTn id="344" fill="hold">
                            <p:stCondLst>
                              <p:cond delay="7000"/>
                            </p:stCondLst>
                            <p:childTnLst>
                              <p:par>
                                <p:cTn id="345" presetID="1" presetClass="exit" presetSubtype="0" fill="hold" grpId="0" nodeType="afterEffect">
                                  <p:stCondLst>
                                    <p:cond delay="1000"/>
                                  </p:stCondLst>
                                  <p:childTnLst>
                                    <p:set>
                                      <p:cBhvr>
                                        <p:cTn id="346" dur="1" fill="hold">
                                          <p:stCondLst>
                                            <p:cond delay="0"/>
                                          </p:stCondLst>
                                        </p:cTn>
                                        <p:tgtEl>
                                          <p:spTgt spid="136"/>
                                        </p:tgtEl>
                                        <p:attrNameLst>
                                          <p:attrName>style.visibility</p:attrName>
                                        </p:attrNameLst>
                                      </p:cBhvr>
                                      <p:to>
                                        <p:strVal val="hidden"/>
                                      </p:to>
                                    </p:set>
                                  </p:childTnLst>
                                </p:cTn>
                              </p:par>
                            </p:childTnLst>
                          </p:cTn>
                        </p:par>
                        <p:par>
                          <p:cTn id="347" fill="hold">
                            <p:stCondLst>
                              <p:cond delay="8000"/>
                            </p:stCondLst>
                            <p:childTnLst>
                              <p:par>
                                <p:cTn id="348" presetID="1" presetClass="exit" presetSubtype="0" fill="hold" grpId="0" nodeType="afterEffect">
                                  <p:stCondLst>
                                    <p:cond delay="1000"/>
                                  </p:stCondLst>
                                  <p:childTnLst>
                                    <p:set>
                                      <p:cBhvr>
                                        <p:cTn id="349" dur="1" fill="hold">
                                          <p:stCondLst>
                                            <p:cond delay="0"/>
                                          </p:stCondLst>
                                        </p:cTn>
                                        <p:tgtEl>
                                          <p:spTgt spid="135"/>
                                        </p:tgtEl>
                                        <p:attrNameLst>
                                          <p:attrName>style.visibility</p:attrName>
                                        </p:attrNameLst>
                                      </p:cBhvr>
                                      <p:to>
                                        <p:strVal val="hidden"/>
                                      </p:to>
                                    </p:set>
                                  </p:childTnLst>
                                </p:cTn>
                              </p:par>
                            </p:childTnLst>
                          </p:cTn>
                        </p:par>
                        <p:par>
                          <p:cTn id="350" fill="hold">
                            <p:stCondLst>
                              <p:cond delay="9000"/>
                            </p:stCondLst>
                            <p:childTnLst>
                              <p:par>
                                <p:cTn id="351" presetID="1" presetClass="exit" presetSubtype="0" fill="hold" grpId="0" nodeType="afterEffect">
                                  <p:stCondLst>
                                    <p:cond delay="1000"/>
                                  </p:stCondLst>
                                  <p:childTnLst>
                                    <p:set>
                                      <p:cBhvr>
                                        <p:cTn id="352" dur="1" fill="hold">
                                          <p:stCondLst>
                                            <p:cond delay="0"/>
                                          </p:stCondLst>
                                        </p:cTn>
                                        <p:tgtEl>
                                          <p:spTgt spid="134"/>
                                        </p:tgtEl>
                                        <p:attrNameLst>
                                          <p:attrName>style.visibility</p:attrName>
                                        </p:attrNameLst>
                                      </p:cBhvr>
                                      <p:to>
                                        <p:strVal val="hidden"/>
                                      </p:to>
                                    </p:set>
                                  </p:childTnLst>
                                </p:cTn>
                              </p:par>
                            </p:childTnLst>
                          </p:cTn>
                        </p:par>
                        <p:par>
                          <p:cTn id="353" fill="hold">
                            <p:stCondLst>
                              <p:cond delay="10000"/>
                            </p:stCondLst>
                            <p:childTnLst>
                              <p:par>
                                <p:cTn id="354" presetID="1" presetClass="exit" presetSubtype="0" fill="hold" grpId="0" nodeType="afterEffect">
                                  <p:stCondLst>
                                    <p:cond delay="1000"/>
                                  </p:stCondLst>
                                  <p:childTnLst>
                                    <p:set>
                                      <p:cBhvr>
                                        <p:cTn id="355" dur="1" fill="hold">
                                          <p:stCondLst>
                                            <p:cond delay="0"/>
                                          </p:stCondLst>
                                        </p:cTn>
                                        <p:tgtEl>
                                          <p:spTgt spid="133"/>
                                        </p:tgtEl>
                                        <p:attrNameLst>
                                          <p:attrName>style.visibility</p:attrName>
                                        </p:attrNameLst>
                                      </p:cBhvr>
                                      <p:to>
                                        <p:strVal val="hidden"/>
                                      </p:to>
                                    </p:set>
                                  </p:childTnLst>
                                </p:cTn>
                              </p:par>
                            </p:childTnLst>
                          </p:cTn>
                        </p:par>
                        <p:par>
                          <p:cTn id="356" fill="hold">
                            <p:stCondLst>
                              <p:cond delay="11000"/>
                            </p:stCondLst>
                            <p:childTnLst>
                              <p:par>
                                <p:cTn id="357" presetID="1" presetClass="exit" presetSubtype="0" fill="hold" grpId="0" nodeType="afterEffect">
                                  <p:stCondLst>
                                    <p:cond delay="1000"/>
                                  </p:stCondLst>
                                  <p:childTnLst>
                                    <p:set>
                                      <p:cBhvr>
                                        <p:cTn id="358" dur="1" fill="hold">
                                          <p:stCondLst>
                                            <p:cond delay="0"/>
                                          </p:stCondLst>
                                        </p:cTn>
                                        <p:tgtEl>
                                          <p:spTgt spid="132"/>
                                        </p:tgtEl>
                                        <p:attrNameLst>
                                          <p:attrName>style.visibility</p:attrName>
                                        </p:attrNameLst>
                                      </p:cBhvr>
                                      <p:to>
                                        <p:strVal val="hidden"/>
                                      </p:to>
                                    </p:set>
                                  </p:childTnLst>
                                </p:cTn>
                              </p:par>
                            </p:childTnLst>
                          </p:cTn>
                        </p:par>
                        <p:par>
                          <p:cTn id="359" fill="hold">
                            <p:stCondLst>
                              <p:cond delay="12000"/>
                            </p:stCondLst>
                            <p:childTnLst>
                              <p:par>
                                <p:cTn id="360" presetID="1" presetClass="exit" presetSubtype="0" fill="hold" grpId="0" nodeType="afterEffect">
                                  <p:stCondLst>
                                    <p:cond delay="1000"/>
                                  </p:stCondLst>
                                  <p:childTnLst>
                                    <p:set>
                                      <p:cBhvr>
                                        <p:cTn id="361" dur="1" fill="hold">
                                          <p:stCondLst>
                                            <p:cond delay="0"/>
                                          </p:stCondLst>
                                        </p:cTn>
                                        <p:tgtEl>
                                          <p:spTgt spid="131"/>
                                        </p:tgtEl>
                                        <p:attrNameLst>
                                          <p:attrName>style.visibility</p:attrName>
                                        </p:attrNameLst>
                                      </p:cBhvr>
                                      <p:to>
                                        <p:strVal val="hidden"/>
                                      </p:to>
                                    </p:set>
                                  </p:childTnLst>
                                </p:cTn>
                              </p:par>
                            </p:childTnLst>
                          </p:cTn>
                        </p:par>
                        <p:par>
                          <p:cTn id="362" fill="hold">
                            <p:stCondLst>
                              <p:cond delay="13000"/>
                            </p:stCondLst>
                            <p:childTnLst>
                              <p:par>
                                <p:cTn id="363" presetID="1" presetClass="exit" presetSubtype="0" fill="hold" grpId="0" nodeType="afterEffect">
                                  <p:stCondLst>
                                    <p:cond delay="1000"/>
                                  </p:stCondLst>
                                  <p:childTnLst>
                                    <p:set>
                                      <p:cBhvr>
                                        <p:cTn id="364" dur="1" fill="hold">
                                          <p:stCondLst>
                                            <p:cond delay="0"/>
                                          </p:stCondLst>
                                        </p:cTn>
                                        <p:tgtEl>
                                          <p:spTgt spid="130"/>
                                        </p:tgtEl>
                                        <p:attrNameLst>
                                          <p:attrName>style.visibility</p:attrName>
                                        </p:attrNameLst>
                                      </p:cBhvr>
                                      <p:to>
                                        <p:strVal val="hidden"/>
                                      </p:to>
                                    </p:set>
                                  </p:childTnLst>
                                </p:cTn>
                              </p:par>
                            </p:childTnLst>
                          </p:cTn>
                        </p:par>
                        <p:par>
                          <p:cTn id="365" fill="hold">
                            <p:stCondLst>
                              <p:cond delay="14000"/>
                            </p:stCondLst>
                            <p:childTnLst>
                              <p:par>
                                <p:cTn id="366" presetID="1" presetClass="exit" presetSubtype="0" fill="hold" grpId="0" nodeType="afterEffect">
                                  <p:stCondLst>
                                    <p:cond delay="1000"/>
                                  </p:stCondLst>
                                  <p:childTnLst>
                                    <p:set>
                                      <p:cBhvr>
                                        <p:cTn id="367" dur="1" fill="hold">
                                          <p:stCondLst>
                                            <p:cond delay="0"/>
                                          </p:stCondLst>
                                        </p:cTn>
                                        <p:tgtEl>
                                          <p:spTgt spid="129"/>
                                        </p:tgtEl>
                                        <p:attrNameLst>
                                          <p:attrName>style.visibility</p:attrName>
                                        </p:attrNameLst>
                                      </p:cBhvr>
                                      <p:to>
                                        <p:strVal val="hidden"/>
                                      </p:to>
                                    </p:set>
                                  </p:childTnLst>
                                </p:cTn>
                              </p:par>
                            </p:childTnLst>
                          </p:cTn>
                        </p:par>
                        <p:par>
                          <p:cTn id="368" fill="hold">
                            <p:stCondLst>
                              <p:cond delay="15000"/>
                            </p:stCondLst>
                            <p:childTnLst>
                              <p:par>
                                <p:cTn id="369" presetID="1" presetClass="exit" presetSubtype="0" fill="hold" grpId="0" nodeType="afterEffect">
                                  <p:stCondLst>
                                    <p:cond delay="1000"/>
                                  </p:stCondLst>
                                  <p:childTnLst>
                                    <p:set>
                                      <p:cBhvr>
                                        <p:cTn id="370" dur="1" fill="hold">
                                          <p:stCondLst>
                                            <p:cond delay="0"/>
                                          </p:stCondLst>
                                        </p:cTn>
                                        <p:tgtEl>
                                          <p:spTgt spid="128"/>
                                        </p:tgtEl>
                                        <p:attrNameLst>
                                          <p:attrName>style.visibility</p:attrName>
                                        </p:attrNameLst>
                                      </p:cBhvr>
                                      <p:to>
                                        <p:strVal val="hidden"/>
                                      </p:to>
                                    </p:set>
                                  </p:childTnLst>
                                </p:cTn>
                              </p:par>
                            </p:childTnLst>
                          </p:cTn>
                        </p:par>
                        <p:par>
                          <p:cTn id="371" fill="hold">
                            <p:stCondLst>
                              <p:cond delay="16000"/>
                            </p:stCondLst>
                            <p:childTnLst>
                              <p:par>
                                <p:cTn id="372" presetID="1" presetClass="exit" presetSubtype="0" fill="hold" grpId="0" nodeType="afterEffect">
                                  <p:stCondLst>
                                    <p:cond delay="1000"/>
                                  </p:stCondLst>
                                  <p:childTnLst>
                                    <p:set>
                                      <p:cBhvr>
                                        <p:cTn id="373" dur="1" fill="hold">
                                          <p:stCondLst>
                                            <p:cond delay="0"/>
                                          </p:stCondLst>
                                        </p:cTn>
                                        <p:tgtEl>
                                          <p:spTgt spid="127"/>
                                        </p:tgtEl>
                                        <p:attrNameLst>
                                          <p:attrName>style.visibility</p:attrName>
                                        </p:attrNameLst>
                                      </p:cBhvr>
                                      <p:to>
                                        <p:strVal val="hidden"/>
                                      </p:to>
                                    </p:set>
                                  </p:childTnLst>
                                </p:cTn>
                              </p:par>
                            </p:childTnLst>
                          </p:cTn>
                        </p:par>
                        <p:par>
                          <p:cTn id="374" fill="hold">
                            <p:stCondLst>
                              <p:cond delay="17000"/>
                            </p:stCondLst>
                            <p:childTnLst>
                              <p:par>
                                <p:cTn id="375" presetID="1" presetClass="exit" presetSubtype="0" fill="hold" grpId="0" nodeType="afterEffect">
                                  <p:stCondLst>
                                    <p:cond delay="1000"/>
                                  </p:stCondLst>
                                  <p:childTnLst>
                                    <p:set>
                                      <p:cBhvr>
                                        <p:cTn id="376" dur="1" fill="hold">
                                          <p:stCondLst>
                                            <p:cond delay="0"/>
                                          </p:stCondLst>
                                        </p:cTn>
                                        <p:tgtEl>
                                          <p:spTgt spid="126"/>
                                        </p:tgtEl>
                                        <p:attrNameLst>
                                          <p:attrName>style.visibility</p:attrName>
                                        </p:attrNameLst>
                                      </p:cBhvr>
                                      <p:to>
                                        <p:strVal val="hidden"/>
                                      </p:to>
                                    </p:set>
                                  </p:childTnLst>
                                </p:cTn>
                              </p:par>
                            </p:childTnLst>
                          </p:cTn>
                        </p:par>
                        <p:par>
                          <p:cTn id="377" fill="hold">
                            <p:stCondLst>
                              <p:cond delay="18000"/>
                            </p:stCondLst>
                            <p:childTnLst>
                              <p:par>
                                <p:cTn id="378" presetID="1" presetClass="exit" presetSubtype="0" fill="hold" grpId="0" nodeType="afterEffect">
                                  <p:stCondLst>
                                    <p:cond delay="1000"/>
                                  </p:stCondLst>
                                  <p:childTnLst>
                                    <p:set>
                                      <p:cBhvr>
                                        <p:cTn id="379" dur="1" fill="hold">
                                          <p:stCondLst>
                                            <p:cond delay="0"/>
                                          </p:stCondLst>
                                        </p:cTn>
                                        <p:tgtEl>
                                          <p:spTgt spid="125"/>
                                        </p:tgtEl>
                                        <p:attrNameLst>
                                          <p:attrName>style.visibility</p:attrName>
                                        </p:attrNameLst>
                                      </p:cBhvr>
                                      <p:to>
                                        <p:strVal val="hidden"/>
                                      </p:to>
                                    </p:set>
                                  </p:childTnLst>
                                </p:cTn>
                              </p:par>
                            </p:childTnLst>
                          </p:cTn>
                        </p:par>
                        <p:par>
                          <p:cTn id="380" fill="hold">
                            <p:stCondLst>
                              <p:cond delay="19000"/>
                            </p:stCondLst>
                            <p:childTnLst>
                              <p:par>
                                <p:cTn id="381" presetID="1" presetClass="exit" presetSubtype="0" fill="hold" grpId="0" nodeType="afterEffect">
                                  <p:stCondLst>
                                    <p:cond delay="1000"/>
                                  </p:stCondLst>
                                  <p:childTnLst>
                                    <p:set>
                                      <p:cBhvr>
                                        <p:cTn id="382" dur="1" fill="hold">
                                          <p:stCondLst>
                                            <p:cond delay="0"/>
                                          </p:stCondLst>
                                        </p:cTn>
                                        <p:tgtEl>
                                          <p:spTgt spid="124"/>
                                        </p:tgtEl>
                                        <p:attrNameLst>
                                          <p:attrName>style.visibility</p:attrName>
                                        </p:attrNameLst>
                                      </p:cBhvr>
                                      <p:to>
                                        <p:strVal val="hidden"/>
                                      </p:to>
                                    </p:set>
                                  </p:childTnLst>
                                </p:cTn>
                              </p:par>
                            </p:childTnLst>
                          </p:cTn>
                        </p:par>
                        <p:par>
                          <p:cTn id="383" fill="hold">
                            <p:stCondLst>
                              <p:cond delay="20000"/>
                            </p:stCondLst>
                            <p:childTnLst>
                              <p:par>
                                <p:cTn id="384" presetID="1" presetClass="exit" presetSubtype="0" fill="hold" grpId="0" nodeType="afterEffect">
                                  <p:stCondLst>
                                    <p:cond delay="1000"/>
                                  </p:stCondLst>
                                  <p:childTnLst>
                                    <p:set>
                                      <p:cBhvr>
                                        <p:cTn id="385" dur="1" fill="hold">
                                          <p:stCondLst>
                                            <p:cond delay="0"/>
                                          </p:stCondLst>
                                        </p:cTn>
                                        <p:tgtEl>
                                          <p:spTgt spid="123"/>
                                        </p:tgtEl>
                                        <p:attrNameLst>
                                          <p:attrName>style.visibility</p:attrName>
                                        </p:attrNameLst>
                                      </p:cBhvr>
                                      <p:to>
                                        <p:strVal val="hidden"/>
                                      </p:to>
                                    </p:set>
                                  </p:childTnLst>
                                </p:cTn>
                              </p:par>
                            </p:childTnLst>
                          </p:cTn>
                        </p:par>
                        <p:par>
                          <p:cTn id="386" fill="hold">
                            <p:stCondLst>
                              <p:cond delay="21000"/>
                            </p:stCondLst>
                            <p:childTnLst>
                              <p:par>
                                <p:cTn id="387" presetID="1" presetClass="exit" presetSubtype="0" fill="hold" grpId="0" nodeType="afterEffect">
                                  <p:stCondLst>
                                    <p:cond delay="1000"/>
                                  </p:stCondLst>
                                  <p:childTnLst>
                                    <p:set>
                                      <p:cBhvr>
                                        <p:cTn id="388" dur="1" fill="hold">
                                          <p:stCondLst>
                                            <p:cond delay="0"/>
                                          </p:stCondLst>
                                        </p:cTn>
                                        <p:tgtEl>
                                          <p:spTgt spid="122"/>
                                        </p:tgtEl>
                                        <p:attrNameLst>
                                          <p:attrName>style.visibility</p:attrName>
                                        </p:attrNameLst>
                                      </p:cBhvr>
                                      <p:to>
                                        <p:strVal val="hidden"/>
                                      </p:to>
                                    </p:set>
                                  </p:childTnLst>
                                </p:cTn>
                              </p:par>
                            </p:childTnLst>
                          </p:cTn>
                        </p:par>
                        <p:par>
                          <p:cTn id="389" fill="hold">
                            <p:stCondLst>
                              <p:cond delay="22000"/>
                            </p:stCondLst>
                            <p:childTnLst>
                              <p:par>
                                <p:cTn id="390" presetID="1" presetClass="exit" presetSubtype="0" fill="hold" grpId="0" nodeType="afterEffect">
                                  <p:stCondLst>
                                    <p:cond delay="1000"/>
                                  </p:stCondLst>
                                  <p:childTnLst>
                                    <p:set>
                                      <p:cBhvr>
                                        <p:cTn id="391" dur="1" fill="hold">
                                          <p:stCondLst>
                                            <p:cond delay="0"/>
                                          </p:stCondLst>
                                        </p:cTn>
                                        <p:tgtEl>
                                          <p:spTgt spid="121"/>
                                        </p:tgtEl>
                                        <p:attrNameLst>
                                          <p:attrName>style.visibility</p:attrName>
                                        </p:attrNameLst>
                                      </p:cBhvr>
                                      <p:to>
                                        <p:strVal val="hidden"/>
                                      </p:to>
                                    </p:set>
                                  </p:childTnLst>
                                </p:cTn>
                              </p:par>
                            </p:childTnLst>
                          </p:cTn>
                        </p:par>
                        <p:par>
                          <p:cTn id="392" fill="hold">
                            <p:stCondLst>
                              <p:cond delay="23000"/>
                            </p:stCondLst>
                            <p:childTnLst>
                              <p:par>
                                <p:cTn id="393" presetID="1" presetClass="exit" presetSubtype="0" fill="hold" grpId="0" nodeType="afterEffect">
                                  <p:stCondLst>
                                    <p:cond delay="1000"/>
                                  </p:stCondLst>
                                  <p:childTnLst>
                                    <p:set>
                                      <p:cBhvr>
                                        <p:cTn id="394" dur="1" fill="hold">
                                          <p:stCondLst>
                                            <p:cond delay="0"/>
                                          </p:stCondLst>
                                        </p:cTn>
                                        <p:tgtEl>
                                          <p:spTgt spid="120"/>
                                        </p:tgtEl>
                                        <p:attrNameLst>
                                          <p:attrName>style.visibility</p:attrName>
                                        </p:attrNameLst>
                                      </p:cBhvr>
                                      <p:to>
                                        <p:strVal val="hidden"/>
                                      </p:to>
                                    </p:set>
                                  </p:childTnLst>
                                </p:cTn>
                              </p:par>
                            </p:childTnLst>
                          </p:cTn>
                        </p:par>
                        <p:par>
                          <p:cTn id="395" fill="hold">
                            <p:stCondLst>
                              <p:cond delay="24000"/>
                            </p:stCondLst>
                            <p:childTnLst>
                              <p:par>
                                <p:cTn id="396" presetID="1" presetClass="exit" presetSubtype="0" fill="hold" grpId="0" nodeType="afterEffect">
                                  <p:stCondLst>
                                    <p:cond delay="1000"/>
                                  </p:stCondLst>
                                  <p:childTnLst>
                                    <p:set>
                                      <p:cBhvr>
                                        <p:cTn id="397" dur="1" fill="hold">
                                          <p:stCondLst>
                                            <p:cond delay="0"/>
                                          </p:stCondLst>
                                        </p:cTn>
                                        <p:tgtEl>
                                          <p:spTgt spid="119"/>
                                        </p:tgtEl>
                                        <p:attrNameLst>
                                          <p:attrName>style.visibility</p:attrName>
                                        </p:attrNameLst>
                                      </p:cBhvr>
                                      <p:to>
                                        <p:strVal val="hidden"/>
                                      </p:to>
                                    </p:set>
                                  </p:childTnLst>
                                </p:cTn>
                              </p:par>
                            </p:childTnLst>
                          </p:cTn>
                        </p:par>
                        <p:par>
                          <p:cTn id="398" fill="hold">
                            <p:stCondLst>
                              <p:cond delay="25000"/>
                            </p:stCondLst>
                            <p:childTnLst>
                              <p:par>
                                <p:cTn id="399" presetID="1" presetClass="exit" presetSubtype="0" fill="hold" grpId="0" nodeType="afterEffect">
                                  <p:stCondLst>
                                    <p:cond delay="1000"/>
                                  </p:stCondLst>
                                  <p:childTnLst>
                                    <p:set>
                                      <p:cBhvr>
                                        <p:cTn id="400" dur="1" fill="hold">
                                          <p:stCondLst>
                                            <p:cond delay="0"/>
                                          </p:stCondLst>
                                        </p:cTn>
                                        <p:tgtEl>
                                          <p:spTgt spid="118"/>
                                        </p:tgtEl>
                                        <p:attrNameLst>
                                          <p:attrName>style.visibility</p:attrName>
                                        </p:attrNameLst>
                                      </p:cBhvr>
                                      <p:to>
                                        <p:strVal val="hidden"/>
                                      </p:to>
                                    </p:set>
                                  </p:childTnLst>
                                </p:cTn>
                              </p:par>
                            </p:childTnLst>
                          </p:cTn>
                        </p:par>
                        <p:par>
                          <p:cTn id="401" fill="hold">
                            <p:stCondLst>
                              <p:cond delay="26000"/>
                            </p:stCondLst>
                            <p:childTnLst>
                              <p:par>
                                <p:cTn id="402" presetID="1" presetClass="exit" presetSubtype="0" fill="hold" grpId="0" nodeType="afterEffect">
                                  <p:stCondLst>
                                    <p:cond delay="1000"/>
                                  </p:stCondLst>
                                  <p:childTnLst>
                                    <p:set>
                                      <p:cBhvr>
                                        <p:cTn id="403" dur="1" fill="hold">
                                          <p:stCondLst>
                                            <p:cond delay="0"/>
                                          </p:stCondLst>
                                        </p:cTn>
                                        <p:tgtEl>
                                          <p:spTgt spid="117"/>
                                        </p:tgtEl>
                                        <p:attrNameLst>
                                          <p:attrName>style.visibility</p:attrName>
                                        </p:attrNameLst>
                                      </p:cBhvr>
                                      <p:to>
                                        <p:strVal val="hidden"/>
                                      </p:to>
                                    </p:set>
                                  </p:childTnLst>
                                </p:cTn>
                              </p:par>
                            </p:childTnLst>
                          </p:cTn>
                        </p:par>
                        <p:par>
                          <p:cTn id="404" fill="hold">
                            <p:stCondLst>
                              <p:cond delay="27000"/>
                            </p:stCondLst>
                            <p:childTnLst>
                              <p:par>
                                <p:cTn id="405" presetID="1" presetClass="exit" presetSubtype="0" fill="hold" grpId="0" nodeType="afterEffect">
                                  <p:stCondLst>
                                    <p:cond delay="1000"/>
                                  </p:stCondLst>
                                  <p:childTnLst>
                                    <p:set>
                                      <p:cBhvr>
                                        <p:cTn id="406" dur="1" fill="hold">
                                          <p:stCondLst>
                                            <p:cond delay="0"/>
                                          </p:stCondLst>
                                        </p:cTn>
                                        <p:tgtEl>
                                          <p:spTgt spid="116"/>
                                        </p:tgtEl>
                                        <p:attrNameLst>
                                          <p:attrName>style.visibility</p:attrName>
                                        </p:attrNameLst>
                                      </p:cBhvr>
                                      <p:to>
                                        <p:strVal val="hidden"/>
                                      </p:to>
                                    </p:set>
                                  </p:childTnLst>
                                </p:cTn>
                              </p:par>
                            </p:childTnLst>
                          </p:cTn>
                        </p:par>
                        <p:par>
                          <p:cTn id="407" fill="hold">
                            <p:stCondLst>
                              <p:cond delay="28000"/>
                            </p:stCondLst>
                            <p:childTnLst>
                              <p:par>
                                <p:cTn id="408" presetID="1" presetClass="exit" presetSubtype="0" fill="hold" grpId="0" nodeType="afterEffect">
                                  <p:stCondLst>
                                    <p:cond delay="1000"/>
                                  </p:stCondLst>
                                  <p:childTnLst>
                                    <p:set>
                                      <p:cBhvr>
                                        <p:cTn id="409" dur="1" fill="hold">
                                          <p:stCondLst>
                                            <p:cond delay="0"/>
                                          </p:stCondLst>
                                        </p:cTn>
                                        <p:tgtEl>
                                          <p:spTgt spid="115"/>
                                        </p:tgtEl>
                                        <p:attrNameLst>
                                          <p:attrName>style.visibility</p:attrName>
                                        </p:attrNameLst>
                                      </p:cBhvr>
                                      <p:to>
                                        <p:strVal val="hidden"/>
                                      </p:to>
                                    </p:set>
                                  </p:childTnLst>
                                </p:cTn>
                              </p:par>
                            </p:childTnLst>
                          </p:cTn>
                        </p:par>
                        <p:par>
                          <p:cTn id="410" fill="hold">
                            <p:stCondLst>
                              <p:cond delay="29000"/>
                            </p:stCondLst>
                            <p:childTnLst>
                              <p:par>
                                <p:cTn id="411" presetID="1" presetClass="exit" presetSubtype="0" fill="hold" grpId="0" nodeType="afterEffect">
                                  <p:stCondLst>
                                    <p:cond delay="1000"/>
                                  </p:stCondLst>
                                  <p:childTnLst>
                                    <p:set>
                                      <p:cBhvr>
                                        <p:cTn id="412" dur="1" fill="hold">
                                          <p:stCondLst>
                                            <p:cond delay="0"/>
                                          </p:stCondLst>
                                        </p:cTn>
                                        <p:tgtEl>
                                          <p:spTgt spid="114"/>
                                        </p:tgtEl>
                                        <p:attrNameLst>
                                          <p:attrName>style.visibility</p:attrName>
                                        </p:attrNameLst>
                                      </p:cBhvr>
                                      <p:to>
                                        <p:strVal val="hidden"/>
                                      </p:to>
                                    </p:set>
                                  </p:childTnLst>
                                </p:cTn>
                              </p:par>
                            </p:childTnLst>
                          </p:cTn>
                        </p:par>
                      </p:childTnLst>
                    </p:cTn>
                  </p:par>
                </p:childTnLst>
              </p:cTn>
              <p:nextCondLst>
                <p:cond evt="onClick" delay="0">
                  <p:tgtEl>
                    <p:spTgt spid="143"/>
                  </p:tgtEl>
                </p:cond>
              </p:nextCondLst>
            </p:seq>
            <p:seq concurrent="1" nextAc="seek">
              <p:cTn id="413" restart="whenNotActive" fill="hold" evtFilter="cancelBubble" nodeType="interactiveSeq">
                <p:stCondLst>
                  <p:cond evt="onClick" delay="0">
                    <p:tgtEl>
                      <p:spTgt spid="164"/>
                    </p:tgtEl>
                  </p:cond>
                </p:stCondLst>
                <p:endSync evt="end" delay="0">
                  <p:rtn val="all"/>
                </p:endSync>
                <p:childTnLst>
                  <p:par>
                    <p:cTn id="414" fill="hold">
                      <p:stCondLst>
                        <p:cond delay="0"/>
                      </p:stCondLst>
                      <p:childTnLst>
                        <p:par>
                          <p:cTn id="415" fill="hold">
                            <p:stCondLst>
                              <p:cond delay="0"/>
                            </p:stCondLst>
                            <p:childTnLst>
                              <p:par>
                                <p:cTn id="416" presetID="1" presetClass="exit" presetSubtype="0" fill="hold" grpId="0" nodeType="afterEffect">
                                  <p:stCondLst>
                                    <p:cond delay="1000"/>
                                  </p:stCondLst>
                                  <p:childTnLst>
                                    <p:set>
                                      <p:cBhvr>
                                        <p:cTn id="417" dur="1" fill="hold">
                                          <p:stCondLst>
                                            <p:cond delay="0"/>
                                          </p:stCondLst>
                                        </p:cTn>
                                        <p:tgtEl>
                                          <p:spTgt spid="164"/>
                                        </p:tgtEl>
                                        <p:attrNameLst>
                                          <p:attrName>style.visibility</p:attrName>
                                        </p:attrNameLst>
                                      </p:cBhvr>
                                      <p:to>
                                        <p:strVal val="hidden"/>
                                      </p:to>
                                    </p:set>
                                  </p:childTnLst>
                                </p:cTn>
                              </p:par>
                            </p:childTnLst>
                          </p:cTn>
                        </p:par>
                        <p:par>
                          <p:cTn id="418" fill="hold">
                            <p:stCondLst>
                              <p:cond delay="1000"/>
                            </p:stCondLst>
                            <p:childTnLst>
                              <p:par>
                                <p:cTn id="419" presetID="1" presetClass="exit" presetSubtype="0" fill="hold" grpId="0" nodeType="afterEffect">
                                  <p:stCondLst>
                                    <p:cond delay="1000"/>
                                  </p:stCondLst>
                                  <p:childTnLst>
                                    <p:set>
                                      <p:cBhvr>
                                        <p:cTn id="420" dur="1" fill="hold">
                                          <p:stCondLst>
                                            <p:cond delay="0"/>
                                          </p:stCondLst>
                                        </p:cTn>
                                        <p:tgtEl>
                                          <p:spTgt spid="163"/>
                                        </p:tgtEl>
                                        <p:attrNameLst>
                                          <p:attrName>style.visibility</p:attrName>
                                        </p:attrNameLst>
                                      </p:cBhvr>
                                      <p:to>
                                        <p:strVal val="hidden"/>
                                      </p:to>
                                    </p:set>
                                  </p:childTnLst>
                                </p:cTn>
                              </p:par>
                            </p:childTnLst>
                          </p:cTn>
                        </p:par>
                        <p:par>
                          <p:cTn id="421" fill="hold">
                            <p:stCondLst>
                              <p:cond delay="2000"/>
                            </p:stCondLst>
                            <p:childTnLst>
                              <p:par>
                                <p:cTn id="422" presetID="1" presetClass="exit" presetSubtype="0" fill="hold" grpId="0" nodeType="afterEffect">
                                  <p:stCondLst>
                                    <p:cond delay="1000"/>
                                  </p:stCondLst>
                                  <p:childTnLst>
                                    <p:set>
                                      <p:cBhvr>
                                        <p:cTn id="423" dur="1" fill="hold">
                                          <p:stCondLst>
                                            <p:cond delay="0"/>
                                          </p:stCondLst>
                                        </p:cTn>
                                        <p:tgtEl>
                                          <p:spTgt spid="162"/>
                                        </p:tgtEl>
                                        <p:attrNameLst>
                                          <p:attrName>style.visibility</p:attrName>
                                        </p:attrNameLst>
                                      </p:cBhvr>
                                      <p:to>
                                        <p:strVal val="hidden"/>
                                      </p:to>
                                    </p:set>
                                  </p:childTnLst>
                                </p:cTn>
                              </p:par>
                            </p:childTnLst>
                          </p:cTn>
                        </p:par>
                        <p:par>
                          <p:cTn id="424" fill="hold">
                            <p:stCondLst>
                              <p:cond delay="3000"/>
                            </p:stCondLst>
                            <p:childTnLst>
                              <p:par>
                                <p:cTn id="425" presetID="1" presetClass="exit" presetSubtype="0" fill="hold" grpId="0" nodeType="afterEffect">
                                  <p:stCondLst>
                                    <p:cond delay="1000"/>
                                  </p:stCondLst>
                                  <p:childTnLst>
                                    <p:set>
                                      <p:cBhvr>
                                        <p:cTn id="426" dur="1" fill="hold">
                                          <p:stCondLst>
                                            <p:cond delay="0"/>
                                          </p:stCondLst>
                                        </p:cTn>
                                        <p:tgtEl>
                                          <p:spTgt spid="161"/>
                                        </p:tgtEl>
                                        <p:attrNameLst>
                                          <p:attrName>style.visibility</p:attrName>
                                        </p:attrNameLst>
                                      </p:cBhvr>
                                      <p:to>
                                        <p:strVal val="hidden"/>
                                      </p:to>
                                    </p:set>
                                  </p:childTnLst>
                                </p:cTn>
                              </p:par>
                            </p:childTnLst>
                          </p:cTn>
                        </p:par>
                        <p:par>
                          <p:cTn id="427" fill="hold">
                            <p:stCondLst>
                              <p:cond delay="4000"/>
                            </p:stCondLst>
                            <p:childTnLst>
                              <p:par>
                                <p:cTn id="428" presetID="1" presetClass="exit" presetSubtype="0" fill="hold" grpId="0" nodeType="afterEffect">
                                  <p:stCondLst>
                                    <p:cond delay="1000"/>
                                  </p:stCondLst>
                                  <p:childTnLst>
                                    <p:set>
                                      <p:cBhvr>
                                        <p:cTn id="429" dur="1" fill="hold">
                                          <p:stCondLst>
                                            <p:cond delay="0"/>
                                          </p:stCondLst>
                                        </p:cTn>
                                        <p:tgtEl>
                                          <p:spTgt spid="160"/>
                                        </p:tgtEl>
                                        <p:attrNameLst>
                                          <p:attrName>style.visibility</p:attrName>
                                        </p:attrNameLst>
                                      </p:cBhvr>
                                      <p:to>
                                        <p:strVal val="hidden"/>
                                      </p:to>
                                    </p:set>
                                  </p:childTnLst>
                                </p:cTn>
                              </p:par>
                            </p:childTnLst>
                          </p:cTn>
                        </p:par>
                        <p:par>
                          <p:cTn id="430" fill="hold">
                            <p:stCondLst>
                              <p:cond delay="5000"/>
                            </p:stCondLst>
                            <p:childTnLst>
                              <p:par>
                                <p:cTn id="431" presetID="1" presetClass="exit" presetSubtype="0" fill="hold" grpId="0" nodeType="afterEffect">
                                  <p:stCondLst>
                                    <p:cond delay="1000"/>
                                  </p:stCondLst>
                                  <p:childTnLst>
                                    <p:set>
                                      <p:cBhvr>
                                        <p:cTn id="432" dur="1" fill="hold">
                                          <p:stCondLst>
                                            <p:cond delay="0"/>
                                          </p:stCondLst>
                                        </p:cTn>
                                        <p:tgtEl>
                                          <p:spTgt spid="159"/>
                                        </p:tgtEl>
                                        <p:attrNameLst>
                                          <p:attrName>style.visibility</p:attrName>
                                        </p:attrNameLst>
                                      </p:cBhvr>
                                      <p:to>
                                        <p:strVal val="hidden"/>
                                      </p:to>
                                    </p:set>
                                  </p:childTnLst>
                                </p:cTn>
                              </p:par>
                            </p:childTnLst>
                          </p:cTn>
                        </p:par>
                        <p:par>
                          <p:cTn id="433" fill="hold">
                            <p:stCondLst>
                              <p:cond delay="6000"/>
                            </p:stCondLst>
                            <p:childTnLst>
                              <p:par>
                                <p:cTn id="434" presetID="1" presetClass="exit" presetSubtype="0" fill="hold" grpId="0" nodeType="afterEffect">
                                  <p:stCondLst>
                                    <p:cond delay="1000"/>
                                  </p:stCondLst>
                                  <p:childTnLst>
                                    <p:set>
                                      <p:cBhvr>
                                        <p:cTn id="435" dur="1" fill="hold">
                                          <p:stCondLst>
                                            <p:cond delay="0"/>
                                          </p:stCondLst>
                                        </p:cTn>
                                        <p:tgtEl>
                                          <p:spTgt spid="158"/>
                                        </p:tgtEl>
                                        <p:attrNameLst>
                                          <p:attrName>style.visibility</p:attrName>
                                        </p:attrNameLst>
                                      </p:cBhvr>
                                      <p:to>
                                        <p:strVal val="hidden"/>
                                      </p:to>
                                    </p:set>
                                  </p:childTnLst>
                                </p:cTn>
                              </p:par>
                            </p:childTnLst>
                          </p:cTn>
                        </p:par>
                        <p:par>
                          <p:cTn id="436" fill="hold">
                            <p:stCondLst>
                              <p:cond delay="7000"/>
                            </p:stCondLst>
                            <p:childTnLst>
                              <p:par>
                                <p:cTn id="437" presetID="1" presetClass="exit" presetSubtype="0" fill="hold" grpId="0" nodeType="afterEffect">
                                  <p:stCondLst>
                                    <p:cond delay="1000"/>
                                  </p:stCondLst>
                                  <p:childTnLst>
                                    <p:set>
                                      <p:cBhvr>
                                        <p:cTn id="438" dur="1" fill="hold">
                                          <p:stCondLst>
                                            <p:cond delay="0"/>
                                          </p:stCondLst>
                                        </p:cTn>
                                        <p:tgtEl>
                                          <p:spTgt spid="157"/>
                                        </p:tgtEl>
                                        <p:attrNameLst>
                                          <p:attrName>style.visibility</p:attrName>
                                        </p:attrNameLst>
                                      </p:cBhvr>
                                      <p:to>
                                        <p:strVal val="hidden"/>
                                      </p:to>
                                    </p:set>
                                  </p:childTnLst>
                                </p:cTn>
                              </p:par>
                            </p:childTnLst>
                          </p:cTn>
                        </p:par>
                        <p:par>
                          <p:cTn id="439" fill="hold">
                            <p:stCondLst>
                              <p:cond delay="8000"/>
                            </p:stCondLst>
                            <p:childTnLst>
                              <p:par>
                                <p:cTn id="440" presetID="1" presetClass="exit" presetSubtype="0" fill="hold" grpId="0" nodeType="afterEffect">
                                  <p:stCondLst>
                                    <p:cond delay="1000"/>
                                  </p:stCondLst>
                                  <p:childTnLst>
                                    <p:set>
                                      <p:cBhvr>
                                        <p:cTn id="441" dur="1" fill="hold">
                                          <p:stCondLst>
                                            <p:cond delay="0"/>
                                          </p:stCondLst>
                                        </p:cTn>
                                        <p:tgtEl>
                                          <p:spTgt spid="156"/>
                                        </p:tgtEl>
                                        <p:attrNameLst>
                                          <p:attrName>style.visibility</p:attrName>
                                        </p:attrNameLst>
                                      </p:cBhvr>
                                      <p:to>
                                        <p:strVal val="hidden"/>
                                      </p:to>
                                    </p:set>
                                  </p:childTnLst>
                                </p:cTn>
                              </p:par>
                            </p:childTnLst>
                          </p:cTn>
                        </p:par>
                        <p:par>
                          <p:cTn id="442" fill="hold">
                            <p:stCondLst>
                              <p:cond delay="9000"/>
                            </p:stCondLst>
                            <p:childTnLst>
                              <p:par>
                                <p:cTn id="443" presetID="1" presetClass="exit" presetSubtype="0" fill="hold" grpId="0" nodeType="afterEffect">
                                  <p:stCondLst>
                                    <p:cond delay="1000"/>
                                  </p:stCondLst>
                                  <p:childTnLst>
                                    <p:set>
                                      <p:cBhvr>
                                        <p:cTn id="444" dur="1" fill="hold">
                                          <p:stCondLst>
                                            <p:cond delay="0"/>
                                          </p:stCondLst>
                                        </p:cTn>
                                        <p:tgtEl>
                                          <p:spTgt spid="155"/>
                                        </p:tgtEl>
                                        <p:attrNameLst>
                                          <p:attrName>style.visibility</p:attrName>
                                        </p:attrNameLst>
                                      </p:cBhvr>
                                      <p:to>
                                        <p:strVal val="hidden"/>
                                      </p:to>
                                    </p:set>
                                  </p:childTnLst>
                                </p:cTn>
                              </p:par>
                            </p:childTnLst>
                          </p:cTn>
                        </p:par>
                        <p:par>
                          <p:cTn id="445" fill="hold">
                            <p:stCondLst>
                              <p:cond delay="10000"/>
                            </p:stCondLst>
                            <p:childTnLst>
                              <p:par>
                                <p:cTn id="446" presetID="1" presetClass="exit" presetSubtype="0" fill="hold" grpId="0" nodeType="afterEffect">
                                  <p:stCondLst>
                                    <p:cond delay="1000"/>
                                  </p:stCondLst>
                                  <p:childTnLst>
                                    <p:set>
                                      <p:cBhvr>
                                        <p:cTn id="447" dur="1" fill="hold">
                                          <p:stCondLst>
                                            <p:cond delay="0"/>
                                          </p:stCondLst>
                                        </p:cTn>
                                        <p:tgtEl>
                                          <p:spTgt spid="154"/>
                                        </p:tgtEl>
                                        <p:attrNameLst>
                                          <p:attrName>style.visibility</p:attrName>
                                        </p:attrNameLst>
                                      </p:cBhvr>
                                      <p:to>
                                        <p:strVal val="hidden"/>
                                      </p:to>
                                    </p:set>
                                  </p:childTnLst>
                                </p:cTn>
                              </p:par>
                            </p:childTnLst>
                          </p:cTn>
                        </p:par>
                        <p:par>
                          <p:cTn id="448" fill="hold">
                            <p:stCondLst>
                              <p:cond delay="11000"/>
                            </p:stCondLst>
                            <p:childTnLst>
                              <p:par>
                                <p:cTn id="449" presetID="1" presetClass="exit" presetSubtype="0" fill="hold" grpId="0" nodeType="afterEffect">
                                  <p:stCondLst>
                                    <p:cond delay="1000"/>
                                  </p:stCondLst>
                                  <p:childTnLst>
                                    <p:set>
                                      <p:cBhvr>
                                        <p:cTn id="450" dur="1" fill="hold">
                                          <p:stCondLst>
                                            <p:cond delay="0"/>
                                          </p:stCondLst>
                                        </p:cTn>
                                        <p:tgtEl>
                                          <p:spTgt spid="153"/>
                                        </p:tgtEl>
                                        <p:attrNameLst>
                                          <p:attrName>style.visibility</p:attrName>
                                        </p:attrNameLst>
                                      </p:cBhvr>
                                      <p:to>
                                        <p:strVal val="hidden"/>
                                      </p:to>
                                    </p:set>
                                  </p:childTnLst>
                                </p:cTn>
                              </p:par>
                            </p:childTnLst>
                          </p:cTn>
                        </p:par>
                        <p:par>
                          <p:cTn id="451" fill="hold">
                            <p:stCondLst>
                              <p:cond delay="12000"/>
                            </p:stCondLst>
                            <p:childTnLst>
                              <p:par>
                                <p:cTn id="452" presetID="1" presetClass="exit" presetSubtype="0" fill="hold" grpId="0" nodeType="afterEffect">
                                  <p:stCondLst>
                                    <p:cond delay="1000"/>
                                  </p:stCondLst>
                                  <p:childTnLst>
                                    <p:set>
                                      <p:cBhvr>
                                        <p:cTn id="453" dur="1" fill="hold">
                                          <p:stCondLst>
                                            <p:cond delay="0"/>
                                          </p:stCondLst>
                                        </p:cTn>
                                        <p:tgtEl>
                                          <p:spTgt spid="152"/>
                                        </p:tgtEl>
                                        <p:attrNameLst>
                                          <p:attrName>style.visibility</p:attrName>
                                        </p:attrNameLst>
                                      </p:cBhvr>
                                      <p:to>
                                        <p:strVal val="hidden"/>
                                      </p:to>
                                    </p:set>
                                  </p:childTnLst>
                                </p:cTn>
                              </p:par>
                            </p:childTnLst>
                          </p:cTn>
                        </p:par>
                        <p:par>
                          <p:cTn id="454" fill="hold">
                            <p:stCondLst>
                              <p:cond delay="13000"/>
                            </p:stCondLst>
                            <p:childTnLst>
                              <p:par>
                                <p:cTn id="455" presetID="1" presetClass="exit" presetSubtype="0" fill="hold" grpId="0" nodeType="afterEffect">
                                  <p:stCondLst>
                                    <p:cond delay="1000"/>
                                  </p:stCondLst>
                                  <p:childTnLst>
                                    <p:set>
                                      <p:cBhvr>
                                        <p:cTn id="456" dur="1" fill="hold">
                                          <p:stCondLst>
                                            <p:cond delay="0"/>
                                          </p:stCondLst>
                                        </p:cTn>
                                        <p:tgtEl>
                                          <p:spTgt spid="151"/>
                                        </p:tgtEl>
                                        <p:attrNameLst>
                                          <p:attrName>style.visibility</p:attrName>
                                        </p:attrNameLst>
                                      </p:cBhvr>
                                      <p:to>
                                        <p:strVal val="hidden"/>
                                      </p:to>
                                    </p:set>
                                  </p:childTnLst>
                                </p:cTn>
                              </p:par>
                            </p:childTnLst>
                          </p:cTn>
                        </p:par>
                        <p:par>
                          <p:cTn id="457" fill="hold">
                            <p:stCondLst>
                              <p:cond delay="14000"/>
                            </p:stCondLst>
                            <p:childTnLst>
                              <p:par>
                                <p:cTn id="458" presetID="1" presetClass="exit" presetSubtype="0" fill="hold" grpId="0" nodeType="afterEffect">
                                  <p:stCondLst>
                                    <p:cond delay="1000"/>
                                  </p:stCondLst>
                                  <p:childTnLst>
                                    <p:set>
                                      <p:cBhvr>
                                        <p:cTn id="459" dur="1" fill="hold">
                                          <p:stCondLst>
                                            <p:cond delay="0"/>
                                          </p:stCondLst>
                                        </p:cTn>
                                        <p:tgtEl>
                                          <p:spTgt spid="150"/>
                                        </p:tgtEl>
                                        <p:attrNameLst>
                                          <p:attrName>style.visibility</p:attrName>
                                        </p:attrNameLst>
                                      </p:cBhvr>
                                      <p:to>
                                        <p:strVal val="hidden"/>
                                      </p:to>
                                    </p:set>
                                  </p:childTnLst>
                                </p:cTn>
                              </p:par>
                            </p:childTnLst>
                          </p:cTn>
                        </p:par>
                        <p:par>
                          <p:cTn id="460" fill="hold">
                            <p:stCondLst>
                              <p:cond delay="15000"/>
                            </p:stCondLst>
                            <p:childTnLst>
                              <p:par>
                                <p:cTn id="461" presetID="1" presetClass="exit" presetSubtype="0" fill="hold" grpId="0" nodeType="afterEffect">
                                  <p:stCondLst>
                                    <p:cond delay="1000"/>
                                  </p:stCondLst>
                                  <p:childTnLst>
                                    <p:set>
                                      <p:cBhvr>
                                        <p:cTn id="462" dur="1" fill="hold">
                                          <p:stCondLst>
                                            <p:cond delay="0"/>
                                          </p:stCondLst>
                                        </p:cTn>
                                        <p:tgtEl>
                                          <p:spTgt spid="149"/>
                                        </p:tgtEl>
                                        <p:attrNameLst>
                                          <p:attrName>style.visibility</p:attrName>
                                        </p:attrNameLst>
                                      </p:cBhvr>
                                      <p:to>
                                        <p:strVal val="hidden"/>
                                      </p:to>
                                    </p:set>
                                  </p:childTnLst>
                                </p:cTn>
                              </p:par>
                            </p:childTnLst>
                          </p:cTn>
                        </p:par>
                        <p:par>
                          <p:cTn id="463" fill="hold">
                            <p:stCondLst>
                              <p:cond delay="16000"/>
                            </p:stCondLst>
                            <p:childTnLst>
                              <p:par>
                                <p:cTn id="464" presetID="1" presetClass="exit" presetSubtype="0" fill="hold" grpId="0" nodeType="afterEffect">
                                  <p:stCondLst>
                                    <p:cond delay="1000"/>
                                  </p:stCondLst>
                                  <p:childTnLst>
                                    <p:set>
                                      <p:cBhvr>
                                        <p:cTn id="465" dur="1" fill="hold">
                                          <p:stCondLst>
                                            <p:cond delay="0"/>
                                          </p:stCondLst>
                                        </p:cTn>
                                        <p:tgtEl>
                                          <p:spTgt spid="148"/>
                                        </p:tgtEl>
                                        <p:attrNameLst>
                                          <p:attrName>style.visibility</p:attrName>
                                        </p:attrNameLst>
                                      </p:cBhvr>
                                      <p:to>
                                        <p:strVal val="hidden"/>
                                      </p:to>
                                    </p:set>
                                  </p:childTnLst>
                                </p:cTn>
                              </p:par>
                            </p:childTnLst>
                          </p:cTn>
                        </p:par>
                        <p:par>
                          <p:cTn id="466" fill="hold">
                            <p:stCondLst>
                              <p:cond delay="17000"/>
                            </p:stCondLst>
                            <p:childTnLst>
                              <p:par>
                                <p:cTn id="467" presetID="1" presetClass="exit" presetSubtype="0" fill="hold" grpId="0" nodeType="afterEffect">
                                  <p:stCondLst>
                                    <p:cond delay="1000"/>
                                  </p:stCondLst>
                                  <p:childTnLst>
                                    <p:set>
                                      <p:cBhvr>
                                        <p:cTn id="468" dur="1" fill="hold">
                                          <p:stCondLst>
                                            <p:cond delay="0"/>
                                          </p:stCondLst>
                                        </p:cTn>
                                        <p:tgtEl>
                                          <p:spTgt spid="147"/>
                                        </p:tgtEl>
                                        <p:attrNameLst>
                                          <p:attrName>style.visibility</p:attrName>
                                        </p:attrNameLst>
                                      </p:cBhvr>
                                      <p:to>
                                        <p:strVal val="hidden"/>
                                      </p:to>
                                    </p:set>
                                  </p:childTnLst>
                                </p:cTn>
                              </p:par>
                            </p:childTnLst>
                          </p:cTn>
                        </p:par>
                        <p:par>
                          <p:cTn id="469" fill="hold">
                            <p:stCondLst>
                              <p:cond delay="18000"/>
                            </p:stCondLst>
                            <p:childTnLst>
                              <p:par>
                                <p:cTn id="470" presetID="1" presetClass="exit" presetSubtype="0" fill="hold" grpId="0" nodeType="afterEffect">
                                  <p:stCondLst>
                                    <p:cond delay="1000"/>
                                  </p:stCondLst>
                                  <p:childTnLst>
                                    <p:set>
                                      <p:cBhvr>
                                        <p:cTn id="471" dur="1" fill="hold">
                                          <p:stCondLst>
                                            <p:cond delay="0"/>
                                          </p:stCondLst>
                                        </p:cTn>
                                        <p:tgtEl>
                                          <p:spTgt spid="146"/>
                                        </p:tgtEl>
                                        <p:attrNameLst>
                                          <p:attrName>style.visibility</p:attrName>
                                        </p:attrNameLst>
                                      </p:cBhvr>
                                      <p:to>
                                        <p:strVal val="hidden"/>
                                      </p:to>
                                    </p:set>
                                  </p:childTnLst>
                                </p:cTn>
                              </p:par>
                            </p:childTnLst>
                          </p:cTn>
                        </p:par>
                        <p:par>
                          <p:cTn id="472" fill="hold">
                            <p:stCondLst>
                              <p:cond delay="19000"/>
                            </p:stCondLst>
                            <p:childTnLst>
                              <p:par>
                                <p:cTn id="473" presetID="1" presetClass="exit" presetSubtype="0" fill="hold" grpId="0" nodeType="afterEffect">
                                  <p:stCondLst>
                                    <p:cond delay="1000"/>
                                  </p:stCondLst>
                                  <p:childTnLst>
                                    <p:set>
                                      <p:cBhvr>
                                        <p:cTn id="474" dur="1" fill="hold">
                                          <p:stCondLst>
                                            <p:cond delay="0"/>
                                          </p:stCondLst>
                                        </p:cTn>
                                        <p:tgtEl>
                                          <p:spTgt spid="145"/>
                                        </p:tgtEl>
                                        <p:attrNameLst>
                                          <p:attrName>style.visibility</p:attrName>
                                        </p:attrNameLst>
                                      </p:cBhvr>
                                      <p:to>
                                        <p:strVal val="hidden"/>
                                      </p:to>
                                    </p:set>
                                  </p:childTnLst>
                                </p:cTn>
                              </p:par>
                            </p:childTnLst>
                          </p:cTn>
                        </p:par>
                      </p:childTnLst>
                    </p:cTn>
                  </p:par>
                </p:childTnLst>
              </p:cTn>
              <p:nextCondLst>
                <p:cond evt="onClick" delay="0">
                  <p:tgtEl>
                    <p:spTgt spid="164"/>
                  </p:tgtEl>
                </p:cond>
              </p:nextCondLst>
            </p:seq>
            <p:seq concurrent="1" nextAc="seek">
              <p:cTn id="475" restart="whenNotActive" fill="hold" evtFilter="cancelBubble" nodeType="interactiveSeq">
                <p:stCondLst>
                  <p:cond evt="onClick" delay="0">
                    <p:tgtEl>
                      <p:spTgt spid="180"/>
                    </p:tgtEl>
                  </p:cond>
                </p:stCondLst>
                <p:endSync evt="end" delay="0">
                  <p:rtn val="all"/>
                </p:endSync>
                <p:childTnLst>
                  <p:par>
                    <p:cTn id="476" fill="hold">
                      <p:stCondLst>
                        <p:cond delay="0"/>
                      </p:stCondLst>
                      <p:childTnLst>
                        <p:par>
                          <p:cTn id="477" fill="hold">
                            <p:stCondLst>
                              <p:cond delay="0"/>
                            </p:stCondLst>
                            <p:childTnLst>
                              <p:par>
                                <p:cTn id="478" presetID="1" presetClass="exit" presetSubtype="0" fill="hold" grpId="0" nodeType="afterEffect">
                                  <p:stCondLst>
                                    <p:cond delay="1000"/>
                                  </p:stCondLst>
                                  <p:childTnLst>
                                    <p:set>
                                      <p:cBhvr>
                                        <p:cTn id="479" dur="1" fill="hold">
                                          <p:stCondLst>
                                            <p:cond delay="0"/>
                                          </p:stCondLst>
                                        </p:cTn>
                                        <p:tgtEl>
                                          <p:spTgt spid="180"/>
                                        </p:tgtEl>
                                        <p:attrNameLst>
                                          <p:attrName>style.visibility</p:attrName>
                                        </p:attrNameLst>
                                      </p:cBhvr>
                                      <p:to>
                                        <p:strVal val="hidden"/>
                                      </p:to>
                                    </p:set>
                                  </p:childTnLst>
                                </p:cTn>
                              </p:par>
                            </p:childTnLst>
                          </p:cTn>
                        </p:par>
                        <p:par>
                          <p:cTn id="480" fill="hold">
                            <p:stCondLst>
                              <p:cond delay="1000"/>
                            </p:stCondLst>
                            <p:childTnLst>
                              <p:par>
                                <p:cTn id="481" presetID="1" presetClass="exit" presetSubtype="0" fill="hold" grpId="0" nodeType="afterEffect">
                                  <p:stCondLst>
                                    <p:cond delay="1000"/>
                                  </p:stCondLst>
                                  <p:childTnLst>
                                    <p:set>
                                      <p:cBhvr>
                                        <p:cTn id="482" dur="1" fill="hold">
                                          <p:stCondLst>
                                            <p:cond delay="0"/>
                                          </p:stCondLst>
                                        </p:cTn>
                                        <p:tgtEl>
                                          <p:spTgt spid="179"/>
                                        </p:tgtEl>
                                        <p:attrNameLst>
                                          <p:attrName>style.visibility</p:attrName>
                                        </p:attrNameLst>
                                      </p:cBhvr>
                                      <p:to>
                                        <p:strVal val="hidden"/>
                                      </p:to>
                                    </p:set>
                                  </p:childTnLst>
                                </p:cTn>
                              </p:par>
                            </p:childTnLst>
                          </p:cTn>
                        </p:par>
                        <p:par>
                          <p:cTn id="483" fill="hold">
                            <p:stCondLst>
                              <p:cond delay="2000"/>
                            </p:stCondLst>
                            <p:childTnLst>
                              <p:par>
                                <p:cTn id="484" presetID="1" presetClass="exit" presetSubtype="0" fill="hold" grpId="0" nodeType="afterEffect">
                                  <p:stCondLst>
                                    <p:cond delay="1000"/>
                                  </p:stCondLst>
                                  <p:childTnLst>
                                    <p:set>
                                      <p:cBhvr>
                                        <p:cTn id="485" dur="1" fill="hold">
                                          <p:stCondLst>
                                            <p:cond delay="0"/>
                                          </p:stCondLst>
                                        </p:cTn>
                                        <p:tgtEl>
                                          <p:spTgt spid="178"/>
                                        </p:tgtEl>
                                        <p:attrNameLst>
                                          <p:attrName>style.visibility</p:attrName>
                                        </p:attrNameLst>
                                      </p:cBhvr>
                                      <p:to>
                                        <p:strVal val="hidden"/>
                                      </p:to>
                                    </p:set>
                                  </p:childTnLst>
                                </p:cTn>
                              </p:par>
                            </p:childTnLst>
                          </p:cTn>
                        </p:par>
                        <p:par>
                          <p:cTn id="486" fill="hold">
                            <p:stCondLst>
                              <p:cond delay="3000"/>
                            </p:stCondLst>
                            <p:childTnLst>
                              <p:par>
                                <p:cTn id="487" presetID="1" presetClass="exit" presetSubtype="0" fill="hold" grpId="0" nodeType="afterEffect">
                                  <p:stCondLst>
                                    <p:cond delay="1000"/>
                                  </p:stCondLst>
                                  <p:childTnLst>
                                    <p:set>
                                      <p:cBhvr>
                                        <p:cTn id="488" dur="1" fill="hold">
                                          <p:stCondLst>
                                            <p:cond delay="0"/>
                                          </p:stCondLst>
                                        </p:cTn>
                                        <p:tgtEl>
                                          <p:spTgt spid="177"/>
                                        </p:tgtEl>
                                        <p:attrNameLst>
                                          <p:attrName>style.visibility</p:attrName>
                                        </p:attrNameLst>
                                      </p:cBhvr>
                                      <p:to>
                                        <p:strVal val="hidden"/>
                                      </p:to>
                                    </p:set>
                                  </p:childTnLst>
                                </p:cTn>
                              </p:par>
                            </p:childTnLst>
                          </p:cTn>
                        </p:par>
                        <p:par>
                          <p:cTn id="489" fill="hold">
                            <p:stCondLst>
                              <p:cond delay="4000"/>
                            </p:stCondLst>
                            <p:childTnLst>
                              <p:par>
                                <p:cTn id="490" presetID="1" presetClass="exit" presetSubtype="0" fill="hold" grpId="0" nodeType="afterEffect">
                                  <p:stCondLst>
                                    <p:cond delay="1000"/>
                                  </p:stCondLst>
                                  <p:childTnLst>
                                    <p:set>
                                      <p:cBhvr>
                                        <p:cTn id="491" dur="1" fill="hold">
                                          <p:stCondLst>
                                            <p:cond delay="0"/>
                                          </p:stCondLst>
                                        </p:cTn>
                                        <p:tgtEl>
                                          <p:spTgt spid="176"/>
                                        </p:tgtEl>
                                        <p:attrNameLst>
                                          <p:attrName>style.visibility</p:attrName>
                                        </p:attrNameLst>
                                      </p:cBhvr>
                                      <p:to>
                                        <p:strVal val="hidden"/>
                                      </p:to>
                                    </p:set>
                                  </p:childTnLst>
                                </p:cTn>
                              </p:par>
                            </p:childTnLst>
                          </p:cTn>
                        </p:par>
                        <p:par>
                          <p:cTn id="492" fill="hold">
                            <p:stCondLst>
                              <p:cond delay="5000"/>
                            </p:stCondLst>
                            <p:childTnLst>
                              <p:par>
                                <p:cTn id="493" presetID="1" presetClass="exit" presetSubtype="0" fill="hold" grpId="0" nodeType="afterEffect">
                                  <p:stCondLst>
                                    <p:cond delay="1000"/>
                                  </p:stCondLst>
                                  <p:childTnLst>
                                    <p:set>
                                      <p:cBhvr>
                                        <p:cTn id="494" dur="1" fill="hold">
                                          <p:stCondLst>
                                            <p:cond delay="0"/>
                                          </p:stCondLst>
                                        </p:cTn>
                                        <p:tgtEl>
                                          <p:spTgt spid="175"/>
                                        </p:tgtEl>
                                        <p:attrNameLst>
                                          <p:attrName>style.visibility</p:attrName>
                                        </p:attrNameLst>
                                      </p:cBhvr>
                                      <p:to>
                                        <p:strVal val="hidden"/>
                                      </p:to>
                                    </p:set>
                                  </p:childTnLst>
                                </p:cTn>
                              </p:par>
                            </p:childTnLst>
                          </p:cTn>
                        </p:par>
                        <p:par>
                          <p:cTn id="495" fill="hold">
                            <p:stCondLst>
                              <p:cond delay="6000"/>
                            </p:stCondLst>
                            <p:childTnLst>
                              <p:par>
                                <p:cTn id="496" presetID="1" presetClass="exit" presetSubtype="0" fill="hold" grpId="0" nodeType="afterEffect">
                                  <p:stCondLst>
                                    <p:cond delay="1000"/>
                                  </p:stCondLst>
                                  <p:childTnLst>
                                    <p:set>
                                      <p:cBhvr>
                                        <p:cTn id="497" dur="1" fill="hold">
                                          <p:stCondLst>
                                            <p:cond delay="0"/>
                                          </p:stCondLst>
                                        </p:cTn>
                                        <p:tgtEl>
                                          <p:spTgt spid="174"/>
                                        </p:tgtEl>
                                        <p:attrNameLst>
                                          <p:attrName>style.visibility</p:attrName>
                                        </p:attrNameLst>
                                      </p:cBhvr>
                                      <p:to>
                                        <p:strVal val="hidden"/>
                                      </p:to>
                                    </p:set>
                                  </p:childTnLst>
                                </p:cTn>
                              </p:par>
                            </p:childTnLst>
                          </p:cTn>
                        </p:par>
                        <p:par>
                          <p:cTn id="498" fill="hold">
                            <p:stCondLst>
                              <p:cond delay="7000"/>
                            </p:stCondLst>
                            <p:childTnLst>
                              <p:par>
                                <p:cTn id="499" presetID="1" presetClass="exit" presetSubtype="0" fill="hold" grpId="0" nodeType="afterEffect">
                                  <p:stCondLst>
                                    <p:cond delay="1000"/>
                                  </p:stCondLst>
                                  <p:childTnLst>
                                    <p:set>
                                      <p:cBhvr>
                                        <p:cTn id="500" dur="1" fill="hold">
                                          <p:stCondLst>
                                            <p:cond delay="0"/>
                                          </p:stCondLst>
                                        </p:cTn>
                                        <p:tgtEl>
                                          <p:spTgt spid="173"/>
                                        </p:tgtEl>
                                        <p:attrNameLst>
                                          <p:attrName>style.visibility</p:attrName>
                                        </p:attrNameLst>
                                      </p:cBhvr>
                                      <p:to>
                                        <p:strVal val="hidden"/>
                                      </p:to>
                                    </p:set>
                                  </p:childTnLst>
                                </p:cTn>
                              </p:par>
                            </p:childTnLst>
                          </p:cTn>
                        </p:par>
                        <p:par>
                          <p:cTn id="501" fill="hold">
                            <p:stCondLst>
                              <p:cond delay="8000"/>
                            </p:stCondLst>
                            <p:childTnLst>
                              <p:par>
                                <p:cTn id="502" presetID="1" presetClass="exit" presetSubtype="0" fill="hold" grpId="0" nodeType="afterEffect">
                                  <p:stCondLst>
                                    <p:cond delay="1000"/>
                                  </p:stCondLst>
                                  <p:childTnLst>
                                    <p:set>
                                      <p:cBhvr>
                                        <p:cTn id="503" dur="1" fill="hold">
                                          <p:stCondLst>
                                            <p:cond delay="0"/>
                                          </p:stCondLst>
                                        </p:cTn>
                                        <p:tgtEl>
                                          <p:spTgt spid="172"/>
                                        </p:tgtEl>
                                        <p:attrNameLst>
                                          <p:attrName>style.visibility</p:attrName>
                                        </p:attrNameLst>
                                      </p:cBhvr>
                                      <p:to>
                                        <p:strVal val="hidden"/>
                                      </p:to>
                                    </p:set>
                                  </p:childTnLst>
                                </p:cTn>
                              </p:par>
                            </p:childTnLst>
                          </p:cTn>
                        </p:par>
                        <p:par>
                          <p:cTn id="504" fill="hold">
                            <p:stCondLst>
                              <p:cond delay="9000"/>
                            </p:stCondLst>
                            <p:childTnLst>
                              <p:par>
                                <p:cTn id="505" presetID="1" presetClass="exit" presetSubtype="0" fill="hold" grpId="0" nodeType="afterEffect">
                                  <p:stCondLst>
                                    <p:cond delay="1000"/>
                                  </p:stCondLst>
                                  <p:childTnLst>
                                    <p:set>
                                      <p:cBhvr>
                                        <p:cTn id="506" dur="1" fill="hold">
                                          <p:stCondLst>
                                            <p:cond delay="0"/>
                                          </p:stCondLst>
                                        </p:cTn>
                                        <p:tgtEl>
                                          <p:spTgt spid="171"/>
                                        </p:tgtEl>
                                        <p:attrNameLst>
                                          <p:attrName>style.visibility</p:attrName>
                                        </p:attrNameLst>
                                      </p:cBhvr>
                                      <p:to>
                                        <p:strVal val="hidden"/>
                                      </p:to>
                                    </p:set>
                                  </p:childTnLst>
                                </p:cTn>
                              </p:par>
                            </p:childTnLst>
                          </p:cTn>
                        </p:par>
                        <p:par>
                          <p:cTn id="507" fill="hold">
                            <p:stCondLst>
                              <p:cond delay="10000"/>
                            </p:stCondLst>
                            <p:childTnLst>
                              <p:par>
                                <p:cTn id="508" presetID="1" presetClass="exit" presetSubtype="0" fill="hold" grpId="0" nodeType="afterEffect">
                                  <p:stCondLst>
                                    <p:cond delay="1000"/>
                                  </p:stCondLst>
                                  <p:childTnLst>
                                    <p:set>
                                      <p:cBhvr>
                                        <p:cTn id="509" dur="1" fill="hold">
                                          <p:stCondLst>
                                            <p:cond delay="0"/>
                                          </p:stCondLst>
                                        </p:cTn>
                                        <p:tgtEl>
                                          <p:spTgt spid="170"/>
                                        </p:tgtEl>
                                        <p:attrNameLst>
                                          <p:attrName>style.visibility</p:attrName>
                                        </p:attrNameLst>
                                      </p:cBhvr>
                                      <p:to>
                                        <p:strVal val="hidden"/>
                                      </p:to>
                                    </p:set>
                                  </p:childTnLst>
                                </p:cTn>
                              </p:par>
                            </p:childTnLst>
                          </p:cTn>
                        </p:par>
                        <p:par>
                          <p:cTn id="510" fill="hold">
                            <p:stCondLst>
                              <p:cond delay="11000"/>
                            </p:stCondLst>
                            <p:childTnLst>
                              <p:par>
                                <p:cTn id="511" presetID="1" presetClass="exit" presetSubtype="0" fill="hold" grpId="0" nodeType="afterEffect">
                                  <p:stCondLst>
                                    <p:cond delay="1000"/>
                                  </p:stCondLst>
                                  <p:childTnLst>
                                    <p:set>
                                      <p:cBhvr>
                                        <p:cTn id="512" dur="1" fill="hold">
                                          <p:stCondLst>
                                            <p:cond delay="0"/>
                                          </p:stCondLst>
                                        </p:cTn>
                                        <p:tgtEl>
                                          <p:spTgt spid="169"/>
                                        </p:tgtEl>
                                        <p:attrNameLst>
                                          <p:attrName>style.visibility</p:attrName>
                                        </p:attrNameLst>
                                      </p:cBhvr>
                                      <p:to>
                                        <p:strVal val="hidden"/>
                                      </p:to>
                                    </p:set>
                                  </p:childTnLst>
                                </p:cTn>
                              </p:par>
                            </p:childTnLst>
                          </p:cTn>
                        </p:par>
                        <p:par>
                          <p:cTn id="513" fill="hold">
                            <p:stCondLst>
                              <p:cond delay="12000"/>
                            </p:stCondLst>
                            <p:childTnLst>
                              <p:par>
                                <p:cTn id="514" presetID="1" presetClass="exit" presetSubtype="0" fill="hold" grpId="0" nodeType="afterEffect">
                                  <p:stCondLst>
                                    <p:cond delay="1000"/>
                                  </p:stCondLst>
                                  <p:childTnLst>
                                    <p:set>
                                      <p:cBhvr>
                                        <p:cTn id="515" dur="1" fill="hold">
                                          <p:stCondLst>
                                            <p:cond delay="0"/>
                                          </p:stCondLst>
                                        </p:cTn>
                                        <p:tgtEl>
                                          <p:spTgt spid="168"/>
                                        </p:tgtEl>
                                        <p:attrNameLst>
                                          <p:attrName>style.visibility</p:attrName>
                                        </p:attrNameLst>
                                      </p:cBhvr>
                                      <p:to>
                                        <p:strVal val="hidden"/>
                                      </p:to>
                                    </p:set>
                                  </p:childTnLst>
                                </p:cTn>
                              </p:par>
                            </p:childTnLst>
                          </p:cTn>
                        </p:par>
                        <p:par>
                          <p:cTn id="516" fill="hold">
                            <p:stCondLst>
                              <p:cond delay="13000"/>
                            </p:stCondLst>
                            <p:childTnLst>
                              <p:par>
                                <p:cTn id="517" presetID="1" presetClass="exit" presetSubtype="0" fill="hold" grpId="0" nodeType="afterEffect">
                                  <p:stCondLst>
                                    <p:cond delay="1000"/>
                                  </p:stCondLst>
                                  <p:childTnLst>
                                    <p:set>
                                      <p:cBhvr>
                                        <p:cTn id="518" dur="1" fill="hold">
                                          <p:stCondLst>
                                            <p:cond delay="0"/>
                                          </p:stCondLst>
                                        </p:cTn>
                                        <p:tgtEl>
                                          <p:spTgt spid="167"/>
                                        </p:tgtEl>
                                        <p:attrNameLst>
                                          <p:attrName>style.visibility</p:attrName>
                                        </p:attrNameLst>
                                      </p:cBhvr>
                                      <p:to>
                                        <p:strVal val="hidden"/>
                                      </p:to>
                                    </p:set>
                                  </p:childTnLst>
                                </p:cTn>
                              </p:par>
                            </p:childTnLst>
                          </p:cTn>
                        </p:par>
                        <p:par>
                          <p:cTn id="519" fill="hold">
                            <p:stCondLst>
                              <p:cond delay="14000"/>
                            </p:stCondLst>
                            <p:childTnLst>
                              <p:par>
                                <p:cTn id="520" presetID="1" presetClass="exit" presetSubtype="0" fill="hold" grpId="0" nodeType="afterEffect">
                                  <p:stCondLst>
                                    <p:cond delay="1000"/>
                                  </p:stCondLst>
                                  <p:childTnLst>
                                    <p:set>
                                      <p:cBhvr>
                                        <p:cTn id="521" dur="1" fill="hold">
                                          <p:stCondLst>
                                            <p:cond delay="0"/>
                                          </p:stCondLst>
                                        </p:cTn>
                                        <p:tgtEl>
                                          <p:spTgt spid="166"/>
                                        </p:tgtEl>
                                        <p:attrNameLst>
                                          <p:attrName>style.visibility</p:attrName>
                                        </p:attrNameLst>
                                      </p:cBhvr>
                                      <p:to>
                                        <p:strVal val="hidden"/>
                                      </p:to>
                                    </p:set>
                                  </p:childTnLst>
                                </p:cTn>
                              </p:par>
                            </p:childTnLst>
                          </p:cTn>
                        </p:par>
                      </p:childTnLst>
                    </p:cTn>
                  </p:par>
                </p:childTnLst>
              </p:cTn>
              <p:nextCondLst>
                <p:cond evt="onClick" delay="0">
                  <p:tgtEl>
                    <p:spTgt spid="180"/>
                  </p:tgtEl>
                </p:cond>
              </p:nextCondLst>
            </p:seq>
            <p:seq concurrent="1" nextAc="seek">
              <p:cTn id="522" restart="whenNotActive" fill="hold" evtFilter="cancelBubble" nodeType="interactiveSeq">
                <p:stCondLst>
                  <p:cond evt="onClick" delay="0">
                    <p:tgtEl>
                      <p:spTgt spid="191"/>
                    </p:tgtEl>
                  </p:cond>
                </p:stCondLst>
                <p:endSync evt="end" delay="0">
                  <p:rtn val="all"/>
                </p:endSync>
                <p:childTnLst>
                  <p:par>
                    <p:cTn id="523" fill="hold">
                      <p:stCondLst>
                        <p:cond delay="0"/>
                      </p:stCondLst>
                      <p:childTnLst>
                        <p:par>
                          <p:cTn id="524" fill="hold">
                            <p:stCondLst>
                              <p:cond delay="0"/>
                            </p:stCondLst>
                            <p:childTnLst>
                              <p:par>
                                <p:cTn id="525" presetID="1" presetClass="exit" presetSubtype="0" fill="hold" grpId="0" nodeType="clickEffect">
                                  <p:stCondLst>
                                    <p:cond delay="1000"/>
                                  </p:stCondLst>
                                  <p:childTnLst>
                                    <p:set>
                                      <p:cBhvr>
                                        <p:cTn id="526" dur="1" fill="hold">
                                          <p:stCondLst>
                                            <p:cond delay="0"/>
                                          </p:stCondLst>
                                        </p:cTn>
                                        <p:tgtEl>
                                          <p:spTgt spid="191"/>
                                        </p:tgtEl>
                                        <p:attrNameLst>
                                          <p:attrName>style.visibility</p:attrName>
                                        </p:attrNameLst>
                                      </p:cBhvr>
                                      <p:to>
                                        <p:strVal val="hidden"/>
                                      </p:to>
                                    </p:set>
                                  </p:childTnLst>
                                </p:cTn>
                              </p:par>
                            </p:childTnLst>
                          </p:cTn>
                        </p:par>
                        <p:par>
                          <p:cTn id="527" fill="hold">
                            <p:stCondLst>
                              <p:cond delay="1000"/>
                            </p:stCondLst>
                            <p:childTnLst>
                              <p:par>
                                <p:cTn id="528" presetID="1" presetClass="exit" presetSubtype="0" fill="hold" grpId="0" nodeType="afterEffect">
                                  <p:stCondLst>
                                    <p:cond delay="1000"/>
                                  </p:stCondLst>
                                  <p:childTnLst>
                                    <p:set>
                                      <p:cBhvr>
                                        <p:cTn id="529" dur="1" fill="hold">
                                          <p:stCondLst>
                                            <p:cond delay="0"/>
                                          </p:stCondLst>
                                        </p:cTn>
                                        <p:tgtEl>
                                          <p:spTgt spid="190"/>
                                        </p:tgtEl>
                                        <p:attrNameLst>
                                          <p:attrName>style.visibility</p:attrName>
                                        </p:attrNameLst>
                                      </p:cBhvr>
                                      <p:to>
                                        <p:strVal val="hidden"/>
                                      </p:to>
                                    </p:set>
                                  </p:childTnLst>
                                </p:cTn>
                              </p:par>
                            </p:childTnLst>
                          </p:cTn>
                        </p:par>
                        <p:par>
                          <p:cTn id="530" fill="hold">
                            <p:stCondLst>
                              <p:cond delay="2000"/>
                            </p:stCondLst>
                            <p:childTnLst>
                              <p:par>
                                <p:cTn id="531" presetID="1" presetClass="exit" presetSubtype="0" fill="hold" grpId="0" nodeType="afterEffect">
                                  <p:stCondLst>
                                    <p:cond delay="1000"/>
                                  </p:stCondLst>
                                  <p:childTnLst>
                                    <p:set>
                                      <p:cBhvr>
                                        <p:cTn id="532" dur="1" fill="hold">
                                          <p:stCondLst>
                                            <p:cond delay="0"/>
                                          </p:stCondLst>
                                        </p:cTn>
                                        <p:tgtEl>
                                          <p:spTgt spid="189"/>
                                        </p:tgtEl>
                                        <p:attrNameLst>
                                          <p:attrName>style.visibility</p:attrName>
                                        </p:attrNameLst>
                                      </p:cBhvr>
                                      <p:to>
                                        <p:strVal val="hidden"/>
                                      </p:to>
                                    </p:set>
                                  </p:childTnLst>
                                </p:cTn>
                              </p:par>
                            </p:childTnLst>
                          </p:cTn>
                        </p:par>
                        <p:par>
                          <p:cTn id="533" fill="hold">
                            <p:stCondLst>
                              <p:cond delay="3000"/>
                            </p:stCondLst>
                            <p:childTnLst>
                              <p:par>
                                <p:cTn id="534" presetID="1" presetClass="exit" presetSubtype="0" fill="hold" grpId="0" nodeType="afterEffect">
                                  <p:stCondLst>
                                    <p:cond delay="1000"/>
                                  </p:stCondLst>
                                  <p:childTnLst>
                                    <p:set>
                                      <p:cBhvr>
                                        <p:cTn id="535" dur="1" fill="hold">
                                          <p:stCondLst>
                                            <p:cond delay="0"/>
                                          </p:stCondLst>
                                        </p:cTn>
                                        <p:tgtEl>
                                          <p:spTgt spid="188"/>
                                        </p:tgtEl>
                                        <p:attrNameLst>
                                          <p:attrName>style.visibility</p:attrName>
                                        </p:attrNameLst>
                                      </p:cBhvr>
                                      <p:to>
                                        <p:strVal val="hidden"/>
                                      </p:to>
                                    </p:set>
                                  </p:childTnLst>
                                </p:cTn>
                              </p:par>
                            </p:childTnLst>
                          </p:cTn>
                        </p:par>
                        <p:par>
                          <p:cTn id="536" fill="hold">
                            <p:stCondLst>
                              <p:cond delay="4000"/>
                            </p:stCondLst>
                            <p:childTnLst>
                              <p:par>
                                <p:cTn id="537" presetID="1" presetClass="exit" presetSubtype="0" fill="hold" grpId="0" nodeType="afterEffect">
                                  <p:stCondLst>
                                    <p:cond delay="1000"/>
                                  </p:stCondLst>
                                  <p:childTnLst>
                                    <p:set>
                                      <p:cBhvr>
                                        <p:cTn id="538" dur="1" fill="hold">
                                          <p:stCondLst>
                                            <p:cond delay="0"/>
                                          </p:stCondLst>
                                        </p:cTn>
                                        <p:tgtEl>
                                          <p:spTgt spid="187"/>
                                        </p:tgtEl>
                                        <p:attrNameLst>
                                          <p:attrName>style.visibility</p:attrName>
                                        </p:attrNameLst>
                                      </p:cBhvr>
                                      <p:to>
                                        <p:strVal val="hidden"/>
                                      </p:to>
                                    </p:set>
                                  </p:childTnLst>
                                </p:cTn>
                              </p:par>
                            </p:childTnLst>
                          </p:cTn>
                        </p:par>
                        <p:par>
                          <p:cTn id="539" fill="hold">
                            <p:stCondLst>
                              <p:cond delay="5000"/>
                            </p:stCondLst>
                            <p:childTnLst>
                              <p:par>
                                <p:cTn id="540" presetID="1" presetClass="exit" presetSubtype="0" fill="hold" grpId="0" nodeType="afterEffect">
                                  <p:stCondLst>
                                    <p:cond delay="1000"/>
                                  </p:stCondLst>
                                  <p:childTnLst>
                                    <p:set>
                                      <p:cBhvr>
                                        <p:cTn id="541" dur="1" fill="hold">
                                          <p:stCondLst>
                                            <p:cond delay="0"/>
                                          </p:stCondLst>
                                        </p:cTn>
                                        <p:tgtEl>
                                          <p:spTgt spid="186"/>
                                        </p:tgtEl>
                                        <p:attrNameLst>
                                          <p:attrName>style.visibility</p:attrName>
                                        </p:attrNameLst>
                                      </p:cBhvr>
                                      <p:to>
                                        <p:strVal val="hidden"/>
                                      </p:to>
                                    </p:set>
                                  </p:childTnLst>
                                </p:cTn>
                              </p:par>
                            </p:childTnLst>
                          </p:cTn>
                        </p:par>
                        <p:par>
                          <p:cTn id="542" fill="hold">
                            <p:stCondLst>
                              <p:cond delay="6000"/>
                            </p:stCondLst>
                            <p:childTnLst>
                              <p:par>
                                <p:cTn id="543" presetID="1" presetClass="exit" presetSubtype="0" fill="hold" grpId="0" nodeType="afterEffect">
                                  <p:stCondLst>
                                    <p:cond delay="1000"/>
                                  </p:stCondLst>
                                  <p:childTnLst>
                                    <p:set>
                                      <p:cBhvr>
                                        <p:cTn id="544" dur="1" fill="hold">
                                          <p:stCondLst>
                                            <p:cond delay="0"/>
                                          </p:stCondLst>
                                        </p:cTn>
                                        <p:tgtEl>
                                          <p:spTgt spid="185"/>
                                        </p:tgtEl>
                                        <p:attrNameLst>
                                          <p:attrName>style.visibility</p:attrName>
                                        </p:attrNameLst>
                                      </p:cBhvr>
                                      <p:to>
                                        <p:strVal val="hidden"/>
                                      </p:to>
                                    </p:set>
                                  </p:childTnLst>
                                </p:cTn>
                              </p:par>
                            </p:childTnLst>
                          </p:cTn>
                        </p:par>
                        <p:par>
                          <p:cTn id="545" fill="hold">
                            <p:stCondLst>
                              <p:cond delay="7000"/>
                            </p:stCondLst>
                            <p:childTnLst>
                              <p:par>
                                <p:cTn id="546" presetID="1" presetClass="exit" presetSubtype="0" fill="hold" grpId="0" nodeType="afterEffect">
                                  <p:stCondLst>
                                    <p:cond delay="1000"/>
                                  </p:stCondLst>
                                  <p:childTnLst>
                                    <p:set>
                                      <p:cBhvr>
                                        <p:cTn id="547" dur="1" fill="hold">
                                          <p:stCondLst>
                                            <p:cond delay="0"/>
                                          </p:stCondLst>
                                        </p:cTn>
                                        <p:tgtEl>
                                          <p:spTgt spid="184"/>
                                        </p:tgtEl>
                                        <p:attrNameLst>
                                          <p:attrName>style.visibility</p:attrName>
                                        </p:attrNameLst>
                                      </p:cBhvr>
                                      <p:to>
                                        <p:strVal val="hidden"/>
                                      </p:to>
                                    </p:set>
                                  </p:childTnLst>
                                </p:cTn>
                              </p:par>
                            </p:childTnLst>
                          </p:cTn>
                        </p:par>
                        <p:par>
                          <p:cTn id="548" fill="hold">
                            <p:stCondLst>
                              <p:cond delay="8000"/>
                            </p:stCondLst>
                            <p:childTnLst>
                              <p:par>
                                <p:cTn id="549" presetID="1" presetClass="exit" presetSubtype="0" fill="hold" grpId="0" nodeType="afterEffect">
                                  <p:stCondLst>
                                    <p:cond delay="1000"/>
                                  </p:stCondLst>
                                  <p:childTnLst>
                                    <p:set>
                                      <p:cBhvr>
                                        <p:cTn id="550" dur="1" fill="hold">
                                          <p:stCondLst>
                                            <p:cond delay="0"/>
                                          </p:stCondLst>
                                        </p:cTn>
                                        <p:tgtEl>
                                          <p:spTgt spid="183"/>
                                        </p:tgtEl>
                                        <p:attrNameLst>
                                          <p:attrName>style.visibility</p:attrName>
                                        </p:attrNameLst>
                                      </p:cBhvr>
                                      <p:to>
                                        <p:strVal val="hidden"/>
                                      </p:to>
                                    </p:set>
                                  </p:childTnLst>
                                </p:cTn>
                              </p:par>
                            </p:childTnLst>
                          </p:cTn>
                        </p:par>
                        <p:par>
                          <p:cTn id="551" fill="hold">
                            <p:stCondLst>
                              <p:cond delay="9000"/>
                            </p:stCondLst>
                            <p:childTnLst>
                              <p:par>
                                <p:cTn id="552" presetID="1" presetClass="exit" presetSubtype="0" fill="hold" grpId="0" nodeType="afterEffect">
                                  <p:stCondLst>
                                    <p:cond delay="1000"/>
                                  </p:stCondLst>
                                  <p:childTnLst>
                                    <p:set>
                                      <p:cBhvr>
                                        <p:cTn id="553" dur="1" fill="hold">
                                          <p:stCondLst>
                                            <p:cond delay="0"/>
                                          </p:stCondLst>
                                        </p:cTn>
                                        <p:tgtEl>
                                          <p:spTgt spid="182"/>
                                        </p:tgtEl>
                                        <p:attrNameLst>
                                          <p:attrName>style.visibility</p:attrName>
                                        </p:attrNameLst>
                                      </p:cBhvr>
                                      <p:to>
                                        <p:strVal val="hidden"/>
                                      </p:to>
                                    </p:set>
                                  </p:childTnLst>
                                </p:cTn>
                              </p:par>
                            </p:childTnLst>
                          </p:cTn>
                        </p:par>
                      </p:childTnLst>
                    </p:cTn>
                  </p:par>
                </p:childTnLst>
              </p:cTn>
              <p:nextCondLst>
                <p:cond evt="onClick" delay="0">
                  <p:tgtEl>
                    <p:spTgt spid="191"/>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10.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11.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12.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13.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14.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15.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16.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17.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18.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19.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2.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20.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21.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22.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23.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24.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3.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4.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5.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6.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7.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8.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9.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heme/theme1.xml><?xml version="1.0" encoding="utf-8"?>
<a:theme xmlns:a="http://schemas.openxmlformats.org/drawingml/2006/main" name="A6PowerPointTemplate">
  <a:themeElements>
    <a:clrScheme name="A6TrainingWHI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990099"/>
      </a:folHlink>
    </a:clrScheme>
    <a:fontScheme name="A6TrainingWHI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6Training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6Training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6Training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6Training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6Training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6Training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6Training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6Training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6Training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6Training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6Training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6Training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A6TrainingWHI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9900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A6PowerPointTemplate</Template>
  <TotalTime>284</TotalTime>
  <Words>5483</Words>
  <Application>Microsoft Office PowerPoint</Application>
  <PresentationFormat>On-screen Show (4:3)</PresentationFormat>
  <Paragraphs>1670</Paragraphs>
  <Slides>36</Slides>
  <Notes>32</Notes>
  <HiddenSlides>0</HiddenSlides>
  <MMClips>35</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36</vt:i4>
      </vt:variant>
    </vt:vector>
  </HeadingPairs>
  <TitlesOfParts>
    <vt:vector size="38" baseType="lpstr">
      <vt:lpstr>Arial</vt:lpstr>
      <vt:lpstr>A6PowerPointTemplate</vt:lpstr>
      <vt:lpstr>Countdown timers for PowerPoint</vt:lpstr>
      <vt:lpstr>Terms of use</vt:lpstr>
      <vt:lpstr>Countdown Timers</vt:lpstr>
      <vt:lpstr>Notes to users of PowerPoint 2010 or 2013</vt:lpstr>
      <vt:lpstr>How to enable timers in newer versions of PowerPoint</vt:lpstr>
      <vt:lpstr>Button timers - cream</vt:lpstr>
      <vt:lpstr>Button timers - yellow</vt:lpstr>
      <vt:lpstr>Button timers - green</vt:lpstr>
      <vt:lpstr>Button timers - blue</vt:lpstr>
      <vt:lpstr>Button timers - red</vt:lpstr>
      <vt:lpstr>Button timers - white</vt:lpstr>
      <vt:lpstr>1 minute bar timer</vt:lpstr>
      <vt:lpstr>1 minute sand timer</vt:lpstr>
      <vt:lpstr>1 minute full circle timers</vt:lpstr>
      <vt:lpstr>Digital clock timers</vt:lpstr>
      <vt:lpstr>2 minute bar timer</vt:lpstr>
      <vt:lpstr>2 minute sand timer</vt:lpstr>
      <vt:lpstr>2 minute full circle timers</vt:lpstr>
      <vt:lpstr>3 minute timer</vt:lpstr>
      <vt:lpstr>3 minute sand timer</vt:lpstr>
      <vt:lpstr>3 minute full circle timers</vt:lpstr>
      <vt:lpstr>4 minute timer</vt:lpstr>
      <vt:lpstr>4 minute sand timer</vt:lpstr>
      <vt:lpstr>4 minute full circle timers</vt:lpstr>
      <vt:lpstr>5 minute timer</vt:lpstr>
      <vt:lpstr>5 minute sand timer</vt:lpstr>
      <vt:lpstr>5 minute full circle timers</vt:lpstr>
      <vt:lpstr>10 minute timer</vt:lpstr>
      <vt:lpstr>10 minute sand timer</vt:lpstr>
      <vt:lpstr>10 minute full circle timers</vt:lpstr>
      <vt:lpstr>15 minute timer</vt:lpstr>
      <vt:lpstr>15 minute sand timer</vt:lpstr>
      <vt:lpstr>15 minute full circle timers</vt:lpstr>
      <vt:lpstr>20 minute timer</vt:lpstr>
      <vt:lpstr>20 minute sand timer</vt:lpstr>
      <vt:lpstr>20 minute full circle timers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Dave Foord</dc:creator>
  <cp:lastModifiedBy>Dave Foord</cp:lastModifiedBy>
  <cp:revision>7</cp:revision>
  <dcterms:created xsi:type="dcterms:W3CDTF">2011-12-01T17:48:37Z</dcterms:created>
  <dcterms:modified xsi:type="dcterms:W3CDTF">2015-02-03T09:16:03Z</dcterms:modified>
</cp:coreProperties>
</file>