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EECE-43E7-4771-AD43-3D323B91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6D1A0-BC4A-4421-831A-F682E238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41D7-3A05-470E-881B-F8F8DC7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894F-6535-40B4-A167-441310F5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AEAA-7FF3-4268-9472-1CBA1D04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70F3-6D12-47DD-B83D-C00C5DB6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78661-E3CD-46FB-8BAC-5383B326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4A50-6B53-491C-9631-9D9C3AAA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922B-A62C-4128-BD5B-5ECB75DD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D93B-BD4E-49B7-9534-13BE8EE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6B8FF-B93A-46C8-A04B-6F2D4C07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5541-21DB-4EA3-AE09-E0936879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6B5-9C3C-4952-ACE4-D9E88BA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BBC2-8B39-4803-81CD-1CAEC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66C9-FF51-438A-9389-BA505D6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D694-78AA-4ABE-9791-72C40C75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7F00-E9E2-44AC-87B7-FF06F419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2117-38BE-4EDD-8B8A-47CFC6A1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1C06-3C40-4C1F-A431-DDD06D3A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6138-3F30-44BF-A389-8F505FFE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8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297A-40B5-4D4B-864D-7D0B0D68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8160-1EFE-4EC3-B3BE-9D932867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D1B8-9316-481B-9C54-EDE72847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6C34-8515-460C-8695-6A575CB0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6CF9-75C4-413F-83CD-15B4C1C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9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AFE-6659-4A67-956F-81A4EEFF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CC73-C468-44BD-83CC-D6CB5A781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76E70-6558-4D50-8361-9D0DD967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5A12-2875-457D-9706-6FACB769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0E4DE-23E6-4B6A-BA8B-2FDEA65C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F86F-FA0A-4F19-9F55-BA7E3B0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4C0E-4CBC-418D-97B3-EC7A8E84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D30F-3292-48B7-A31D-8570C7D5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FB12-D991-4D26-9125-DD2108D3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28840-1728-4EB3-A7DE-19B89CD86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73B25-D911-41CC-88CC-0A660C1D4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4BD64-C78B-4DDB-926D-80A6860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A0E31-7E15-4FE4-A2B4-DA44F108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E6D73-3099-4725-8687-E8F06CE9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5863-79ED-41AF-A7A3-D9731412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13226-8649-40E8-9287-74CE6F19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039B9-CE2C-4A81-AE4E-2A9583EE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89484-E86F-4117-8C72-0827CEB7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3982-481C-4D51-84E5-6F786CF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D99AA-3A8F-4229-B9DA-B54FE699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2265D-F917-40A4-912F-75F966A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6A74-B9B7-4B3D-8DA4-185062EB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1C8F-2814-48D6-A0A9-A5DCCCCC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9EA46-A05D-4295-B74E-61661822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3450-7111-4E86-BC01-35BA7236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582E8-971C-4B4B-AE8C-FD6E5B2B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3A68-5CD9-43E2-AA42-3FFF41D5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F71C-2380-4640-A239-79E33D46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725A5-9F6D-482D-92BC-9C762D625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1229-80F2-4247-943D-657D6D8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77147-B660-40B8-94D3-90ECDE5F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05A4-0FF6-4D74-BDDC-F0B65D0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893B-9E50-4406-8001-FDD4EDB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34E3-EB1F-4B24-B307-1690AB77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7297-F0B2-4454-BD0A-8F86F430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76D7-D1DD-4676-807C-CB4B3AAAB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F8B9-A65B-4F33-8AA1-61193BCD5694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BA3C-8CC9-4309-A890-DE75A3B1F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9B8E-849F-4A7F-A597-6C952152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B655-0409-48B3-B280-680D54927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3037-FD1B-480F-B893-398823205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11433-5439-47E3-AA7B-3F895593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F31AC-2F7B-407C-A8A7-ABCE97F6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1242" y="488332"/>
            <a:ext cx="22246973" cy="155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1</cp:revision>
  <dcterms:created xsi:type="dcterms:W3CDTF">2019-08-01T12:10:52Z</dcterms:created>
  <dcterms:modified xsi:type="dcterms:W3CDTF">2019-08-01T12:11:22Z</dcterms:modified>
</cp:coreProperties>
</file>