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9EBB19-082D-49C7-9805-E9BBA486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 Discriminative Neural Network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DE0ABD-BF53-4416-BEE5-1C6E548A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87" y="2409087"/>
            <a:ext cx="3476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B9445-E257-4559-8F82-867B26CC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2A241E-D1AE-428F-B71E-ADD760C48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25" y="2244748"/>
            <a:ext cx="7646697" cy="341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B96EF-7068-4E9C-94E2-117F4BBA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5884332"/>
            <a:ext cx="6562725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BD139E-F858-4CA0-B663-ABB8C7F14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009" y="2431974"/>
            <a:ext cx="4089991" cy="9970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966A71-0A36-45F8-B76D-DFC3EB162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912" y="3638955"/>
            <a:ext cx="3860016" cy="10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19E2-A17B-4DC3-A1C1-1393449B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Self-Correction Module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DF17-E824-485B-8B3E-2FF94158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卷积自校正模型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训练流程：</a:t>
            </a:r>
            <a:endParaRPr lang="en-US" altLang="zh-CN" dirty="0"/>
          </a:p>
          <a:p>
            <a:pPr lvl="1"/>
            <a:r>
              <a:rPr lang="zh-CN" altLang="en-US" dirty="0"/>
              <a:t>初始化辅助模型：与以前的自校正模型一样，我们需要训练辅助模型，完全监督集</a:t>
            </a:r>
            <a:r>
              <a:rPr lang="en-US" altLang="zh-CN" dirty="0"/>
              <a:t>F</a:t>
            </a:r>
            <a:r>
              <a:rPr lang="zh-CN" altLang="en-US" dirty="0"/>
              <a:t>的一半用于此目的。</a:t>
            </a:r>
            <a:endParaRPr lang="en-US" altLang="zh-CN" dirty="0"/>
          </a:p>
          <a:p>
            <a:pPr lvl="1"/>
            <a:r>
              <a:rPr lang="zh-CN" altLang="en-US" dirty="0"/>
              <a:t>初始化训练自校正网络：全监督数据</a:t>
            </a:r>
            <a:r>
              <a:rPr lang="en-US" altLang="zh-CN" dirty="0"/>
              <a:t>F</a:t>
            </a:r>
            <a:r>
              <a:rPr lang="zh-CN" altLang="en-US" dirty="0"/>
              <a:t>用于训练基本模型和卷积自校正网络。</a:t>
            </a:r>
            <a:endParaRPr lang="en-US" altLang="zh-CN" dirty="0"/>
          </a:p>
          <a:p>
            <a:pPr lvl="1"/>
            <a:r>
              <a:rPr lang="zh-CN" altLang="en-US" dirty="0"/>
              <a:t>主要训练：整个数据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用于对整体模型进行微调。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89083-B4A5-40F9-9861-460D63EC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58" y="2603500"/>
            <a:ext cx="4133850" cy="148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58F87D-5EB3-4991-9893-F989939A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32" y="0"/>
            <a:ext cx="5513368" cy="2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33125-6164-48A6-B268-46574143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F3D7F9-2478-4C7F-A85E-DA57451CD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39" y="2312777"/>
            <a:ext cx="4124325" cy="148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54073-F74E-4311-9449-6295F11F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75" y="2312777"/>
            <a:ext cx="4162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2D10-FD0D-4B07-971E-92CA2264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17A952-18EE-4C74-8230-F89B6804B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419" y="2603500"/>
            <a:ext cx="782347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6A7B-18AD-4620-B2A0-E881300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Negative </a:t>
            </a:r>
            <a:br>
              <a:rPr lang="en-US" altLang="zh-CN" dirty="0"/>
            </a:b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DF7C9-8A8F-468A-B259-9BFD422C3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22476"/>
            <a:ext cx="8825659" cy="3416300"/>
          </a:xfrm>
        </p:spPr>
        <p:txBody>
          <a:bodyPr/>
          <a:lstStyle/>
          <a:p>
            <a:r>
              <a:rPr lang="en-US" altLang="zh-CN" dirty="0"/>
              <a:t>Hard negative mining: </a:t>
            </a:r>
            <a:r>
              <a:rPr lang="zh-CN" altLang="en-US" dirty="0"/>
              <a:t>在训练第三阶段的</a:t>
            </a:r>
            <a:r>
              <a:rPr lang="en-US" altLang="zh-CN" dirty="0"/>
              <a:t>Improved Faster R-CNN</a:t>
            </a:r>
            <a:r>
              <a:rPr lang="zh-CN" altLang="en-US" dirty="0"/>
              <a:t>时，从</a:t>
            </a:r>
            <a:r>
              <a:rPr lang="en-US" altLang="zh-CN" dirty="0"/>
              <a:t>DT</a:t>
            </a:r>
            <a:r>
              <a:rPr lang="zh-CN" altLang="en-US" dirty="0"/>
              <a:t>中的背景样本的</a:t>
            </a:r>
            <a:r>
              <a:rPr lang="en-US" altLang="zh-CN" dirty="0"/>
              <a:t>label</a:t>
            </a:r>
            <a:r>
              <a:rPr lang="zh-CN" altLang="en-US" dirty="0"/>
              <a:t>会被设置成背景为</a:t>
            </a:r>
            <a:r>
              <a:rPr lang="en-US" altLang="zh-CN" dirty="0"/>
              <a:t>1-e,</a:t>
            </a:r>
            <a:r>
              <a:rPr lang="zh-CN" altLang="en-US" dirty="0"/>
              <a:t>其他类为</a:t>
            </a:r>
            <a:r>
              <a:rPr lang="en-US" altLang="zh-CN" dirty="0"/>
              <a:t>e/C</a:t>
            </a:r>
            <a:r>
              <a:rPr lang="zh-CN" altLang="en-US" dirty="0"/>
              <a:t>，取代背景为</a:t>
            </a:r>
            <a:r>
              <a:rPr lang="en-US" altLang="zh-CN" dirty="0"/>
              <a:t>1</a:t>
            </a:r>
            <a:r>
              <a:rPr lang="zh-CN" altLang="en-US" dirty="0"/>
              <a:t>，其他类为</a:t>
            </a:r>
            <a:r>
              <a:rPr lang="en-US" altLang="zh-CN" dirty="0"/>
              <a:t>0</a:t>
            </a:r>
            <a:r>
              <a:rPr lang="zh-CN" altLang="en-US" dirty="0"/>
              <a:t>作为</a:t>
            </a:r>
            <a:r>
              <a:rPr lang="en-US" altLang="zh-CN" dirty="0"/>
              <a:t>label</a:t>
            </a:r>
          </a:p>
          <a:p>
            <a:r>
              <a:rPr lang="zh-CN" altLang="en-US" dirty="0"/>
              <a:t>防止</a:t>
            </a:r>
            <a:r>
              <a:rPr lang="en-US" altLang="zh-CN" dirty="0"/>
              <a:t>Dt</a:t>
            </a:r>
            <a:r>
              <a:rPr lang="zh-CN" altLang="en-US" dirty="0"/>
              <a:t>中可能出现的假阴性错误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0FBAF-49B7-4B4E-880D-22F295DB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7" y="219237"/>
            <a:ext cx="7412220" cy="25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3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A3D8-EDF5-4194-8783-16D5BA10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5316A2-997F-4CE2-8955-CF7A596DA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761" y="1862442"/>
            <a:ext cx="8824913" cy="2048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6A7386-A5C1-422C-A356-06A46EBB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5" y="4000141"/>
            <a:ext cx="4728387" cy="249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6EB212-E4A5-46AE-AAC1-28BD6189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68" y="4000140"/>
            <a:ext cx="4590023" cy="24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CCE8C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63</TotalTime>
  <Words>134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离子会议室</vt:lpstr>
      <vt:lpstr>Robust Discriminative Neural Network</vt:lpstr>
      <vt:lpstr>PowerPoint 演示文稿</vt:lpstr>
      <vt:lpstr>Self-Correction Module</vt:lpstr>
      <vt:lpstr>Results</vt:lpstr>
      <vt:lpstr>PowerPoint 演示文稿</vt:lpstr>
      <vt:lpstr>False Negative  Collection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Discriminative Neural Network</dc:title>
  <dc:creator>殷 其昊</dc:creator>
  <cp:lastModifiedBy>殷 其昊</cp:lastModifiedBy>
  <cp:revision>4</cp:revision>
  <dcterms:created xsi:type="dcterms:W3CDTF">2020-09-24T16:49:39Z</dcterms:created>
  <dcterms:modified xsi:type="dcterms:W3CDTF">2020-09-24T17:54:59Z</dcterms:modified>
</cp:coreProperties>
</file>