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49"/>
  </p:normalViewPr>
  <p:slideViewPr>
    <p:cSldViewPr snapToGrid="0">
      <p:cViewPr varScale="1">
        <p:scale>
          <a:sx n="138" d="100"/>
          <a:sy n="13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892A5E-F295-A832-47C0-2DC65368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0B3AA4-C603-DE54-1B2C-761B6BF1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7C0660B-A7AF-5548-96D1-BF062BB8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755216-1CAD-D458-20A8-2CF780E0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65763E-2784-20E2-0914-DC298D10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259991-A450-ACAF-9CA6-03F5521A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C948BAD-B53B-AA2D-D2BC-1E1A3E94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7DBC91-905D-ECF0-60FD-5F4C146D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2EF1265-C4CC-75D1-A854-601C0EE0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63973F-2C2A-EC64-5194-F541491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05B96C7-E050-B23E-5A68-A7FFFEE1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8A8B35A-9A59-865D-E74F-3E34CB85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567CD3-E964-1437-9F2B-561F9A67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93C8539-D9B1-921D-8B27-8D3C9EB4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93A93E-B5D0-D18F-52CE-4F5C4E07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4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8AF6C3-CA17-3BA2-2019-B80760A5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68E4C2-FDDA-8D5B-75D1-695D458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9BF71D-E042-3518-43E0-B16C4B8F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E4C2A47-E00F-6849-89D8-F83D7E3E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E35241D-3926-FE68-B535-AFF4B3A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09FA4B-A99D-52D1-7589-4F665822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A4B0C58-5AC9-8EFB-A8D7-3FE7370D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8FE687-8D0F-06B3-B4FB-41C689F8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5A218A-0310-0F5D-6DA5-8022C42E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729915-7C24-E9E3-E33F-10632425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2F8345-13B1-E8BA-1B59-A8464704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18F31D-13F2-973A-530A-40FBE842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A868014-F886-76A3-459D-4FB24C8C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CB1D7F8-01D7-DB47-0DC0-58E32A3D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9AEE143-AB53-3CBE-B390-C68CCC52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A3A2A3E-F8CB-BE4C-CDA0-598A42A7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5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F25AFA-8B86-4C3E-B740-C9E76752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B880CF0-C310-1318-F678-E5C4E99C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E8141FF-FD8B-BF36-0F8F-E6363271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C8DEC7C-8C09-70C4-ADE7-2CE73A56A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927755D-9DF7-D1C7-5334-BA6CCC02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7BA4523-3685-1A68-8ABC-6BD7F9C8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8857F76-1DE1-73F6-C4C3-33114EC5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7A1A402-642C-C0B5-5D00-7C882F55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1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5E66B9-8F52-F4C0-C1E4-B6243190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B1177F4-C104-2586-C3B1-5342BC93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923F6AC-12C9-B08C-783C-9D9FEFBA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CD1A61D-6E49-8639-9E6E-6D37A863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70D52F0-7DF8-8204-7C3B-01BB6A98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3423BC7-830B-D2D1-9281-71BFE54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35BEBD3-C22D-FBE9-F263-A1973BEA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24B376-B98D-B810-A4E2-2C9428D3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8917B0-B632-BC45-DE20-EA2E853D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39DA17C-1332-98BD-9159-844E6CCB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466BB3-CC96-D1EF-5E03-386E8AE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FADF504-207D-C3AE-2B9B-AF7C900B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2FB134D-F0B5-7DBB-60DB-4CD8C2FA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A676E7-ECCB-4F75-0AD2-7BDAB240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5E236B9-93A2-FB79-4748-99B142E3A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EFDD92D-56E6-37DE-F5C8-04DB2D88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9A1637C-2C99-CE38-D1AE-C307341F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49AB98C-2879-A363-EF35-7D0F74BA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E769BD5-40F3-E6EF-B12C-AA452F4A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82F4DC9-87BA-B170-5FB8-F01FD6BA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F17FAB-3585-8116-FA0E-CDE63B55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29EAB9-E234-91B8-B5D9-201B038F2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6E3FF5-BAF9-7708-F5DD-0549210F6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7E9B5F-0291-B3D5-9AE7-0E2DF3F5F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5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37CA74A-100C-7A45-9941-6A4D1EC226EC}"/>
              </a:ext>
            </a:extLst>
          </p:cNvPr>
          <p:cNvSpPr/>
          <p:nvPr/>
        </p:nvSpPr>
        <p:spPr>
          <a:xfrm>
            <a:off x="471055" y="618836"/>
            <a:ext cx="4054763" cy="592050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ky 3">
            <a:extLst>
              <a:ext uri="{FF2B5EF4-FFF2-40B4-BE49-F238E27FC236}">
                <a16:creationId xmlns:a16="http://schemas.microsoft.com/office/drawing/2014/main" id="{A5054C31-BC18-6AD2-C81D-4C49695932A9}"/>
              </a:ext>
            </a:extLst>
          </p:cNvPr>
          <p:cNvSpPr/>
          <p:nvPr/>
        </p:nvSpPr>
        <p:spPr>
          <a:xfrm>
            <a:off x="932134" y="1320431"/>
            <a:ext cx="3140364" cy="4359564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 of Norway with aquaculture sites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95345ECB-273B-9649-CBA1-52C4A4507409}"/>
              </a:ext>
            </a:extLst>
          </p:cNvPr>
          <p:cNvSpPr txBox="1"/>
          <p:nvPr/>
        </p:nvSpPr>
        <p:spPr>
          <a:xfrm>
            <a:off x="742827" y="931240"/>
            <a:ext cx="35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Clicking a point, updates something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8049210-41E0-E328-1B66-A7B9982743E9}"/>
              </a:ext>
            </a:extLst>
          </p:cNvPr>
          <p:cNvSpPr/>
          <p:nvPr/>
        </p:nvSpPr>
        <p:spPr>
          <a:xfrm>
            <a:off x="1134410" y="5926760"/>
            <a:ext cx="2606040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selection slider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D9CDDB3-08C2-2098-655B-480D99C750D8}"/>
              </a:ext>
            </a:extLst>
          </p:cNvPr>
          <p:cNvSpPr/>
          <p:nvPr/>
        </p:nvSpPr>
        <p:spPr>
          <a:xfrm>
            <a:off x="5440221" y="618836"/>
            <a:ext cx="2225963" cy="2209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Pie chart, proportion of PD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9DC1A24-B5F8-6423-129D-0A4159A3BE56}"/>
              </a:ext>
            </a:extLst>
          </p:cNvPr>
          <p:cNvSpPr/>
          <p:nvPr/>
        </p:nvSpPr>
        <p:spPr>
          <a:xfrm>
            <a:off x="5440221" y="3020291"/>
            <a:ext cx="3953161" cy="2209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Histogram of chosen attribute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CD917C4-0DC9-BD42-EF7E-98C1A79A729E}"/>
              </a:ext>
            </a:extLst>
          </p:cNvPr>
          <p:cNvSpPr/>
          <p:nvPr/>
        </p:nvSpPr>
        <p:spPr>
          <a:xfrm>
            <a:off x="5440221" y="5806687"/>
            <a:ext cx="5021628" cy="732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Column selector, dropdown box</a:t>
            </a:r>
          </a:p>
          <a:p>
            <a:pPr algn="ctr"/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(/v1/geodata/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fishhealth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year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week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88357E1E-CACF-7C45-CA45-B9136BC20071}"/>
              </a:ext>
            </a:extLst>
          </p:cNvPr>
          <p:cNvSpPr txBox="1"/>
          <p:nvPr/>
        </p:nvSpPr>
        <p:spPr>
          <a:xfrm>
            <a:off x="558040" y="91749"/>
            <a:ext cx="417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Overview, landing-page, all sites</a:t>
            </a:r>
          </a:p>
        </p:txBody>
      </p:sp>
    </p:spTree>
    <p:extLst>
      <p:ext uri="{BB962C8B-B14F-4D97-AF65-F5344CB8AC3E}">
        <p14:creationId xmlns:p14="http://schemas.microsoft.com/office/powerpoint/2010/main" val="39881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4B414E81-A746-15E4-B7A8-45FCA909E102}"/>
              </a:ext>
            </a:extLst>
          </p:cNvPr>
          <p:cNvSpPr txBox="1"/>
          <p:nvPr/>
        </p:nvSpPr>
        <p:spPr>
          <a:xfrm>
            <a:off x="8811491" y="517236"/>
            <a:ext cx="9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Weather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FD0ACED-AD98-1D1A-D4D2-954A158CFD76}"/>
              </a:ext>
            </a:extLst>
          </p:cNvPr>
          <p:cNvSpPr/>
          <p:nvPr/>
        </p:nvSpPr>
        <p:spPr>
          <a:xfrm>
            <a:off x="849746" y="1529171"/>
            <a:ext cx="2909455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52 weeks of lice counts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F57D397-BBCA-39AD-5705-B7A068139A8B}"/>
              </a:ext>
            </a:extLst>
          </p:cNvPr>
          <p:cNvSpPr/>
          <p:nvPr/>
        </p:nvSpPr>
        <p:spPr>
          <a:xfrm>
            <a:off x="849746" y="701902"/>
            <a:ext cx="6305485" cy="732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Type of lice selector</a:t>
            </a:r>
          </a:p>
          <a:p>
            <a:pPr algn="ctr"/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(/v1/geodata/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fishhealth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localityId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 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year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week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E09EBB5-C2D8-AC34-7656-3555CEA0323B}"/>
              </a:ext>
            </a:extLst>
          </p:cNvPr>
          <p:cNvSpPr/>
          <p:nvPr/>
        </p:nvSpPr>
        <p:spPr>
          <a:xfrm>
            <a:off x="849746" y="4290230"/>
            <a:ext cx="6305485" cy="732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Weather type</a:t>
            </a:r>
          </a:p>
          <a:p>
            <a:pPr algn="ctr"/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(/v1/geodata/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fishhealth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localityId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 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year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week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8896F0A-0544-1279-7090-57C41A80F12C}"/>
              </a:ext>
            </a:extLst>
          </p:cNvPr>
          <p:cNvSpPr/>
          <p:nvPr/>
        </p:nvSpPr>
        <p:spPr>
          <a:xfrm>
            <a:off x="849746" y="5117499"/>
            <a:ext cx="2909455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52 weeks of weather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31A9A6A-90AA-1D70-9D56-9A355DA720CB}"/>
              </a:ext>
            </a:extLst>
          </p:cNvPr>
          <p:cNvSpPr txBox="1"/>
          <p:nvPr/>
        </p:nvSpPr>
        <p:spPr>
          <a:xfrm>
            <a:off x="4100945" y="5237786"/>
            <a:ext cx="282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Need to give a message</a:t>
            </a:r>
          </a:p>
          <a:p>
            <a:r>
              <a:rPr lang="en-GB" dirty="0"/>
              <a:t>when data are not available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3C7C23A-2CE6-E782-9585-AFD04FBE6925}"/>
              </a:ext>
            </a:extLst>
          </p:cNvPr>
          <p:cNvSpPr txBox="1"/>
          <p:nvPr/>
        </p:nvSpPr>
        <p:spPr>
          <a:xfrm>
            <a:off x="4054763" y="1649458"/>
            <a:ext cx="3250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a line giving a threshold</a:t>
            </a:r>
          </a:p>
          <a:p>
            <a:r>
              <a:rPr lang="en-GB" dirty="0"/>
              <a:t>for maximum allowed lice count.</a:t>
            </a:r>
          </a:p>
          <a:p>
            <a:r>
              <a:rPr lang="en-GB" dirty="0"/>
              <a:t>Invent a threshold you like.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0865FC8-9A8A-D312-5BF7-D19167E3923D}"/>
              </a:ext>
            </a:extLst>
          </p:cNvPr>
          <p:cNvSpPr txBox="1"/>
          <p:nvPr/>
        </p:nvSpPr>
        <p:spPr>
          <a:xfrm>
            <a:off x="3926906" y="2662382"/>
            <a:ext cx="3648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Alarm!!!! When anything is above!</a:t>
            </a:r>
          </a:p>
          <a:p>
            <a:r>
              <a:rPr lang="en-GB" dirty="0"/>
              <a:t>Some graphical sign, e.g., saying stop</a:t>
            </a:r>
          </a:p>
        </p:txBody>
      </p:sp>
      <p:sp>
        <p:nvSpPr>
          <p:cNvPr id="11" name="Avrundet rektangel 10">
            <a:extLst>
              <a:ext uri="{FF2B5EF4-FFF2-40B4-BE49-F238E27FC236}">
                <a16:creationId xmlns:a16="http://schemas.microsoft.com/office/drawing/2014/main" id="{16FAC2F5-607D-4B18-8361-FBCB891ECA1F}"/>
              </a:ext>
            </a:extLst>
          </p:cNvPr>
          <p:cNvSpPr/>
          <p:nvPr/>
        </p:nvSpPr>
        <p:spPr>
          <a:xfrm>
            <a:off x="8395854" y="1196048"/>
            <a:ext cx="2946400" cy="31386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ARIMA model predicting chosen lice type with weather as exogeneous data.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Show result table:</a:t>
            </a:r>
          </a:p>
          <a:p>
            <a:pPr algn="ctr"/>
            <a:r>
              <a:rPr lang="en-GB" dirty="0"/>
              <a:t>- coefficients</a:t>
            </a:r>
          </a:p>
          <a:p>
            <a:pPr algn="ctr"/>
            <a:r>
              <a:rPr lang="en-GB" dirty="0"/>
              <a:t>- P-values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48B6045-C926-9DDC-B390-A23BCB463833}"/>
              </a:ext>
            </a:extLst>
          </p:cNvPr>
          <p:cNvSpPr/>
          <p:nvPr/>
        </p:nvSpPr>
        <p:spPr>
          <a:xfrm>
            <a:off x="8395854" y="4535822"/>
            <a:ext cx="2909455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Bonus plot, for those that want to: One-step-ahead prediction plot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90FA143-3BA3-DAEE-03FA-8A5B6156974C}"/>
              </a:ext>
            </a:extLst>
          </p:cNvPr>
          <p:cNvSpPr txBox="1"/>
          <p:nvPr/>
        </p:nvSpPr>
        <p:spPr>
          <a:xfrm>
            <a:off x="558040" y="91749"/>
            <a:ext cx="143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Single site</a:t>
            </a:r>
          </a:p>
        </p:txBody>
      </p:sp>
    </p:spTree>
    <p:extLst>
      <p:ext uri="{BB962C8B-B14F-4D97-AF65-F5344CB8AC3E}">
        <p14:creationId xmlns:p14="http://schemas.microsoft.com/office/powerpoint/2010/main" val="163942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518B9C1D-79BE-4797-2DE5-076E146B9B9B}"/>
              </a:ext>
            </a:extLst>
          </p:cNvPr>
          <p:cNvSpPr txBox="1"/>
          <p:nvPr/>
        </p:nvSpPr>
        <p:spPr>
          <a:xfrm>
            <a:off x="2955428" y="1976581"/>
            <a:ext cx="628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 description of how things are connected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0268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187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 Extended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Kristian Hovde Liland</dc:creator>
  <cp:lastModifiedBy>Kristian Hovde Liland</cp:lastModifiedBy>
  <cp:revision>2</cp:revision>
  <dcterms:created xsi:type="dcterms:W3CDTF">2023-11-23T08:14:07Z</dcterms:created>
  <dcterms:modified xsi:type="dcterms:W3CDTF">2023-11-23T08:59:03Z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2023-11-23T08:44:21Z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a92531d8-e735-4eaa-b3ec-1fe34e90a1ea</vt:lpwstr>
  </property>
  <property fmtid="{D5CDD505-2E9C-101B-9397-08002B2CF9AE}" pid="8" name="MSIP_Label_d0484126-3486-41a9-802e-7f1e2277276c_ContentBits">
    <vt:lpwstr>0</vt:lpwstr>
  </property>
</Properties>
</file>