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3"/>
    <p:sldMasterId id="2147483667" r:id="rId4"/>
  </p:sldMasterIdLst>
  <p:sldIdLst>
    <p:sldId id="256" r:id="rId5"/>
    <p:sldId id="257" r:id="rId6"/>
    <p:sldId id="258" r:id="rId7"/>
    <p:sldId id="264" r:id="rId8"/>
    <p:sldId id="265" r:id="rId9"/>
    <p:sldId id="259" r:id="rId10"/>
    <p:sldId id="266" r:id="rId11"/>
    <p:sldId id="267" r:id="rId12"/>
    <p:sldId id="268" r:id="rId13"/>
    <p:sldId id="269" r:id="rId14"/>
    <p:sldId id="260" r:id="rId15"/>
    <p:sldId id="270" r:id="rId16"/>
    <p:sldId id="271" r:id="rId17"/>
    <p:sldId id="261" r:id="rId18"/>
    <p:sldId id="272" r:id="rId19"/>
    <p:sldId id="273" r:id="rId20"/>
    <p:sldId id="262" r:id="rId21"/>
    <p:sldId id="274" r:id="rId22"/>
    <p:sldId id="275" r:id="rId23"/>
    <p:sldId id="26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hyperlink" Target="http://www.presentationgo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23" y="1380068"/>
            <a:ext cx="5108199" cy="2616199"/>
          </a:xfrm>
        </p:spPr>
        <p:txBody>
          <a:bodyPr rIns="365760"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23" y="3996267"/>
            <a:ext cx="5108199" cy="1388534"/>
          </a:xfrm>
        </p:spPr>
        <p:txBody>
          <a:bodyPr rIns="365760" anchor="t">
            <a:normAutofit/>
          </a:bodyPr>
          <a:lstStyle>
            <a:lvl1pPr marL="0" indent="0" algn="r">
              <a:buNone/>
              <a:defRPr sz="21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290" y="5883275"/>
            <a:ext cx="1143000" cy="365125"/>
          </a:xfrm>
        </p:spPr>
        <p:txBody>
          <a:bodyPr/>
          <a:lstStyle>
            <a:lvl1pPr algn="ctr">
              <a:defRPr/>
            </a:lvl1pPr>
          </a:lstStyle>
          <a:p>
            <a:fld id="{2CA7E55B-2AA0-4EE1-B0F3-75A5F3C5BA8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09080" y="5883275"/>
            <a:ext cx="3125077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80295" y="5883275"/>
            <a:ext cx="551167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993C9198-7C67-4DEF-9E99-669702B32E9A}" type="slidenum">
              <a:rPr lang="en-US" smtClean="0"/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-12701" y="7007226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chemeClr val="accent1"/>
                </a:solidFill>
                <a:effectLst/>
                <a:latin typeface="Open Sans" panose="020B0606030504020204" pitchFamily="34" charset="0"/>
                <a:hlinkClick r:id="rId2" tooltip="PresentationGo!"/>
              </a:rPr>
              <a:t>presentationgo.com</a:t>
            </a:r>
            <a:endParaRPr lang="en-US" sz="1100" dirty="0">
              <a:solidFill>
                <a:schemeClr val="accent1"/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23" name="TextBox 22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  <a:endPara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  <a:endPara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976" y="0"/>
            <a:ext cx="6669024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415" y="4732865"/>
            <a:ext cx="9367042" cy="566738"/>
          </a:xfrm>
        </p:spPr>
        <p:txBody>
          <a:bodyPr anchor="b">
            <a:normAutofit/>
          </a:bodyPr>
          <a:lstStyle>
            <a:lvl1pPr algn="ctr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664" y="932112"/>
            <a:ext cx="8225944" cy="3164976"/>
          </a:xfrm>
          <a:prstGeom prst="roundRect">
            <a:avLst>
              <a:gd name="adj" fmla="val 4380"/>
            </a:avLst>
          </a:prstGeom>
          <a:solidFill>
            <a:schemeClr val="bg1">
              <a:lumMod val="95000"/>
              <a:alpha val="50000"/>
            </a:schemeClr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9415" y="5299603"/>
            <a:ext cx="9367042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A7E55B-2AA0-4EE1-B0F3-75A5F3C5BA8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26763" y="6216650"/>
            <a:ext cx="7084177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05289" y="6216650"/>
            <a:ext cx="55116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93C9198-7C67-4DEF-9E99-669702B32E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415" y="685800"/>
            <a:ext cx="936704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415" y="4343400"/>
            <a:ext cx="936704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A7E55B-2AA0-4EE1-B0F3-75A5F3C5BA8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26763" y="6216650"/>
            <a:ext cx="7084177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5289" y="6216650"/>
            <a:ext cx="55116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93C9198-7C67-4DEF-9E99-669702B32E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5086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“</a:t>
            </a:r>
            <a:endParaRPr lang="en-US" sz="8000" dirty="0">
              <a:solidFill>
                <a:schemeClr val="tx1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10940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”</a:t>
            </a:r>
            <a:endParaRPr lang="en-US" sz="8000" dirty="0">
              <a:solidFill>
                <a:schemeClr val="tx1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462" y="685800"/>
            <a:ext cx="7650478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89062" y="3428999"/>
            <a:ext cx="7261404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415" y="4343400"/>
            <a:ext cx="936704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A7E55B-2AA0-4EE1-B0F3-75A5F3C5BA8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26763" y="6216650"/>
            <a:ext cx="7084177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5289" y="6216650"/>
            <a:ext cx="55116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93C9198-7C67-4DEF-9E99-669702B32E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415" y="3308581"/>
            <a:ext cx="9367041" cy="1468800"/>
          </a:xfrm>
        </p:spPr>
        <p:txBody>
          <a:bodyPr anchor="b">
            <a:normAutofit/>
          </a:bodyPr>
          <a:lstStyle>
            <a:lvl1pPr algn="r">
              <a:defRPr sz="3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414" y="4777381"/>
            <a:ext cx="936704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A7E55B-2AA0-4EE1-B0F3-75A5F3C5BA8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26763" y="6216650"/>
            <a:ext cx="7084177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5289" y="6216650"/>
            <a:ext cx="55116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93C9198-7C67-4DEF-9E99-669702B32E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414" y="685800"/>
            <a:ext cx="936704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9413" y="3505200"/>
            <a:ext cx="936704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412" y="4343400"/>
            <a:ext cx="936704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A7E55B-2AA0-4EE1-B0F3-75A5F3C5BA8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26763" y="6216650"/>
            <a:ext cx="7084177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5289" y="6216650"/>
            <a:ext cx="55116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93C9198-7C67-4DEF-9E99-669702B32E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A7E55B-2AA0-4EE1-B0F3-75A5F3C5BA8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26763" y="6216650"/>
            <a:ext cx="7084177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5289" y="6216650"/>
            <a:ext cx="55116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93C9198-7C67-4DEF-9E99-669702B32E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86087" y="685800"/>
            <a:ext cx="1770369" cy="5105400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414" y="685800"/>
            <a:ext cx="7254386" cy="5105400"/>
          </a:xfrm>
        </p:spPr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A7E55B-2AA0-4EE1-B0F3-75A5F3C5BA8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26763" y="6216650"/>
            <a:ext cx="7084177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5289" y="6216650"/>
            <a:ext cx="55116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93C9198-7C67-4DEF-9E99-669702B32E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www.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.com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Source Sans Pro" panose="020B0503030403020204" pitchFamily="34" charset="0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Source Sans Pro" panose="020B0503030403020204" pitchFamily="34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  <a:latin typeface="Source Sans Pro" panose="020B0503030403020204" pitchFamily="34" charset="0"/>
              </a:rPr>
              <a:t>T</a:t>
            </a:r>
            <a:r>
              <a:rPr lang="en-US" sz="1800" baseline="0" dirty="0">
                <a:solidFill>
                  <a:srgbClr val="A5CD00"/>
                </a:solidFill>
                <a:latin typeface="Source Sans Pro" panose="020B0503030403020204" pitchFamily="34" charset="0"/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71109" y="2633133"/>
            <a:ext cx="2249783" cy="369332"/>
            <a:chOff x="3447112" y="2633133"/>
            <a:chExt cx="2249783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47112" y="2633133"/>
              <a:ext cx="2249783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/>
                  <a:latin typeface="Source Sans Pro" panose="020B0503030403020204" pitchFamily="34" charset="0"/>
                </a:rPr>
                <a:t>Designed</a:t>
              </a:r>
              <a:r>
                <a:rPr lang="en-US" baseline="0" dirty="0">
                  <a:solidFill>
                    <a:schemeClr val="bg1"/>
                  </a:solidFill>
                  <a:effectLst/>
                  <a:latin typeface="Source Sans Pro" panose="020B0503030403020204" pitchFamily="34" charset="0"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  <a:latin typeface="Source Sans Pro" panose="020B0503030403020204" pitchFamily="34" charset="0"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55B-2AA0-4EE1-B0F3-75A5F3C5BA8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9198-7C67-4DEF-9E99-669702B32E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55B-2AA0-4EE1-B0F3-75A5F3C5BA8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9198-7C67-4DEF-9E99-669702B32E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A7E55B-2AA0-4EE1-B0F3-75A5F3C5BA8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26763" y="6216650"/>
            <a:ext cx="7084177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5289" y="6216650"/>
            <a:ext cx="55116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93C9198-7C67-4DEF-9E99-669702B32E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55B-2AA0-4EE1-B0F3-75A5F3C5BA8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9198-7C67-4DEF-9E99-669702B32E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55B-2AA0-4EE1-B0F3-75A5F3C5BA8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9198-7C67-4DEF-9E99-669702B32E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55B-2AA0-4EE1-B0F3-75A5F3C5BA8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9198-7C67-4DEF-9E99-669702B32E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55B-2AA0-4EE1-B0F3-75A5F3C5BA8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9198-7C67-4DEF-9E99-669702B32E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55B-2AA0-4EE1-B0F3-75A5F3C5BA8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9198-7C67-4DEF-9E99-669702B32E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55B-2AA0-4EE1-B0F3-75A5F3C5BA8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9198-7C67-4DEF-9E99-669702B32E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55B-2AA0-4EE1-B0F3-75A5F3C5BA8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9198-7C67-4DEF-9E99-669702B32E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55B-2AA0-4EE1-B0F3-75A5F3C5BA8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9198-7C67-4DEF-9E99-669702B32E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55B-2AA0-4EE1-B0F3-75A5F3C5BA8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9198-7C67-4DEF-9E99-669702B32E9A}" type="slidenum">
              <a:rPr lang="en-US" smtClean="0"/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55B-2AA0-4EE1-B0F3-75A5F3C5BA8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9198-7C67-4DEF-9E99-669702B32E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414" y="2666999"/>
            <a:ext cx="9367042" cy="2110382"/>
          </a:xfrm>
        </p:spPr>
        <p:txBody>
          <a:bodyPr anchor="b"/>
          <a:lstStyle>
            <a:lvl1pPr algn="r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412" y="4777381"/>
            <a:ext cx="9367043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A7E55B-2AA0-4EE1-B0F3-75A5F3C5BA8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26763" y="6216650"/>
            <a:ext cx="7084177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5289" y="6216650"/>
            <a:ext cx="55116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93C9198-7C67-4DEF-9E99-669702B32E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55B-2AA0-4EE1-B0F3-75A5F3C5BA8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9198-7C67-4DEF-9E99-669702B32E9A}" type="slidenum">
              <a:rPr lang="en-US" smtClean="0"/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55B-2AA0-4EE1-B0F3-75A5F3C5BA8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9198-7C67-4DEF-9E99-669702B32E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55B-2AA0-4EE1-B0F3-75A5F3C5BA8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9198-7C67-4DEF-9E99-669702B32E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55B-2AA0-4EE1-B0F3-75A5F3C5BA8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9198-7C67-4DEF-9E99-669702B32E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415" y="685800"/>
            <a:ext cx="9367042" cy="175259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9415" y="2666999"/>
            <a:ext cx="4550079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6376" y="2667000"/>
            <a:ext cx="455008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A7E55B-2AA0-4EE1-B0F3-75A5F3C5BA8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26763" y="6216650"/>
            <a:ext cx="7084177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05289" y="6216650"/>
            <a:ext cx="55116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93C9198-7C67-4DEF-9E99-669702B32E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414" y="2658533"/>
            <a:ext cx="4349261" cy="640080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414" y="3335337"/>
            <a:ext cx="4553712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744" y="2667000"/>
            <a:ext cx="4363751" cy="640080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744" y="3335337"/>
            <a:ext cx="4553712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A7E55B-2AA0-4EE1-B0F3-75A5F3C5BA8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726763" y="6216650"/>
            <a:ext cx="7084177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105289" y="6216650"/>
            <a:ext cx="55116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93C9198-7C67-4DEF-9E99-669702B32E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A7E55B-2AA0-4EE1-B0F3-75A5F3C5BA8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26763" y="6216650"/>
            <a:ext cx="7084177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05289" y="6216650"/>
            <a:ext cx="55116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93C9198-7C67-4DEF-9E99-669702B32E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A7E55B-2AA0-4EE1-B0F3-75A5F3C5BA8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26763" y="6216650"/>
            <a:ext cx="7084177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05289" y="6216650"/>
            <a:ext cx="55116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93C9198-7C67-4DEF-9E99-669702B32E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6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483" y="685799"/>
            <a:ext cx="5582973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6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A7E55B-2AA0-4EE1-B0F3-75A5F3C5BA8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26763" y="6216650"/>
            <a:ext cx="7084177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05289" y="6216650"/>
            <a:ext cx="55116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93C9198-7C67-4DEF-9E99-669702B32E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298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5164" y="914400"/>
            <a:ext cx="3280974" cy="4572000"/>
          </a:xfrm>
          <a:prstGeom prst="roundRect">
            <a:avLst>
              <a:gd name="adj" fmla="val 4280"/>
            </a:avLst>
          </a:prstGeom>
          <a:solidFill>
            <a:schemeClr val="bg1">
              <a:lumMod val="95000"/>
              <a:alpha val="50000"/>
            </a:schemeClr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/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0298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A7E55B-2AA0-4EE1-B0F3-75A5F3C5BA8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26763" y="6216650"/>
            <a:ext cx="7084177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05289" y="6216650"/>
            <a:ext cx="55116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93C9198-7C67-4DEF-9E99-669702B32E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3.png"/><Relationship Id="rId18" Type="http://schemas.openxmlformats.org/officeDocument/2006/relationships/image" Target="../media/image1.png"/><Relationship Id="rId17" Type="http://schemas.openxmlformats.org/officeDocument/2006/relationships/hyperlink" Target="http://www.presentationgo.com/" TargetMode="Externa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415" y="685800"/>
            <a:ext cx="9367042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414" y="2666999"/>
            <a:ext cx="9367042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9414" y="6216650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bg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defRPr>
            </a:lvl1pPr>
          </a:lstStyle>
          <a:p>
            <a:fld id="{2CA7E55B-2AA0-4EE1-B0F3-75A5F3C5BA8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26763" y="6216650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chemeClr val="bg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2701" y="7007226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chemeClr val="accent1"/>
                </a:solidFill>
                <a:effectLst/>
                <a:latin typeface="Open Sans" panose="020B0606030504020204" pitchFamily="34" charset="0"/>
                <a:hlinkClick r:id="rId17" tooltip="PresentationGo!"/>
              </a:rPr>
              <a:t>presentationgo.com</a:t>
            </a:r>
            <a:endParaRPr lang="en-US" sz="1100" dirty="0">
              <a:solidFill>
                <a:schemeClr val="accent1"/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  <a:endPara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  <a:endPara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6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05289" y="6216650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b="0" i="0" smtClean="0">
                <a:solidFill>
                  <a:schemeClr val="bg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defRPr>
            </a:lvl1pPr>
          </a:lstStyle>
          <a:p>
            <a:fld id="{993C9198-7C67-4DEF-9E99-669702B32E9A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930384" y="0"/>
            <a:ext cx="2261616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defTabSz="457200" rtl="0" eaLnBrk="1" latinLnBrk="0" hangingPunct="1">
        <a:spcBef>
          <a:spcPct val="0"/>
        </a:spcBef>
        <a:buNone/>
        <a:defRPr sz="4800" b="1" kern="1200" cap="none">
          <a:ln w="3175" cmpd="sng">
            <a:noFill/>
          </a:ln>
          <a:solidFill>
            <a:schemeClr val="bg1"/>
          </a:solidFill>
          <a:effectLst/>
          <a:latin typeface="Source Sans Pro" panose="020B0503030403020204" pitchFamily="34" charset="0"/>
          <a:ea typeface="Source Sans Pro" panose="020B0503030403020204" pitchFamily="34" charset="0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4"/>
        </a:buClr>
        <a:buSzPct val="145000"/>
        <a:buFont typeface="Arial" panose="020B0604020202020204"/>
        <a:buChar char="•"/>
        <a:defRPr sz="2400" kern="1200" cap="none">
          <a:solidFill>
            <a:schemeClr val="bg1"/>
          </a:solidFill>
          <a:effectLst/>
          <a:latin typeface="Source Sans Pro" panose="020B0503030403020204" pitchFamily="34" charset="0"/>
          <a:ea typeface="Source Sans Pro" panose="020B0503030403020204" pitchFamily="34" charset="0"/>
          <a:cs typeface="Calibri" panose="020F050202020403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4"/>
        </a:buClr>
        <a:buSzPct val="145000"/>
        <a:buFont typeface="Arial" panose="020B0604020202020204"/>
        <a:buChar char="•"/>
        <a:defRPr sz="2000" kern="1200" cap="none">
          <a:solidFill>
            <a:schemeClr val="bg1"/>
          </a:solidFill>
          <a:effectLst/>
          <a:latin typeface="Source Sans Pro" panose="020B0503030403020204" pitchFamily="34" charset="0"/>
          <a:ea typeface="Source Sans Pro" panose="020B0503030403020204" pitchFamily="34" charset="0"/>
          <a:cs typeface="Calibri" panose="020F0502020204030204" pitchFamily="34" charset="0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4"/>
        </a:buClr>
        <a:buSzPct val="145000"/>
        <a:buFont typeface="Arial" panose="020B0604020202020204"/>
        <a:buChar char="•"/>
        <a:defRPr sz="1800" kern="1200" cap="none">
          <a:solidFill>
            <a:schemeClr val="bg1"/>
          </a:solidFill>
          <a:effectLst/>
          <a:latin typeface="Source Sans Pro" panose="020B0503030403020204" pitchFamily="34" charset="0"/>
          <a:ea typeface="Source Sans Pro" panose="020B0503030403020204" pitchFamily="34" charset="0"/>
          <a:cs typeface="Calibri" panose="020F0502020204030204" pitchFamily="34" charset="0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4"/>
        </a:buClr>
        <a:buSzPct val="145000"/>
        <a:buFont typeface="Arial" panose="020B0604020202020204"/>
        <a:buChar char="•"/>
        <a:defRPr sz="1600" kern="1200" cap="none">
          <a:solidFill>
            <a:schemeClr val="bg1"/>
          </a:solidFill>
          <a:effectLst/>
          <a:latin typeface="Source Sans Pro" panose="020B0503030403020204" pitchFamily="34" charset="0"/>
          <a:ea typeface="Source Sans Pro" panose="020B0503030403020204" pitchFamily="34" charset="0"/>
          <a:cs typeface="Calibri" panose="020F0502020204030204" pitchFamily="34" charset="0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4"/>
        </a:buClr>
        <a:buSzPct val="145000"/>
        <a:buFont typeface="Arial" panose="020B0604020202020204"/>
        <a:buChar char="•"/>
        <a:defRPr sz="1400" kern="1200" cap="none">
          <a:solidFill>
            <a:schemeClr val="bg1"/>
          </a:solidFill>
          <a:effectLst/>
          <a:latin typeface="Source Sans Pro" panose="020B0503030403020204" pitchFamily="34" charset="0"/>
          <a:ea typeface="Source Sans Pro" panose="020B0503030403020204" pitchFamily="34" charset="0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Date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Your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C86EDDA2-A385-4D53-9944-861446547DD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ource Sans Pro Light" panose="020B04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7E55B-2AA0-4EE1-B0F3-75A5F3C5BA8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93C9198-7C67-4DEF-9E99-669702B32E9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052" y="491297"/>
            <a:ext cx="5340066" cy="2609711"/>
          </a:xfrm>
        </p:spPr>
        <p:txBody>
          <a:bodyPr/>
          <a:lstStyle/>
          <a:p>
            <a:r>
              <a:rPr lang="en-US" dirty="0"/>
              <a:t>Leaf Massage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:</a:t>
            </a:r>
            <a:endParaRPr lang="en-US" dirty="0"/>
          </a:p>
          <a:p>
            <a:r>
              <a:rPr lang="en-US" dirty="0"/>
              <a:t>William Tan | 4311801055</a:t>
            </a:r>
            <a:endParaRPr lang="en-US" dirty="0"/>
          </a:p>
          <a:p>
            <a:r>
              <a:rPr lang="en-US" dirty="0"/>
              <a:t>Kero Baganet | 4311811003</a:t>
            </a:r>
            <a:endParaRPr lang="en-US" dirty="0"/>
          </a:p>
          <a:p>
            <a:r>
              <a:rPr lang="en-US" dirty="0" err="1"/>
              <a:t>Marsella</a:t>
            </a:r>
            <a:r>
              <a:rPr lang="en-US" dirty="0"/>
              <a:t> Aurora A | 4311811017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Kode yang Digunakan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 descr="Home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545" y="2160905"/>
            <a:ext cx="3819525" cy="24193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Shoot </a:t>
            </a:r>
            <a:r>
              <a:rPr lang="en-US" dirty="0" err="1"/>
              <a:t>Aplikasi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85" y="1484626"/>
            <a:ext cx="2629642" cy="5076034"/>
          </a:xfrm>
        </p:spPr>
      </p:pic>
      <p:sp>
        <p:nvSpPr>
          <p:cNvPr id="5" name="Rectangle 4"/>
          <p:cNvSpPr/>
          <p:nvPr/>
        </p:nvSpPr>
        <p:spPr>
          <a:xfrm>
            <a:off x="3692812" y="2797310"/>
            <a:ext cx="6096000" cy="252376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err="1"/>
              <a:t>Halaman</a:t>
            </a:r>
            <a:r>
              <a:rPr lang="en-US" sz="3200" dirty="0"/>
              <a:t> Login</a:t>
            </a:r>
            <a:endParaRPr lang="en-US" sz="3200" dirty="0"/>
          </a:p>
          <a:p>
            <a:endParaRPr lang="en-US" dirty="0"/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pijat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inginkan</a:t>
            </a:r>
            <a:r>
              <a:rPr lang="en-US" dirty="0"/>
              <a:t> </a:t>
            </a:r>
            <a:endParaRPr lang="en-US" dirty="0"/>
          </a:p>
          <a:p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memesan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belum</a:t>
            </a:r>
            <a:endParaRPr lang="en-US" dirty="0"/>
          </a:p>
          <a:p>
            <a:r>
              <a:rPr lang="en-US" dirty="0"/>
              <a:t>Login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login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Dihalaman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login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username </a:t>
            </a:r>
            <a:r>
              <a:rPr lang="en-US" dirty="0" err="1"/>
              <a:t>dan</a:t>
            </a:r>
            <a:r>
              <a:rPr lang="en-US" dirty="0"/>
              <a:t> password </a:t>
            </a:r>
            <a:r>
              <a:rPr lang="en-US" dirty="0" err="1"/>
              <a:t>nya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Kode yang Digunakan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Login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545" y="1445260"/>
            <a:ext cx="8484870" cy="45961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Kode yang Digunakan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 descr="Login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545" y="1565910"/>
            <a:ext cx="7913370" cy="41757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Shoot </a:t>
            </a:r>
            <a:r>
              <a:rPr lang="en-US" dirty="0" err="1"/>
              <a:t>Aplikasi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84" y="1465015"/>
            <a:ext cx="2548944" cy="5134831"/>
          </a:xfrm>
        </p:spPr>
      </p:pic>
      <p:sp>
        <p:nvSpPr>
          <p:cNvPr id="5" name="Rectangle 4"/>
          <p:cNvSpPr/>
          <p:nvPr/>
        </p:nvSpPr>
        <p:spPr>
          <a:xfrm>
            <a:off x="3773512" y="2489088"/>
            <a:ext cx="6096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err="1"/>
              <a:t>Halaman</a:t>
            </a:r>
            <a:r>
              <a:rPr lang="en-US" sz="3200" dirty="0"/>
              <a:t> Signup</a:t>
            </a:r>
            <a:endParaRPr lang="en-US" sz="3200" dirty="0"/>
          </a:p>
          <a:p>
            <a:endParaRPr lang="en-US" dirty="0"/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memesan</a:t>
            </a:r>
            <a:r>
              <a:rPr lang="en-US" dirty="0"/>
              <a:t>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, </a:t>
            </a:r>
            <a:r>
              <a:rPr lang="en-US" dirty="0" err="1"/>
              <a:t>maka</a:t>
            </a:r>
            <a:endParaRPr lang="en-US" dirty="0"/>
          </a:p>
          <a:p>
            <a:r>
              <a:rPr lang="en-US" dirty="0"/>
              <a:t>Kita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sign up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data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Kode yang Digunakan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ignup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545" y="1515745"/>
            <a:ext cx="7740650" cy="43243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Kode yang Digunakan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 descr="signup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525" y="1930400"/>
            <a:ext cx="8629650" cy="39147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Shoot </a:t>
            </a:r>
            <a:r>
              <a:rPr lang="en-US" dirty="0" err="1"/>
              <a:t>Aplikasi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84" y="1477898"/>
            <a:ext cx="2603115" cy="5141844"/>
          </a:xfrm>
        </p:spPr>
      </p:pic>
      <p:sp>
        <p:nvSpPr>
          <p:cNvPr id="5" name="Rectangle 4"/>
          <p:cNvSpPr/>
          <p:nvPr/>
        </p:nvSpPr>
        <p:spPr>
          <a:xfrm>
            <a:off x="3827683" y="2917466"/>
            <a:ext cx="6096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err="1"/>
              <a:t>Halaman</a:t>
            </a:r>
            <a:r>
              <a:rPr lang="en-US" sz="3200" dirty="0"/>
              <a:t> Support</a:t>
            </a:r>
            <a:endParaRPr lang="en-US" sz="3200" dirty="0"/>
          </a:p>
          <a:p>
            <a:endParaRPr lang="en-US" dirty="0"/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memakai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di </a:t>
            </a:r>
            <a:r>
              <a:rPr lang="en-US" dirty="0" err="1"/>
              <a:t>sini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support,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menjadi</a:t>
            </a:r>
            <a:endParaRPr lang="en-US" dirty="0"/>
          </a:p>
          <a:p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Kode yang Digunakan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upport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545" y="1490980"/>
            <a:ext cx="8041005" cy="471297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Kode yang Digunakan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 descr="support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545" y="2160905"/>
            <a:ext cx="5610225" cy="1381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Leaf Massage</a:t>
            </a:r>
            <a:endParaRPr lang="en-US" sz="4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Leaf massage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pijat</a:t>
            </a:r>
            <a:r>
              <a:rPr lang="en-US" dirty="0"/>
              <a:t> professional yang </a:t>
            </a:r>
            <a:r>
              <a:rPr lang="en-US" dirty="0" err="1"/>
              <a:t>siap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badan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pikiran</a:t>
            </a:r>
            <a:r>
              <a:rPr lang="en-US" dirty="0"/>
              <a:t> mu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segar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rutinitas</a:t>
            </a:r>
            <a:r>
              <a:rPr lang="en-US" dirty="0"/>
              <a:t> </a:t>
            </a:r>
            <a:r>
              <a:rPr lang="en-US" dirty="0" err="1"/>
              <a:t>harian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terapis</a:t>
            </a:r>
            <a:r>
              <a:rPr lang="en-US" dirty="0"/>
              <a:t> </a:t>
            </a:r>
            <a:r>
              <a:rPr lang="en-US" dirty="0" err="1"/>
              <a:t>terlatih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terpercaya</a:t>
            </a:r>
            <a:r>
              <a:rPr lang="en-US" dirty="0"/>
              <a:t> .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repot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antre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terapis</a:t>
            </a:r>
            <a:r>
              <a:rPr lang="en-US" dirty="0"/>
              <a:t> kami </a:t>
            </a:r>
            <a:r>
              <a:rPr lang="en-US" dirty="0" err="1"/>
              <a:t>siap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di </a:t>
            </a:r>
            <a:r>
              <a:rPr lang="en-US" dirty="0" err="1"/>
              <a:t>mana</a:t>
            </a:r>
            <a:r>
              <a:rPr lang="en-US" dirty="0"/>
              <a:t> pun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kapan</a:t>
            </a:r>
            <a:r>
              <a:rPr lang="en-US" dirty="0"/>
              <a:t> pun yang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mau</a:t>
            </a:r>
            <a:r>
              <a:rPr lang="en-US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: GoMassage.com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8416" y="3056586"/>
            <a:ext cx="8596668" cy="1320800"/>
          </a:xfrm>
        </p:spPr>
        <p:txBody>
          <a:bodyPr/>
          <a:lstStyle/>
          <a:p>
            <a:r>
              <a:rPr lang="en-US" dirty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Shoot </a:t>
            </a:r>
            <a:r>
              <a:rPr lang="en-US" dirty="0" err="1"/>
              <a:t>Aplikasi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59" y="1558344"/>
            <a:ext cx="2509082" cy="5027222"/>
          </a:xfrm>
        </p:spPr>
      </p:pic>
      <p:sp>
        <p:nvSpPr>
          <p:cNvPr id="8" name="TextBox 7"/>
          <p:cNvSpPr txBox="1"/>
          <p:nvPr/>
        </p:nvSpPr>
        <p:spPr>
          <a:xfrm>
            <a:off x="3888615" y="2732553"/>
            <a:ext cx="71864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Halaman</a:t>
            </a:r>
            <a:r>
              <a:rPr lang="en-US" sz="3200" dirty="0"/>
              <a:t> </a:t>
            </a:r>
            <a:r>
              <a:rPr lang="en-US" sz="3200" dirty="0" err="1"/>
              <a:t>pembuka</a:t>
            </a:r>
            <a:endParaRPr lang="en-US" sz="3200" dirty="0"/>
          </a:p>
          <a:p>
            <a:endParaRPr lang="en-US" dirty="0"/>
          </a:p>
          <a:p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depan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pembukaan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endParaRPr lang="en-US" dirty="0"/>
          </a:p>
          <a:p>
            <a:r>
              <a:rPr lang="en-US" dirty="0"/>
              <a:t>Logo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skip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halaman</a:t>
            </a:r>
            <a:endParaRPr lang="en-US" dirty="0"/>
          </a:p>
          <a:p>
            <a:r>
              <a:rPr lang="en-US" dirty="0" err="1"/>
              <a:t>Utama</a:t>
            </a:r>
            <a:r>
              <a:rPr lang="en-US" dirty="0"/>
              <a:t> yang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jenis-jenis</a:t>
            </a:r>
            <a:r>
              <a:rPr lang="en-US" dirty="0"/>
              <a:t> </a:t>
            </a:r>
            <a:r>
              <a:rPr lang="en-US" dirty="0" err="1"/>
              <a:t>pijat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Kode yang Digunakan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Tutorial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510" y="1219200"/>
            <a:ext cx="8749665" cy="48221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Kode yang Digunakan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 descr="Tutorial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545" y="1930400"/>
            <a:ext cx="5238750" cy="34956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Shoot </a:t>
            </a:r>
            <a:r>
              <a:rPr lang="en-US" dirty="0" err="1"/>
              <a:t>Aplikasi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61" y="1510699"/>
            <a:ext cx="2669240" cy="5089964"/>
          </a:xfrm>
        </p:spPr>
      </p:pic>
      <p:sp>
        <p:nvSpPr>
          <p:cNvPr id="5" name="Rectangle 4"/>
          <p:cNvSpPr/>
          <p:nvPr/>
        </p:nvSpPr>
        <p:spPr>
          <a:xfrm>
            <a:off x="3807762" y="2655297"/>
            <a:ext cx="6096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err="1"/>
              <a:t>Halaman</a:t>
            </a:r>
            <a:r>
              <a:rPr lang="en-US" sz="3200" dirty="0"/>
              <a:t> </a:t>
            </a:r>
            <a:r>
              <a:rPr lang="en-US" sz="3200" dirty="0" err="1"/>
              <a:t>Utama</a:t>
            </a:r>
            <a:r>
              <a:rPr lang="en-US" sz="3200" dirty="0"/>
              <a:t> / Home</a:t>
            </a:r>
            <a:endParaRPr lang="en-US" sz="3200" dirty="0"/>
          </a:p>
          <a:p>
            <a:endParaRPr lang="en-US" dirty="0"/>
          </a:p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pembuka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jenis-jenis</a:t>
            </a:r>
            <a:r>
              <a:rPr lang="en-US" dirty="0"/>
              <a:t> </a:t>
            </a:r>
            <a:r>
              <a:rPr lang="en-US" dirty="0" err="1"/>
              <a:t>pijat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r>
              <a:rPr lang="en-US" dirty="0"/>
              <a:t> </a:t>
            </a:r>
            <a:endParaRPr lang="en-US" dirty="0"/>
          </a:p>
          <a:p>
            <a:r>
              <a:rPr lang="en-US" dirty="0"/>
              <a:t>Dan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memesan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Kode yang Digunakan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Hom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545" y="1200785"/>
            <a:ext cx="7171055" cy="55632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Kode yang Digunakan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 descr="Home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545" y="1205865"/>
            <a:ext cx="6003290" cy="55638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Kode yang Digunakan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Home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470" y="1243965"/>
            <a:ext cx="5849620" cy="540829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signed 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0137_T_PGO_Abstract-Geometry-Future-16x9</Template>
  <TotalTime>0</TotalTime>
  <Words>1825</Words>
  <Application>WPS Presentation</Application>
  <PresentationFormat>Widescreen</PresentationFormat>
  <Paragraphs>82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7" baseType="lpstr">
      <vt:lpstr>Arial</vt:lpstr>
      <vt:lpstr>SimSun</vt:lpstr>
      <vt:lpstr>Wingdings</vt:lpstr>
      <vt:lpstr>Source Sans Pro</vt:lpstr>
      <vt:lpstr>Calibri</vt:lpstr>
      <vt:lpstr>Open Sans</vt:lpstr>
      <vt:lpstr>Segoe Print</vt:lpstr>
      <vt:lpstr>Arial</vt:lpstr>
      <vt:lpstr>Source Sans Pro Light</vt:lpstr>
      <vt:lpstr>Wingdings 3</vt:lpstr>
      <vt:lpstr>Trebuchet MS</vt:lpstr>
      <vt:lpstr>Microsoft YaHei</vt:lpstr>
      <vt:lpstr>Arial Unicode MS</vt:lpstr>
      <vt:lpstr>Yu Gothic UI Semilight</vt:lpstr>
      <vt:lpstr>PresentationGO</vt:lpstr>
      <vt:lpstr>Designed by PresentationGO</vt:lpstr>
      <vt:lpstr>Facet</vt:lpstr>
      <vt:lpstr>Leaf Massage</vt:lpstr>
      <vt:lpstr>Deskripsi Aplikasi </vt:lpstr>
      <vt:lpstr>Screen Shoot Aplikasi</vt:lpstr>
      <vt:lpstr>PowerPoint 演示文稿</vt:lpstr>
      <vt:lpstr>Kode yang Digunakan</vt:lpstr>
      <vt:lpstr>Screen Shoot Aplikasi</vt:lpstr>
      <vt:lpstr>Kode yang Digunakan</vt:lpstr>
      <vt:lpstr>Kode yang Digunakan</vt:lpstr>
      <vt:lpstr>Kode yang Digunakan</vt:lpstr>
      <vt:lpstr>Kode yang Digunakan</vt:lpstr>
      <vt:lpstr>Screen Shoot Aplikasi</vt:lpstr>
      <vt:lpstr>Kode yang Digunakan</vt:lpstr>
      <vt:lpstr>Kode yang Digunakan</vt:lpstr>
      <vt:lpstr>Screen Shoot Aplikasi</vt:lpstr>
      <vt:lpstr>Kode yang Digunakan</vt:lpstr>
      <vt:lpstr>Kode yang Digunakan</vt:lpstr>
      <vt:lpstr>Screen Shoot Aplikasi</vt:lpstr>
      <vt:lpstr>Kode yang Digunakan</vt:lpstr>
      <vt:lpstr>Kode yang Digunakan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Leaf Massage</dc:title>
  <dc:creator>kero baganet</dc:creator>
  <cp:lastModifiedBy>Breakwill</cp:lastModifiedBy>
  <cp:revision>8</cp:revision>
  <dcterms:created xsi:type="dcterms:W3CDTF">2020-04-12T11:35:00Z</dcterms:created>
  <dcterms:modified xsi:type="dcterms:W3CDTF">2020-04-12T14:08:16Z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1033-11.2.0.9169</vt:lpwstr>
  </property>
</Properties>
</file>