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97592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963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668846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650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63869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839464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45299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895757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83425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39728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23018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99089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672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927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172513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317494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a-G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48242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6837F9C-56E9-4B64-AF95-8FB1C580E94C}" type="datetimeFigureOut">
              <a:rPr lang="ka-GE" smtClean="0"/>
              <a:t>03.04.2024</a:t>
            </a:fld>
            <a:endParaRPr lang="ka-G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a-G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1F0B4D-DB4C-4420-B9F6-DD185B5B8488}" type="slidenum">
              <a:rPr lang="ka-GE" smtClean="0"/>
              <a:t>‹#›</a:t>
            </a:fld>
            <a:endParaRPr lang="ka-GE"/>
          </a:p>
        </p:txBody>
      </p:sp>
    </p:spTree>
    <p:extLst>
      <p:ext uri="{BB962C8B-B14F-4D97-AF65-F5344CB8AC3E}">
        <p14:creationId xmlns:p14="http://schemas.microsoft.com/office/powerpoint/2010/main" val="2838128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sports/soccer-stadium-arena.jpg.php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27FE88D-914E-4DB6-8D45-9DF01E822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5F3CBB9-4CDA-4576-8656-39F4AB93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365"/>
            <a:ext cx="9144000" cy="1655762"/>
          </a:xfrm>
        </p:spPr>
        <p:txBody>
          <a:bodyPr/>
          <a:lstStyle/>
          <a:p>
            <a:r>
              <a:rPr lang="ka-GE" dirty="0">
                <a:solidFill>
                  <a:srgbClr val="FF0000"/>
                </a:solidFill>
              </a:rPr>
              <a:t>ჩვენი პროექტის თემაა:</a:t>
            </a:r>
          </a:p>
          <a:p>
            <a:r>
              <a:rPr lang="ka-GE" dirty="0">
                <a:solidFill>
                  <a:srgbClr val="FF0000"/>
                </a:solidFill>
              </a:rPr>
              <a:t>ფეხბურთი</a:t>
            </a:r>
          </a:p>
          <a:p>
            <a:endParaRPr lang="ka-G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BA538-F666-42EE-8207-84EAD7ED523B}"/>
              </a:ext>
            </a:extLst>
          </p:cNvPr>
          <p:cNvSpPr txBox="1"/>
          <p:nvPr/>
        </p:nvSpPr>
        <p:spPr>
          <a:xfrm>
            <a:off x="1096925" y="1649573"/>
            <a:ext cx="313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600" dirty="0"/>
              <a:t>რატომ ავირჩიეთ ეს თემა?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FC0F1-6D35-4C30-85DB-4D89E84FC203}"/>
              </a:ext>
            </a:extLst>
          </p:cNvPr>
          <p:cNvSpPr txBox="1"/>
          <p:nvPr/>
        </p:nvSpPr>
        <p:spPr>
          <a:xfrm>
            <a:off x="1264705" y="2020620"/>
            <a:ext cx="342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/>
              <a:t>იმიტომ ავირჩეთ ეს თემა რომ ფეხბურთი ცხოვრებაა და უსაზღვრო ემოცია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7FE6CF-5A55-4279-B93A-E371BEBF93A3}"/>
              </a:ext>
            </a:extLst>
          </p:cNvPr>
          <p:cNvSpPr txBox="1"/>
          <p:nvPr/>
        </p:nvSpPr>
        <p:spPr>
          <a:xfrm>
            <a:off x="4791511" y="3243048"/>
            <a:ext cx="26089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/>
              <a:t>საქართველოში ეს საკითხი ძალიან პრობლემატიურია რადგან არ ექცევა სათანადო ყურადღება. გუნდებს არ აქვთ სათანადო თამაშები ჩვენება, სტადიონები, ბაზები, ხელფასები და კიდევ ბევრი რამ. მსოფლიოში კი ეს ყველაფერი სულ სხვანაირად არის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B310E-D3F9-4FBB-B83D-59E6A197D0AE}"/>
              </a:ext>
            </a:extLst>
          </p:cNvPr>
          <p:cNvSpPr txBox="1"/>
          <p:nvPr/>
        </p:nvSpPr>
        <p:spPr>
          <a:xfrm>
            <a:off x="4580390" y="2544419"/>
            <a:ext cx="383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600" dirty="0"/>
              <a:t>არის თუ არა ეს თემა პრობლემატური საქართველოში?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AF4A9-C9AC-43DC-99AB-6A3FB265798E}"/>
              </a:ext>
            </a:extLst>
          </p:cNvPr>
          <p:cNvSpPr txBox="1"/>
          <p:nvPr/>
        </p:nvSpPr>
        <p:spPr>
          <a:xfrm>
            <a:off x="8282732" y="1682066"/>
            <a:ext cx="4253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600" dirty="0"/>
              <a:t>რა არის პროექტის მიზანი?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A04CE-D45A-474B-B4F0-3E16E35E9C1C}"/>
              </a:ext>
            </a:extLst>
          </p:cNvPr>
          <p:cNvSpPr txBox="1"/>
          <p:nvPr/>
        </p:nvSpPr>
        <p:spPr>
          <a:xfrm>
            <a:off x="8418354" y="2115247"/>
            <a:ext cx="3087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/>
              <a:t>რომ ხმა მივაწვდინოთ ხმა ფედერაციას ამ თემასთან დაკავშირებით</a:t>
            </a:r>
          </a:p>
        </p:txBody>
      </p:sp>
    </p:spTree>
    <p:extLst>
      <p:ext uri="{BB962C8B-B14F-4D97-AF65-F5344CB8AC3E}">
        <p14:creationId xmlns:p14="http://schemas.microsoft.com/office/powerpoint/2010/main" val="151430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84D57-0DED-4F7F-96E5-EABAA803673C}"/>
              </a:ext>
            </a:extLst>
          </p:cNvPr>
          <p:cNvSpPr txBox="1"/>
          <p:nvPr/>
        </p:nvSpPr>
        <p:spPr>
          <a:xfrm>
            <a:off x="3171039" y="260059"/>
            <a:ext cx="5494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>
                <a:solidFill>
                  <a:srgbClr val="FFFF00"/>
                </a:solidFill>
              </a:rPr>
              <a:t>კეთდება თუ არა რაიმე ხელისუფლების მხრიდან?</a:t>
            </a:r>
          </a:p>
        </p:txBody>
      </p:sp>
    </p:spTree>
    <p:extLst>
      <p:ext uri="{BB962C8B-B14F-4D97-AF65-F5344CB8AC3E}">
        <p14:creationId xmlns:p14="http://schemas.microsoft.com/office/powerpoint/2010/main" val="3408016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24</TotalTime>
  <Words>83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Sylfaen</vt:lpstr>
      <vt:lpstr>Wingdings 2</vt:lpstr>
      <vt:lpstr>Slate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pc1</dc:creator>
  <cp:lastModifiedBy>pc1</cp:lastModifiedBy>
  <cp:revision>3</cp:revision>
  <dcterms:created xsi:type="dcterms:W3CDTF">2024-04-03T07:16:25Z</dcterms:created>
  <dcterms:modified xsi:type="dcterms:W3CDTF">2024-04-03T07:40:52Z</dcterms:modified>
</cp:coreProperties>
</file>