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swald SemiBo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OswaldSemiBold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4b46784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4b46784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46739b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46739b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4b46784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4b46784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4b46784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4b46784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4b467843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4b467843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4b46784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4b46784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4b467843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4b467843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500">
                <a:latin typeface="Oswald SemiBold"/>
                <a:ea typeface="Oswald SemiBold"/>
                <a:cs typeface="Oswald SemiBold"/>
                <a:sym typeface="Oswald SemiBold"/>
              </a:rPr>
              <a:t>PROYECTE 2</a:t>
            </a:r>
            <a:endParaRPr b="0" sz="4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500">
                <a:latin typeface="Oswald SemiBold"/>
                <a:ea typeface="Oswald SemiBold"/>
                <a:cs typeface="Oswald SemiBold"/>
                <a:sym typeface="Oswald SemiBold"/>
              </a:rPr>
              <a:t>BATALLA DE RACES</a:t>
            </a:r>
            <a:endParaRPr b="0" sz="4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Impact"/>
                <a:ea typeface="Impact"/>
                <a:cs typeface="Impact"/>
                <a:sym typeface="Impact"/>
              </a:rPr>
              <a:t>IZAN - BRIAN - JOEL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00"/>
              <a:t>Funcionament de l’aplicació</a:t>
            </a:r>
            <a:endParaRPr sz="55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272900"/>
            <a:ext cx="19545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chooseWarriorWindow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chooseWeaponWindow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750175" y="2272900"/>
            <a:ext cx="19545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viewRankingsWindow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enterUsernameWindow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fightWindow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24877" r="25236" t="0"/>
          <a:stretch/>
        </p:blipFill>
        <p:spPr>
          <a:xfrm>
            <a:off x="7053600" y="2709825"/>
            <a:ext cx="1624452" cy="1953749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800000" dist="85725">
              <a:srgbClr val="000000">
                <a:alpha val="24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00" y="1418613"/>
            <a:ext cx="45720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2446050" y="346375"/>
            <a:ext cx="4251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Funcionament de l’aplicació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mainWindow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348850" y="1654025"/>
            <a:ext cx="44775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408250" y="2311350"/>
            <a:ext cx="4331100" cy="1182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406450" y="3847525"/>
            <a:ext cx="4331100" cy="33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5"/>
          <p:cNvCxnSpPr>
            <a:stCxn id="102" idx="1"/>
          </p:cNvCxnSpPr>
          <p:nvPr/>
        </p:nvCxnSpPr>
        <p:spPr>
          <a:xfrm flipH="1">
            <a:off x="1665750" y="1858175"/>
            <a:ext cx="683100" cy="5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>
            <a:stCxn id="103" idx="3"/>
          </p:cNvCxnSpPr>
          <p:nvPr/>
        </p:nvCxnSpPr>
        <p:spPr>
          <a:xfrm flipH="1" rot="10800000">
            <a:off x="6739350" y="2844900"/>
            <a:ext cx="734400" cy="57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>
            <a:stCxn id="104" idx="1"/>
            <a:endCxn id="108" idx="3"/>
          </p:cNvCxnSpPr>
          <p:nvPr/>
        </p:nvCxnSpPr>
        <p:spPr>
          <a:xfrm rot="10800000">
            <a:off x="1751850" y="3805525"/>
            <a:ext cx="654600" cy="21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 txBox="1"/>
          <p:nvPr/>
        </p:nvSpPr>
        <p:spPr>
          <a:xfrm>
            <a:off x="234452" y="1858174"/>
            <a:ext cx="14313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buttonPanel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406450" y="4300500"/>
            <a:ext cx="4331100" cy="213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5"/>
          <p:cNvCxnSpPr>
            <a:stCxn id="110" idx="3"/>
          </p:cNvCxnSpPr>
          <p:nvPr/>
        </p:nvCxnSpPr>
        <p:spPr>
          <a:xfrm flipH="1" rot="10800000">
            <a:off x="6737550" y="4314300"/>
            <a:ext cx="819600" cy="92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7473752" y="2571762"/>
            <a:ext cx="1431300" cy="408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titlePanel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7557152" y="4003662"/>
            <a:ext cx="1431300" cy="408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error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320552" y="3595349"/>
            <a:ext cx="14313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usernamePanel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2446050" y="346375"/>
            <a:ext cx="42519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Funcionament de l’aplicació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chooseWarriorWindow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1466950"/>
            <a:ext cx="40957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2537225" y="1760525"/>
            <a:ext cx="4095900" cy="10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2554500" y="2804825"/>
            <a:ext cx="4065300" cy="914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2533625" y="3754075"/>
            <a:ext cx="4077000" cy="27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6"/>
          <p:cNvCxnSpPr>
            <a:stCxn id="121" idx="1"/>
          </p:cNvCxnSpPr>
          <p:nvPr/>
        </p:nvCxnSpPr>
        <p:spPr>
          <a:xfrm flipH="1">
            <a:off x="1924625" y="2265425"/>
            <a:ext cx="612600" cy="8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>
            <a:stCxn id="123" idx="1"/>
          </p:cNvCxnSpPr>
          <p:nvPr/>
        </p:nvCxnSpPr>
        <p:spPr>
          <a:xfrm flipH="1">
            <a:off x="2114225" y="3892075"/>
            <a:ext cx="419400" cy="4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stCxn id="122" idx="3"/>
          </p:cNvCxnSpPr>
          <p:nvPr/>
        </p:nvCxnSpPr>
        <p:spPr>
          <a:xfrm flipH="1" rot="10800000">
            <a:off x="6619800" y="3063575"/>
            <a:ext cx="422400" cy="198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6"/>
          <p:cNvSpPr txBox="1"/>
          <p:nvPr/>
        </p:nvSpPr>
        <p:spPr>
          <a:xfrm>
            <a:off x="493327" y="2163462"/>
            <a:ext cx="14313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imagePanel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682927" y="3709537"/>
            <a:ext cx="14313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confirm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042202" y="2791574"/>
            <a:ext cx="1431300" cy="408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stats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925" y="1346950"/>
            <a:ext cx="3584150" cy="36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type="title"/>
          </p:nvPr>
        </p:nvSpPr>
        <p:spPr>
          <a:xfrm>
            <a:off x="2446050" y="346375"/>
            <a:ext cx="42519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Funcionament de l’aplicació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chooseWeaponWindow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796125" y="1562025"/>
            <a:ext cx="3555600" cy="260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796100" y="4194200"/>
            <a:ext cx="3555600" cy="276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796125" y="4642950"/>
            <a:ext cx="3555600" cy="21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2149025" y="2105750"/>
            <a:ext cx="647100" cy="18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>
            <a:stCxn id="138" idx="1"/>
          </p:cNvCxnSpPr>
          <p:nvPr/>
        </p:nvCxnSpPr>
        <p:spPr>
          <a:xfrm rot="10800000">
            <a:off x="2450825" y="4556550"/>
            <a:ext cx="345300" cy="19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>
            <a:stCxn id="137" idx="3"/>
          </p:cNvCxnSpPr>
          <p:nvPr/>
        </p:nvCxnSpPr>
        <p:spPr>
          <a:xfrm flipH="1" rot="10800000">
            <a:off x="6351700" y="3987050"/>
            <a:ext cx="492000" cy="345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7"/>
          <p:cNvSpPr txBox="1"/>
          <p:nvPr/>
        </p:nvSpPr>
        <p:spPr>
          <a:xfrm>
            <a:off x="717727" y="1941337"/>
            <a:ext cx="14313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imagePanel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019527" y="4234662"/>
            <a:ext cx="14313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error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843702" y="3647137"/>
            <a:ext cx="1431300" cy="408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confirm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10" y="1528150"/>
            <a:ext cx="5648375" cy="27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type="title"/>
          </p:nvPr>
        </p:nvSpPr>
        <p:spPr>
          <a:xfrm>
            <a:off x="2446050" y="346375"/>
            <a:ext cx="42519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Funcionament de l’aplicació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viewRankingsWindow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347375" y="1777775"/>
            <a:ext cx="4479000" cy="25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347375" y="2232225"/>
            <a:ext cx="4479000" cy="1556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347375" y="3946675"/>
            <a:ext cx="4479000" cy="25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8"/>
          <p:cNvCxnSpPr>
            <a:stCxn id="151" idx="1"/>
            <a:endCxn id="155" idx="3"/>
          </p:cNvCxnSpPr>
          <p:nvPr/>
        </p:nvCxnSpPr>
        <p:spPr>
          <a:xfrm flipH="1">
            <a:off x="1507375" y="1907225"/>
            <a:ext cx="840000" cy="23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>
            <a:stCxn id="152" idx="3"/>
            <a:endCxn id="157" idx="1"/>
          </p:cNvCxnSpPr>
          <p:nvPr/>
        </p:nvCxnSpPr>
        <p:spPr>
          <a:xfrm flipH="1" rot="10800000">
            <a:off x="6826375" y="2666925"/>
            <a:ext cx="821700" cy="34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>
            <a:stCxn id="153" idx="1"/>
            <a:endCxn id="159" idx="3"/>
          </p:cNvCxnSpPr>
          <p:nvPr/>
        </p:nvCxnSpPr>
        <p:spPr>
          <a:xfrm rot="10800000">
            <a:off x="1386775" y="3826225"/>
            <a:ext cx="960600" cy="24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 txBox="1"/>
          <p:nvPr/>
        </p:nvSpPr>
        <p:spPr>
          <a:xfrm>
            <a:off x="345200" y="1933650"/>
            <a:ext cx="11622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superior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648148" y="2462850"/>
            <a:ext cx="1084800" cy="408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central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302050" y="3622200"/>
            <a:ext cx="10848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inferior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50" y="2238375"/>
            <a:ext cx="23526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>
            <p:ph type="title"/>
          </p:nvPr>
        </p:nvSpPr>
        <p:spPr>
          <a:xfrm>
            <a:off x="2446050" y="346375"/>
            <a:ext cx="42519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Funcionament de l’aplicació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enterUsernameWindow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538325" y="2545850"/>
            <a:ext cx="1346400" cy="26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927725" y="2545850"/>
            <a:ext cx="651600" cy="267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9"/>
          <p:cNvCxnSpPr>
            <a:stCxn id="166" idx="1"/>
          </p:cNvCxnSpPr>
          <p:nvPr/>
        </p:nvCxnSpPr>
        <p:spPr>
          <a:xfrm flipH="1">
            <a:off x="2830625" y="2679650"/>
            <a:ext cx="707700" cy="7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>
            <a:stCxn id="167" idx="3"/>
          </p:cNvCxnSpPr>
          <p:nvPr/>
        </p:nvCxnSpPr>
        <p:spPr>
          <a:xfrm flipH="1" rot="10800000">
            <a:off x="5579325" y="2589050"/>
            <a:ext cx="673200" cy="90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/>
        </p:nvSpPr>
        <p:spPr>
          <a:xfrm>
            <a:off x="1674225" y="2603450"/>
            <a:ext cx="11565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userTF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6252525" y="2344550"/>
            <a:ext cx="1156500" cy="408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userB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500" y="1314375"/>
            <a:ext cx="5086999" cy="37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>
            <p:ph type="title"/>
          </p:nvPr>
        </p:nvSpPr>
        <p:spPr>
          <a:xfrm>
            <a:off x="2446050" y="346375"/>
            <a:ext cx="42519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Funcionament de l’aplicació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fightWindow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882425" y="1518875"/>
            <a:ext cx="3383100" cy="25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2036700" y="1799288"/>
            <a:ext cx="5087100" cy="1954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659125" y="3762700"/>
            <a:ext cx="1803600" cy="20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2036700" y="4004325"/>
            <a:ext cx="5087100" cy="1035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0"/>
          <p:cNvCxnSpPr>
            <a:stCxn id="178" idx="1"/>
          </p:cNvCxnSpPr>
          <p:nvPr/>
        </p:nvCxnSpPr>
        <p:spPr>
          <a:xfrm flipH="1">
            <a:off x="1708825" y="1643975"/>
            <a:ext cx="1173600" cy="9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>
            <a:stCxn id="179" idx="3"/>
          </p:cNvCxnSpPr>
          <p:nvPr/>
        </p:nvCxnSpPr>
        <p:spPr>
          <a:xfrm flipH="1" rot="10800000">
            <a:off x="7123800" y="2338688"/>
            <a:ext cx="341100" cy="438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0"/>
          <p:cNvCxnSpPr>
            <a:stCxn id="180" idx="1"/>
          </p:cNvCxnSpPr>
          <p:nvPr/>
        </p:nvCxnSpPr>
        <p:spPr>
          <a:xfrm flipH="1">
            <a:off x="1846825" y="3866200"/>
            <a:ext cx="1812300" cy="10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0"/>
          <p:cNvCxnSpPr>
            <a:stCxn id="181" idx="3"/>
          </p:cNvCxnSpPr>
          <p:nvPr/>
        </p:nvCxnSpPr>
        <p:spPr>
          <a:xfrm flipH="1" rot="10800000">
            <a:off x="7123800" y="4159725"/>
            <a:ext cx="358500" cy="362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 txBox="1"/>
          <p:nvPr/>
        </p:nvSpPr>
        <p:spPr>
          <a:xfrm>
            <a:off x="277527" y="1691412"/>
            <a:ext cx="14313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button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3200" y="3811775"/>
            <a:ext cx="1803600" cy="4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actionButtons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473202" y="2177387"/>
            <a:ext cx="1431300" cy="408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battle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490602" y="3969712"/>
            <a:ext cx="1431300" cy="408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console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Panel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