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EABAE-825C-2243-8CA8-128E04CE5A1F}" v="109" dt="2024-04-07T21:49:57.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14" d="100"/>
          <a:sy n="114" d="100"/>
        </p:scale>
        <p:origin x="996"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IVIN LAWRENCE</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smtClean="0">
                <a:solidFill>
                  <a:schemeClr val="tx1"/>
                </a:solidFill>
              </a:rPr>
              <a:t>au311121205023</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387725" y="3956068"/>
            <a:ext cx="2586152"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 –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09" y="1487337"/>
            <a:ext cx="8514990" cy="23939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 Signup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10" y="1174365"/>
            <a:ext cx="7427033" cy="34561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1" y="1334163"/>
            <a:ext cx="4928437" cy="24615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38" y="1715217"/>
            <a:ext cx="4768824" cy="238313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 Feature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13" y="1199416"/>
            <a:ext cx="7729865" cy="3298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Rectangle 2"/>
          <p:cNvSpPr/>
          <p:nvPr/>
        </p:nvSpPr>
        <p:spPr>
          <a:xfrm>
            <a:off x="263137" y="1267649"/>
            <a:ext cx="6594863" cy="2585323"/>
          </a:xfrm>
          <a:prstGeom prst="rect">
            <a:avLst/>
          </a:prstGeom>
        </p:spPr>
        <p:txBody>
          <a:bodyPr wrap="square">
            <a:spAutoFit/>
          </a:bodyPr>
          <a:lstStyle/>
          <a:p>
            <a:r>
              <a:rPr lang="en-US" sz="1800" b="1" dirty="0">
                <a:solidFill>
                  <a:schemeClr val="tx1"/>
                </a:solidFill>
              </a:rPr>
              <a:t/>
            </a:r>
            <a:br>
              <a:rPr lang="en-US" sz="1800" b="1" dirty="0">
                <a:solidFill>
                  <a:schemeClr val="tx1"/>
                </a:solidFill>
              </a:rPr>
            </a:br>
            <a:r>
              <a:rPr lang="en-US" sz="1800" b="1" dirty="0">
                <a:solidFill>
                  <a:schemeClr val="tx1"/>
                </a:solidFill>
                <a:latin typeface="Söhne"/>
              </a:rPr>
              <a:t>Future enhancements for the "Music Web Application using Django Framework" project can include adding new features, improving existing functionalities, and expanding the platform's capabilities like: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Adding Accounts and let users connect with others</a:t>
            </a:r>
          </a:p>
          <a:p>
            <a:pPr marL="285750" indent="-285750">
              <a:buFontTx/>
              <a:buChar char="-"/>
            </a:pPr>
            <a:r>
              <a:rPr lang="en-US" sz="1800" b="1" dirty="0">
                <a:solidFill>
                  <a:schemeClr val="tx1"/>
                </a:solidFill>
                <a:latin typeface="Söhne"/>
              </a:rPr>
              <a:t>Add channels to publish their own music</a:t>
            </a:r>
          </a:p>
          <a:p>
            <a:pPr marL="285750" indent="-285750">
              <a:buFontTx/>
              <a:buChar char="-"/>
            </a:pPr>
            <a:r>
              <a:rPr lang="en-US" sz="1800" b="1" dirty="0">
                <a:solidFill>
                  <a:schemeClr val="tx1"/>
                </a:solidFill>
                <a:latin typeface="Söhne"/>
              </a:rPr>
              <a:t>Add features like Follow, like, etc…</a:t>
            </a:r>
            <a:endParaRPr lang="en-US" sz="1800" b="1" dirty="0">
              <a:solidFill>
                <a:schemeClr val="tx1"/>
              </a:solidFill>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10509" y="1164380"/>
            <a:ext cx="6647491" cy="1200329"/>
          </a:xfrm>
          <a:prstGeom prst="rect">
            <a:avLst/>
          </a:prstGeom>
        </p:spPr>
        <p:txBody>
          <a:bodyPr wrap="square">
            <a:spAutoFit/>
          </a:bodyPr>
          <a:lstStyle/>
          <a:p>
            <a:r>
              <a:rPr lang="en-US" sz="1800" b="1" dirty="0">
                <a:solidFill>
                  <a:schemeClr val="tx1"/>
                </a:solidFill>
                <a:latin typeface="Söhne"/>
              </a:rPr>
              <a:t>In conclusion, the "Music Web Application using Django Framework" project was created to provide a user-friendly platform for music enthusiasts to discover, stream, and download their favorite songs. </a:t>
            </a:r>
            <a:endParaRPr lang="en-US" sz="1800" b="1"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90774" y="1328840"/>
            <a:ext cx="7815160" cy="1754326"/>
          </a:xfrm>
          <a:prstGeom prst="rect">
            <a:avLst/>
          </a:prstGeom>
        </p:spPr>
        <p:txBody>
          <a:bodyPr wrap="square">
            <a:spAutoFit/>
          </a:bodyPr>
          <a:lstStyle/>
          <a:p>
            <a:r>
              <a:rPr lang="en-US" sz="1800" b="1" dirty="0">
                <a:solidFill>
                  <a:schemeClr val="tx1"/>
                </a:solidFill>
                <a:latin typeface="Söhne"/>
              </a:rPr>
              <a:t>The "Music Web Application using Django Framework" project aims to create a comprehensive online platform for listening to and downloading music. Leveraging the Django web framework, the application provides users with a seamless and user-friendly experience for discovering, streaming, and downloading their favorite songs.</a:t>
            </a:r>
            <a:endParaRPr lang="en-US" sz="1800" b="1"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51569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4" name="Rectangle 3"/>
          <p:cNvSpPr/>
          <p:nvPr/>
        </p:nvSpPr>
        <p:spPr>
          <a:xfrm>
            <a:off x="223666" y="1295948"/>
            <a:ext cx="6634334" cy="1477328"/>
          </a:xfrm>
          <a:prstGeom prst="rect">
            <a:avLst/>
          </a:prstGeom>
        </p:spPr>
        <p:txBody>
          <a:bodyPr wrap="square">
            <a:spAutoFit/>
          </a:bodyPr>
          <a:lstStyle/>
          <a:p>
            <a:r>
              <a:rPr lang="en-US" sz="1800" b="1" dirty="0">
                <a:solidFill>
                  <a:schemeClr val="tx1"/>
                </a:solidFill>
                <a:latin typeface="Söhne"/>
              </a:rPr>
              <a:t>In today’s Online world, there is no limit for entertainment. Music is a type of entertainment enjoyed by almost all. So to create an application which maintains a collection of music in all varieties for people to stream and download is needed.</a:t>
            </a:r>
            <a:endParaRPr lang="en-US" sz="1800" b="1"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90774" y="1328840"/>
            <a:ext cx="7815160" cy="1477328"/>
          </a:xfrm>
          <a:prstGeom prst="rect">
            <a:avLst/>
          </a:prstGeom>
        </p:spPr>
        <p:txBody>
          <a:bodyPr wrap="square">
            <a:spAutoFit/>
          </a:bodyPr>
          <a:lstStyle/>
          <a:p>
            <a:r>
              <a:rPr lang="en-US" sz="1800" b="1" dirty="0">
                <a:latin typeface="Söhne"/>
              </a:rPr>
              <a:t>The "Music Web Application using Django Framework" project aims to develop an online platform for music enthusiasts to discover, stream, and download their favorite songs. Using the Django web framework, the application will offer a user-friendly experience, providing access to a variety of genres, artists, and albums</a:t>
            </a:r>
            <a:endParaRPr lang="en-US" sz="1800" b="1" dirty="0">
              <a:solidFill>
                <a:schemeClr val="tx1"/>
              </a:solidFill>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43401" y="1282791"/>
            <a:ext cx="6614599" cy="2031325"/>
          </a:xfrm>
          <a:prstGeom prst="rect">
            <a:avLst/>
          </a:prstGeom>
        </p:spPr>
        <p:txBody>
          <a:bodyPr wrap="square">
            <a:spAutoFit/>
          </a:bodyPr>
          <a:lstStyle/>
          <a:p>
            <a:r>
              <a:rPr lang="en-US" sz="1800" b="1" dirty="0">
                <a:solidFill>
                  <a:schemeClr val="tx1"/>
                </a:solidFill>
                <a:latin typeface="Söhne"/>
              </a:rPr>
              <a:t>To develop the "Music Web Application using Django Framework," we will utilize: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Vast variety of Music choice</a:t>
            </a:r>
          </a:p>
          <a:p>
            <a:pPr marL="285750" indent="-285750">
              <a:buFontTx/>
              <a:buChar char="-"/>
            </a:pPr>
            <a:r>
              <a:rPr lang="en-US" sz="1800" b="1" dirty="0">
                <a:solidFill>
                  <a:schemeClr val="tx1"/>
                </a:solidFill>
                <a:latin typeface="Söhne"/>
              </a:rPr>
              <a:t>User authentication</a:t>
            </a:r>
          </a:p>
          <a:p>
            <a:pPr marL="285750" indent="-285750">
              <a:buFontTx/>
              <a:buChar char="-"/>
            </a:pPr>
            <a:r>
              <a:rPr lang="en-US" sz="1800" b="1" dirty="0">
                <a:solidFill>
                  <a:schemeClr val="tx1"/>
                </a:solidFill>
                <a:latin typeface="Söhne"/>
              </a:rPr>
              <a:t>Stream and Download music</a:t>
            </a:r>
          </a:p>
          <a:p>
            <a:pPr marL="285750" indent="-285750">
              <a:buFontTx/>
              <a:buChar char="-"/>
            </a:pPr>
            <a:r>
              <a:rPr lang="en-US" sz="1800" b="1" dirty="0">
                <a:solidFill>
                  <a:schemeClr val="tx1"/>
                </a:solidFill>
                <a:latin typeface="Söhne"/>
              </a:rPr>
              <a:t>Search feature to discover songs</a:t>
            </a:r>
            <a:endParaRPr lang="en-US" sz="1800" b="1"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08" y="1228001"/>
            <a:ext cx="3542340" cy="29558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952" y="1228001"/>
            <a:ext cx="3523668" cy="295587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44" y="1138499"/>
            <a:ext cx="7578337" cy="3793221"/>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documentManagement/types"/>
    <ds:schemaRef ds:uri="9162bd5b-4ed9-4da3-b376-05204580ba3f"/>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c0fa2617-96bd-425d-8578-e93563fe37c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243</TotalTime>
  <Words>315</Words>
  <Application>Microsoft Office PowerPoint</Application>
  <PresentationFormat>On-screen Show (16:9)</PresentationFormat>
  <Paragraphs>52</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Login Page</vt:lpstr>
      <vt:lpstr> Signup Page</vt:lpstr>
      <vt:lpstr>All songs Page</vt:lpstr>
      <vt:lpstr>Search Feature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LAWRENCE</cp:lastModifiedBy>
  <cp:revision>46</cp:revision>
  <dcterms:modified xsi:type="dcterms:W3CDTF">2024-04-08T16:57:05Z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