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8D1C0-DC00-413B-874C-AF04F3123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DE75B-6466-4BB1-A180-C81D6B68B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F93002-7CA6-499C-B005-E3D6A404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B179-3AA7-47E7-99F7-8DD6007A8261}" type="datetimeFigureOut">
              <a:rPr lang="es-MX" smtClean="0"/>
              <a:t>16/06/2024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FE16E1-70C6-403D-A5D7-749F195C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487DD-E44D-4F48-A942-70399DC7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6E-16F3-4DC6-BE2E-83E4E58A0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28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00909-6D01-4719-9A12-0A509110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8512DC-D61B-4D3E-B689-5296F760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27C6A1-AC3C-4718-97A0-EB9BC478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B179-3AA7-47E7-99F7-8DD6007A8261}" type="datetimeFigureOut">
              <a:rPr lang="es-MX" smtClean="0"/>
              <a:t>16/06/2024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B3887-1AAD-468C-A3A2-6E978193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13162-8A09-42A4-96A8-0727E985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6E-16F3-4DC6-BE2E-83E4E58A0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541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DA3F85-877E-47E9-92BD-81E266755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4C0FFC-8037-48F0-AF60-2F70654C7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B3E728-7CA2-4487-B5E8-3BB1F8F7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B179-3AA7-47E7-99F7-8DD6007A8261}" type="datetimeFigureOut">
              <a:rPr lang="es-MX" smtClean="0"/>
              <a:t>16/06/2024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D7E563-0BB1-4BB2-89FD-F5854D6B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CA157-CDE5-4134-AC68-F44AFE0F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6E-16F3-4DC6-BE2E-83E4E58A0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01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C9C39-C624-4DEE-B02D-1DB02C15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C4C67-30E8-473A-9922-315BB7A7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3E39D8-7E56-458B-939D-65CA68A0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B179-3AA7-47E7-99F7-8DD6007A8261}" type="datetimeFigureOut">
              <a:rPr lang="es-MX" smtClean="0"/>
              <a:t>16/06/2024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C68F69-BF5E-4E98-AED5-481B17FC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9807AB-CAAC-47F0-8B45-902E4844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6E-16F3-4DC6-BE2E-83E4E58A0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162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AC8F-D51D-4BBD-B91F-96829935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8A53AA-35BB-4A2F-A952-46C43D1E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75B111-6340-4C3F-8568-E815B7E5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B179-3AA7-47E7-99F7-8DD6007A8261}" type="datetimeFigureOut">
              <a:rPr lang="es-MX" smtClean="0"/>
              <a:t>16/06/2024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C6A6D-5C26-4350-9E2E-207E44B9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940AAC-42E7-4CA2-A87E-ED8C228D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6E-16F3-4DC6-BE2E-83E4E58A0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07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6FA22-4850-45C2-AE2B-0B540CD0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58806-6C04-4C2E-8529-35B751215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AA5D8F-FB07-4947-9C4B-12B4D393B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564AC3-9743-4B27-9815-7C254BC4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B179-3AA7-47E7-99F7-8DD6007A8261}" type="datetimeFigureOut">
              <a:rPr lang="es-MX" smtClean="0"/>
              <a:t>16/06/2024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DF7A46-397C-4FF1-B657-EB7B02B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4DF55-CC0E-4244-9234-1975DD1B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6E-16F3-4DC6-BE2E-83E4E58A0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02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A502B-7DF7-461F-B4D9-E3C90761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ACACC8-4A5F-4862-8738-72F2A6A6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DC311D-D45C-48A2-BE5C-95DC622AE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64CD16-B82D-42B7-BE79-AF94FB178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D86BD4-3384-4565-A611-49B5CFFDD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89CA68-D198-44E0-BC4F-9018E79B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B179-3AA7-47E7-99F7-8DD6007A8261}" type="datetimeFigureOut">
              <a:rPr lang="es-MX" smtClean="0"/>
              <a:t>16/06/2024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E02E4D-F354-4EA8-AC23-2A22931C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391C99-0A66-40BB-83AD-F408F9D0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6E-16F3-4DC6-BE2E-83E4E58A0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32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F9B18-4F2C-45A4-95A0-FD48F382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10EFEE-1461-4DEA-BD8F-BBFB8D47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B179-3AA7-47E7-99F7-8DD6007A8261}" type="datetimeFigureOut">
              <a:rPr lang="es-MX" smtClean="0"/>
              <a:t>16/06/2024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9E71DA-F139-4DBD-BFAD-F515B155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CF33AC-ED5E-4BED-A36D-AFCA6DBF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6E-16F3-4DC6-BE2E-83E4E58A0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57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479812-0763-45A9-9C32-579CAD23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B179-3AA7-47E7-99F7-8DD6007A8261}" type="datetimeFigureOut">
              <a:rPr lang="es-MX" smtClean="0"/>
              <a:t>16/06/2024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45B771-2C96-4768-9BAD-529B072D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079784-09B4-4ADB-97BF-6A95F789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6E-16F3-4DC6-BE2E-83E4E58A0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42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9A4F0-5B72-44CA-9FF0-07813DFA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EE1F69-965B-4E6C-AB22-86A1BBD7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810638-124F-4675-B45A-B598A2615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E90352-4FC3-44DA-B264-39732428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B179-3AA7-47E7-99F7-8DD6007A8261}" type="datetimeFigureOut">
              <a:rPr lang="es-MX" smtClean="0"/>
              <a:t>16/06/2024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2D2237-00D7-4A3A-92F3-901E7AA9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386A5C-C896-43EC-B4FF-2FFF3100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6E-16F3-4DC6-BE2E-83E4E58A0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05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23178-6217-44BD-A29F-1AB14E1D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03CA44-79A4-408C-A9CD-7B831ED0D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2BABC0-2C0A-4817-9D62-68960BE29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0CCDDF-E6CB-4E22-9A61-F4CB288B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B179-3AA7-47E7-99F7-8DD6007A8261}" type="datetimeFigureOut">
              <a:rPr lang="es-MX" smtClean="0"/>
              <a:t>16/06/2024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53057C-7D28-461C-8EA4-439E70C3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7A74B3-8559-411F-A773-A1059C64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116E-16F3-4DC6-BE2E-83E4E58A0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10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951509-4AC7-4734-BA83-CEF07611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34F525-05DE-41A1-879C-3F5F654A1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01B51F-AAC9-430E-893C-08686ED65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B179-3AA7-47E7-99F7-8DD6007A8261}" type="datetimeFigureOut">
              <a:rPr lang="es-MX" smtClean="0"/>
              <a:t>16/06/2024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A1CE6C-FC4D-41BB-BEC5-3BF234E45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42CEBF-BC71-4761-B9AE-F7B83D058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4116E-16F3-4DC6-BE2E-83E4E58A0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23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A19ABB5F-7DAE-4BD3-B65D-4874B308734B}"/>
              </a:ext>
            </a:extLst>
          </p:cNvPr>
          <p:cNvSpPr txBox="1"/>
          <p:nvPr/>
        </p:nvSpPr>
        <p:spPr>
          <a:xfrm>
            <a:off x="3089037" y="0"/>
            <a:ext cx="5768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 err="1">
                <a:latin typeface="Curlz MT" panose="04040404050702020202" pitchFamily="82" charset="0"/>
              </a:rPr>
              <a:t>Memorama</a:t>
            </a:r>
            <a:r>
              <a:rPr lang="es-MX" sz="5000" dirty="0">
                <a:latin typeface="Curlz MT" panose="04040404050702020202" pitchFamily="82" charset="0"/>
              </a:rPr>
              <a:t> de </a:t>
            </a:r>
            <a:r>
              <a:rPr lang="es-MX" sz="5000" dirty="0" err="1">
                <a:latin typeface="Curlz MT" panose="04040404050702020202" pitchFamily="82" charset="0"/>
              </a:rPr>
              <a:t>isak</a:t>
            </a:r>
            <a:endParaRPr lang="es-MX" sz="5000" dirty="0">
              <a:latin typeface="Curlz MT" panose="04040404050702020202" pitchFamily="82" charset="0"/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4B315BEE-9B64-4190-B29B-1A3BBFEC4D27}"/>
              </a:ext>
            </a:extLst>
          </p:cNvPr>
          <p:cNvGrpSpPr/>
          <p:nvPr/>
        </p:nvGrpSpPr>
        <p:grpSpPr>
          <a:xfrm>
            <a:off x="1445665" y="3869482"/>
            <a:ext cx="2123851" cy="2501154"/>
            <a:chOff x="600502" y="1053394"/>
            <a:chExt cx="2123851" cy="2501154"/>
          </a:xfrm>
        </p:grpSpPr>
        <p:sp>
          <p:nvSpPr>
            <p:cNvPr id="32" name="carta">
              <a:extLst>
                <a:ext uri="{FF2B5EF4-FFF2-40B4-BE49-F238E27FC236}">
                  <a16:creationId xmlns:a16="http://schemas.microsoft.com/office/drawing/2014/main" id="{43E3007E-6E4E-41A4-854B-C008060F48F7}"/>
                </a:ext>
              </a:extLst>
            </p:cNvPr>
            <p:cNvSpPr/>
            <p:nvPr/>
          </p:nvSpPr>
          <p:spPr>
            <a:xfrm>
              <a:off x="600502" y="1053395"/>
              <a:ext cx="2123851" cy="25011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1E991718-B100-4531-964A-B600158FC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502" y="1053394"/>
              <a:ext cx="2123851" cy="2501153"/>
            </a:xfrm>
            <a:prstGeom prst="rect">
              <a:avLst/>
            </a:prstGeom>
          </p:spPr>
        </p:pic>
      </p:grpSp>
      <p:sp>
        <p:nvSpPr>
          <p:cNvPr id="33" name="tapa">
            <a:extLst>
              <a:ext uri="{FF2B5EF4-FFF2-40B4-BE49-F238E27FC236}">
                <a16:creationId xmlns:a16="http://schemas.microsoft.com/office/drawing/2014/main" id="{732FFC43-DD70-406D-8128-888E9DBE8D97}"/>
              </a:ext>
            </a:extLst>
          </p:cNvPr>
          <p:cNvSpPr/>
          <p:nvPr/>
        </p:nvSpPr>
        <p:spPr>
          <a:xfrm>
            <a:off x="1445664" y="3869481"/>
            <a:ext cx="2123851" cy="2501153"/>
          </a:xfrm>
          <a:prstGeom prst="rect">
            <a:avLst/>
          </a:prstGeom>
          <a:pattFill prst="sphere">
            <a:fgClr>
              <a:srgbClr val="002060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8476CD3-AAE0-4968-8EB1-9801C8DC78CF}"/>
              </a:ext>
            </a:extLst>
          </p:cNvPr>
          <p:cNvGrpSpPr/>
          <p:nvPr/>
        </p:nvGrpSpPr>
        <p:grpSpPr>
          <a:xfrm>
            <a:off x="3770831" y="998482"/>
            <a:ext cx="2123851" cy="2501153"/>
            <a:chOff x="600502" y="1053395"/>
            <a:chExt cx="2123851" cy="2501153"/>
          </a:xfrm>
        </p:grpSpPr>
        <p:sp>
          <p:nvSpPr>
            <p:cNvPr id="38" name="carta">
              <a:extLst>
                <a:ext uri="{FF2B5EF4-FFF2-40B4-BE49-F238E27FC236}">
                  <a16:creationId xmlns:a16="http://schemas.microsoft.com/office/drawing/2014/main" id="{FDD99443-19AA-49BC-8DEB-24E6DF431412}"/>
                </a:ext>
              </a:extLst>
            </p:cNvPr>
            <p:cNvSpPr/>
            <p:nvPr/>
          </p:nvSpPr>
          <p:spPr>
            <a:xfrm>
              <a:off x="600502" y="1053395"/>
              <a:ext cx="2123851" cy="25011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F44244E6-FE34-4AD0-82BC-5534F45E5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6914" y="1088152"/>
              <a:ext cx="2051025" cy="2431630"/>
            </a:xfrm>
            <a:prstGeom prst="rect">
              <a:avLst/>
            </a:prstGeom>
          </p:spPr>
        </p:pic>
      </p:grpSp>
      <p:sp>
        <p:nvSpPr>
          <p:cNvPr id="40" name="tapa">
            <a:extLst>
              <a:ext uri="{FF2B5EF4-FFF2-40B4-BE49-F238E27FC236}">
                <a16:creationId xmlns:a16="http://schemas.microsoft.com/office/drawing/2014/main" id="{B2EDFE14-7819-4B98-86A8-709D83926169}"/>
              </a:ext>
            </a:extLst>
          </p:cNvPr>
          <p:cNvSpPr/>
          <p:nvPr/>
        </p:nvSpPr>
        <p:spPr>
          <a:xfrm>
            <a:off x="3770830" y="998480"/>
            <a:ext cx="2123851" cy="2501153"/>
          </a:xfrm>
          <a:prstGeom prst="rect">
            <a:avLst/>
          </a:prstGeom>
          <a:pattFill prst="sphere">
            <a:fgClr>
              <a:srgbClr val="002060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44234233-F1A1-4A13-A8D4-BAB426078D75}"/>
              </a:ext>
            </a:extLst>
          </p:cNvPr>
          <p:cNvGrpSpPr/>
          <p:nvPr/>
        </p:nvGrpSpPr>
        <p:grpSpPr>
          <a:xfrm>
            <a:off x="5995339" y="3869482"/>
            <a:ext cx="2123851" cy="2501153"/>
            <a:chOff x="600502" y="1053395"/>
            <a:chExt cx="2123851" cy="2501153"/>
          </a:xfrm>
        </p:grpSpPr>
        <p:sp>
          <p:nvSpPr>
            <p:cNvPr id="46" name="carta">
              <a:extLst>
                <a:ext uri="{FF2B5EF4-FFF2-40B4-BE49-F238E27FC236}">
                  <a16:creationId xmlns:a16="http://schemas.microsoft.com/office/drawing/2014/main" id="{B9A6AFDA-AFCD-428F-8FD0-FA8913B87D6F}"/>
                </a:ext>
              </a:extLst>
            </p:cNvPr>
            <p:cNvSpPr/>
            <p:nvPr/>
          </p:nvSpPr>
          <p:spPr>
            <a:xfrm>
              <a:off x="600502" y="1053395"/>
              <a:ext cx="2123851" cy="25011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6F71CB8F-83A3-4864-952B-B3E3800CA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1163" y="1242044"/>
              <a:ext cx="1934010" cy="2123851"/>
            </a:xfrm>
            <a:prstGeom prst="rect">
              <a:avLst/>
            </a:prstGeom>
          </p:spPr>
        </p:pic>
      </p:grpSp>
      <p:sp>
        <p:nvSpPr>
          <p:cNvPr id="48" name="tapa">
            <a:extLst>
              <a:ext uri="{FF2B5EF4-FFF2-40B4-BE49-F238E27FC236}">
                <a16:creationId xmlns:a16="http://schemas.microsoft.com/office/drawing/2014/main" id="{D61B66D0-37BE-4C17-AE82-2AFB7833B063}"/>
              </a:ext>
            </a:extLst>
          </p:cNvPr>
          <p:cNvSpPr/>
          <p:nvPr/>
        </p:nvSpPr>
        <p:spPr>
          <a:xfrm>
            <a:off x="5995339" y="3869481"/>
            <a:ext cx="2123851" cy="2501153"/>
          </a:xfrm>
          <a:prstGeom prst="rect">
            <a:avLst/>
          </a:prstGeom>
          <a:pattFill prst="sphere">
            <a:fgClr>
              <a:srgbClr val="002060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F5C9D386-EDCE-4A77-92B6-027339C10C5D}"/>
              </a:ext>
            </a:extLst>
          </p:cNvPr>
          <p:cNvGrpSpPr/>
          <p:nvPr/>
        </p:nvGrpSpPr>
        <p:grpSpPr>
          <a:xfrm>
            <a:off x="8219851" y="998482"/>
            <a:ext cx="2123851" cy="2501153"/>
            <a:chOff x="600502" y="1053395"/>
            <a:chExt cx="2123851" cy="2501153"/>
          </a:xfrm>
        </p:grpSpPr>
        <p:sp>
          <p:nvSpPr>
            <p:cNvPr id="50" name="carta">
              <a:extLst>
                <a:ext uri="{FF2B5EF4-FFF2-40B4-BE49-F238E27FC236}">
                  <a16:creationId xmlns:a16="http://schemas.microsoft.com/office/drawing/2014/main" id="{C14C6DBD-E24D-4C30-8EEC-5C7CF09AA4AF}"/>
                </a:ext>
              </a:extLst>
            </p:cNvPr>
            <p:cNvSpPr/>
            <p:nvPr/>
          </p:nvSpPr>
          <p:spPr>
            <a:xfrm>
              <a:off x="600502" y="1053395"/>
              <a:ext cx="2123851" cy="25011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24F7AEEC-1859-4A0D-BA00-36F5F5F64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4684" y="1218179"/>
              <a:ext cx="1991272" cy="2171577"/>
            </a:xfrm>
            <a:prstGeom prst="rect">
              <a:avLst/>
            </a:prstGeom>
          </p:spPr>
        </p:pic>
      </p:grpSp>
      <p:sp>
        <p:nvSpPr>
          <p:cNvPr id="52" name="tapa">
            <a:extLst>
              <a:ext uri="{FF2B5EF4-FFF2-40B4-BE49-F238E27FC236}">
                <a16:creationId xmlns:a16="http://schemas.microsoft.com/office/drawing/2014/main" id="{5DB43231-BECC-4BBC-8298-FDB837164EF8}"/>
              </a:ext>
            </a:extLst>
          </p:cNvPr>
          <p:cNvSpPr/>
          <p:nvPr/>
        </p:nvSpPr>
        <p:spPr>
          <a:xfrm>
            <a:off x="8219851" y="998481"/>
            <a:ext cx="2123851" cy="2501153"/>
          </a:xfrm>
          <a:prstGeom prst="rect">
            <a:avLst/>
          </a:prstGeom>
          <a:pattFill prst="sphere">
            <a:fgClr>
              <a:srgbClr val="002060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4" name="carta texto">
            <a:extLst>
              <a:ext uri="{FF2B5EF4-FFF2-40B4-BE49-F238E27FC236}">
                <a16:creationId xmlns:a16="http://schemas.microsoft.com/office/drawing/2014/main" id="{7D00D616-E134-4D13-814C-66A3102C403C}"/>
              </a:ext>
            </a:extLst>
          </p:cNvPr>
          <p:cNvSpPr/>
          <p:nvPr/>
        </p:nvSpPr>
        <p:spPr>
          <a:xfrm>
            <a:off x="1445662" y="998480"/>
            <a:ext cx="2123851" cy="25011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literatura</a:t>
            </a:r>
          </a:p>
        </p:txBody>
      </p:sp>
      <p:sp>
        <p:nvSpPr>
          <p:cNvPr id="57" name="tapa 2">
            <a:extLst>
              <a:ext uri="{FF2B5EF4-FFF2-40B4-BE49-F238E27FC236}">
                <a16:creationId xmlns:a16="http://schemas.microsoft.com/office/drawing/2014/main" id="{610C2582-1AA9-40B4-AC3C-A5A023C1AB8C}"/>
              </a:ext>
            </a:extLst>
          </p:cNvPr>
          <p:cNvSpPr/>
          <p:nvPr/>
        </p:nvSpPr>
        <p:spPr>
          <a:xfrm>
            <a:off x="1445662" y="998480"/>
            <a:ext cx="2123851" cy="2501153"/>
          </a:xfrm>
          <a:prstGeom prst="rect">
            <a:avLst/>
          </a:prstGeom>
          <a:pattFill prst="sphere">
            <a:fgClr>
              <a:srgbClr val="C00000"/>
            </a:fgClr>
            <a:bgClr>
              <a:srgbClr val="00206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arta texto">
            <a:extLst>
              <a:ext uri="{FF2B5EF4-FFF2-40B4-BE49-F238E27FC236}">
                <a16:creationId xmlns:a16="http://schemas.microsoft.com/office/drawing/2014/main" id="{08B60E12-368A-4B61-8B60-CBA04623AE79}"/>
              </a:ext>
            </a:extLst>
          </p:cNvPr>
          <p:cNvSpPr/>
          <p:nvPr/>
        </p:nvSpPr>
        <p:spPr>
          <a:xfrm>
            <a:off x="3756646" y="3869481"/>
            <a:ext cx="2123851" cy="2501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fisica</a:t>
            </a:r>
            <a:endParaRPr lang="es-MX" dirty="0"/>
          </a:p>
        </p:txBody>
      </p:sp>
      <p:sp>
        <p:nvSpPr>
          <p:cNvPr id="59" name="tapa 2">
            <a:extLst>
              <a:ext uri="{FF2B5EF4-FFF2-40B4-BE49-F238E27FC236}">
                <a16:creationId xmlns:a16="http://schemas.microsoft.com/office/drawing/2014/main" id="{F3616CA6-7FDC-4E12-816A-03FC7FA51569}"/>
              </a:ext>
            </a:extLst>
          </p:cNvPr>
          <p:cNvSpPr/>
          <p:nvPr/>
        </p:nvSpPr>
        <p:spPr>
          <a:xfrm>
            <a:off x="3756646" y="3869481"/>
            <a:ext cx="2123851" cy="2501153"/>
          </a:xfrm>
          <a:prstGeom prst="rect">
            <a:avLst/>
          </a:prstGeom>
          <a:pattFill prst="sphere">
            <a:fgClr>
              <a:srgbClr val="C00000"/>
            </a:fgClr>
            <a:bgClr>
              <a:srgbClr val="00206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arta texto">
            <a:extLst>
              <a:ext uri="{FF2B5EF4-FFF2-40B4-BE49-F238E27FC236}">
                <a16:creationId xmlns:a16="http://schemas.microsoft.com/office/drawing/2014/main" id="{04F1B639-5689-42D9-AF03-13D8389AAFDA}"/>
              </a:ext>
            </a:extLst>
          </p:cNvPr>
          <p:cNvSpPr/>
          <p:nvPr/>
        </p:nvSpPr>
        <p:spPr>
          <a:xfrm>
            <a:off x="5995340" y="998480"/>
            <a:ext cx="2123851" cy="2501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matematicas</a:t>
            </a:r>
            <a:endParaRPr lang="es-MX" dirty="0"/>
          </a:p>
        </p:txBody>
      </p:sp>
      <p:sp>
        <p:nvSpPr>
          <p:cNvPr id="61" name="tapa 2">
            <a:extLst>
              <a:ext uri="{FF2B5EF4-FFF2-40B4-BE49-F238E27FC236}">
                <a16:creationId xmlns:a16="http://schemas.microsoft.com/office/drawing/2014/main" id="{03FB44DC-885D-49A0-A2B0-8B12BC2E830F}"/>
              </a:ext>
            </a:extLst>
          </p:cNvPr>
          <p:cNvSpPr/>
          <p:nvPr/>
        </p:nvSpPr>
        <p:spPr>
          <a:xfrm>
            <a:off x="5995340" y="998480"/>
            <a:ext cx="2123851" cy="2501153"/>
          </a:xfrm>
          <a:prstGeom prst="rect">
            <a:avLst/>
          </a:prstGeom>
          <a:pattFill prst="sphere">
            <a:fgClr>
              <a:srgbClr val="C00000"/>
            </a:fgClr>
            <a:bgClr>
              <a:srgbClr val="00206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arta texto">
            <a:extLst>
              <a:ext uri="{FF2B5EF4-FFF2-40B4-BE49-F238E27FC236}">
                <a16:creationId xmlns:a16="http://schemas.microsoft.com/office/drawing/2014/main" id="{4866FA96-06C3-4DAD-BC7C-7EBC495A0C60}"/>
              </a:ext>
            </a:extLst>
          </p:cNvPr>
          <p:cNvSpPr/>
          <p:nvPr/>
        </p:nvSpPr>
        <p:spPr>
          <a:xfrm>
            <a:off x="8219851" y="3869483"/>
            <a:ext cx="2123851" cy="2501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economia</a:t>
            </a:r>
            <a:endParaRPr lang="es-MX" dirty="0"/>
          </a:p>
        </p:txBody>
      </p:sp>
      <p:sp>
        <p:nvSpPr>
          <p:cNvPr id="63" name="tapa 2">
            <a:extLst>
              <a:ext uri="{FF2B5EF4-FFF2-40B4-BE49-F238E27FC236}">
                <a16:creationId xmlns:a16="http://schemas.microsoft.com/office/drawing/2014/main" id="{AA99ABA7-A52E-4544-9489-74E1038ED458}"/>
              </a:ext>
            </a:extLst>
          </p:cNvPr>
          <p:cNvSpPr/>
          <p:nvPr/>
        </p:nvSpPr>
        <p:spPr>
          <a:xfrm>
            <a:off x="8219850" y="3869481"/>
            <a:ext cx="2123851" cy="2501153"/>
          </a:xfrm>
          <a:prstGeom prst="rect">
            <a:avLst/>
          </a:prstGeom>
          <a:pattFill prst="sphere">
            <a:fgClr>
              <a:srgbClr val="C00000"/>
            </a:fgClr>
            <a:bgClr>
              <a:srgbClr val="00206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96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40" grpId="0" animBg="1"/>
      <p:bldP spid="40" grpId="1" animBg="1"/>
      <p:bldP spid="48" grpId="0" animBg="1"/>
      <p:bldP spid="48" grpId="1" animBg="1"/>
      <p:bldP spid="52" grpId="0" animBg="1"/>
      <p:bldP spid="52" grpId="1" animBg="1"/>
      <p:bldP spid="57" grpId="0" animBg="1"/>
      <p:bldP spid="57" grpId="1" animBg="1"/>
      <p:bldP spid="59" grpId="0" animBg="1"/>
      <p:bldP spid="59" grpId="1" animBg="1"/>
      <p:bldP spid="61" grpId="0" animBg="1"/>
      <p:bldP spid="61" grpId="1" animBg="1"/>
      <p:bldP spid="63" grpId="0" animBg="1"/>
      <p:bldP spid="63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Curlz MT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2024-06-17T01:58:06Z</dcterms:created>
  <dcterms:modified xsi:type="dcterms:W3CDTF">2024-06-17T01:58:17Z</dcterms:modified>
</cp:coreProperties>
</file>