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0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8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37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6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B1C7-2641-4721-AA6B-5CFF7A04CF6C}" type="datetimeFigureOut">
              <a:rPr lang="pt-BR" smtClean="0"/>
              <a:t>11/04/2016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AD4B-C35D-43E2-ACF7-927053E0E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Charter MPC Brasil para YFC </a:t>
            </a:r>
            <a:r>
              <a:rPr lang="pt-BR" dirty="0" err="1" smtClean="0"/>
              <a:t>International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Informações ministeriais necessárias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38"/>
            <a:ext cx="8964488" cy="656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35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12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63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8992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11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856984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3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8992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71296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914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</Words>
  <Application>Microsoft Office PowerPoint</Application>
  <PresentationFormat>Apresentação na tela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Charter MPC Brasil para YFC International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</dc:creator>
  <cp:lastModifiedBy>Debora</cp:lastModifiedBy>
  <cp:revision>2</cp:revision>
  <dcterms:created xsi:type="dcterms:W3CDTF">2016-04-11T21:08:16Z</dcterms:created>
  <dcterms:modified xsi:type="dcterms:W3CDTF">2016-04-12T00:16:05Z</dcterms:modified>
</cp:coreProperties>
</file>